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28"/>
  </p:notesMasterIdLst>
  <p:sldIdLst>
    <p:sldId id="312" r:id="rId2"/>
    <p:sldId id="303" r:id="rId3"/>
    <p:sldId id="305" r:id="rId4"/>
    <p:sldId id="304" r:id="rId5"/>
    <p:sldId id="328" r:id="rId6"/>
    <p:sldId id="294" r:id="rId7"/>
    <p:sldId id="330" r:id="rId8"/>
    <p:sldId id="329" r:id="rId9"/>
    <p:sldId id="256" r:id="rId10"/>
    <p:sldId id="297" r:id="rId11"/>
    <p:sldId id="298" r:id="rId12"/>
    <p:sldId id="307" r:id="rId13"/>
    <p:sldId id="309" r:id="rId14"/>
    <p:sldId id="334" r:id="rId15"/>
    <p:sldId id="331" r:id="rId16"/>
    <p:sldId id="332" r:id="rId17"/>
    <p:sldId id="333" r:id="rId18"/>
    <p:sldId id="306" r:id="rId19"/>
    <p:sldId id="308" r:id="rId20"/>
    <p:sldId id="318" r:id="rId21"/>
    <p:sldId id="319" r:id="rId22"/>
    <p:sldId id="311" r:id="rId23"/>
    <p:sldId id="260" r:id="rId24"/>
    <p:sldId id="313" r:id="rId25"/>
    <p:sldId id="296" r:id="rId26"/>
    <p:sldId id="327" r:id="rId27"/>
  </p:sldIdLst>
  <p:sldSz cx="9144000" cy="5143500" type="screen16x9"/>
  <p:notesSz cx="6858000" cy="9144000"/>
  <p:embeddedFontLst>
    <p:embeddedFont>
      <p:font typeface="#9Slide04 SFU Belle" panose="020B0604020202020204" charset="0"/>
      <p:regular r:id="rId29"/>
    </p:embeddedFont>
    <p:embeddedFont>
      <p:font typeface="#9Slide04 Vollkorn Black" panose="020B0604020202020204" charset="0"/>
      <p:bold r:id="rId30"/>
    </p:embeddedFont>
    <p:embeddedFont>
      <p:font typeface="#9Slide05 Agile Script Calligra" panose="020B0604020202020204" charset="0"/>
      <p:regular r:id="rId31"/>
    </p:embeddedFont>
    <p:embeddedFont>
      <p:font typeface="#9Slide05 Aphrodite Pro" panose="020B0604020202020204" charset="0"/>
      <p:regular r:id="rId32"/>
    </p:embeddedFont>
    <p:embeddedFont>
      <p:font typeface="#9Slide05 SVNSnell Roundhand Sc" panose="020B0604020202020204" charset="0"/>
      <p:regular r:id="rId33"/>
      <p:bold r:id="rId34"/>
    </p:embeddedFont>
    <p:embeddedFont>
      <p:font typeface="#9Slide07 Altus" panose="020B0604020202020204" charset="0"/>
      <p:regular r:id="rId35"/>
    </p:embeddedFont>
    <p:embeddedFont>
      <p:font typeface="#9Slide07 Cadena" panose="020B0604020202020204" charset="0"/>
      <p:bold r:id="rId36"/>
    </p:embeddedFont>
    <p:embeddedFont>
      <p:font typeface="#9Slide07 HoneyCream" panose="020B0604020202020204" charset="0"/>
      <p:regular r:id="rId37"/>
    </p:embeddedFont>
    <p:embeddedFont>
      <p:font typeface="#9Slide07 SVNZiclets" panose="02000603000000000000" charset="0"/>
      <p:regular r:id="rId38"/>
    </p:embeddedFont>
    <p:embeddedFont>
      <p:font typeface="Alef" panose="00000500000000000000" pitchFamily="2" charset="-79"/>
      <p:regular r:id="rId39"/>
      <p:bold r:id="rId40"/>
    </p:embeddedFont>
    <p:embeddedFont>
      <p:font typeface="Bowlby One SC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fortaa Medium" panose="020B0604020202020204" charset="0"/>
      <p:regular r:id="rId46"/>
      <p:bold r:id="rId47"/>
    </p:embeddedFont>
    <p:embeddedFont>
      <p:font typeface="Dosis" pitchFamily="2" charset="0"/>
      <p:regular r:id="rId48"/>
      <p:bold r:id="rId49"/>
    </p:embeddedFont>
    <p:embeddedFont>
      <p:font typeface="Lora" pitchFamily="2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Pacifico" panose="00000500000000000000" pitchFamily="2" charset="0"/>
      <p:regular r:id="rId58"/>
    </p:embeddedFont>
    <p:embeddedFont>
      <p:font typeface="Patrick Hand" panose="00000500000000000000" pitchFamily="2" charset="0"/>
      <p:regular r:id="rId59"/>
    </p:embeddedFont>
    <p:embeddedFont>
      <p:font typeface="Quicksand Medium" panose="020B0604020202020204" charset="0"/>
      <p:regular r:id="rId60"/>
      <p:bold r:id="rId61"/>
    </p:embeddedFont>
    <p:embeddedFont>
      <p:font typeface="SVN-Hole Hearted" panose="020B0604020202020204" charset="0"/>
      <p:regular r:id="rId62"/>
    </p:embeddedFont>
    <p:embeddedFont>
      <p:font typeface="SVN-Poky's" panose="020B0604020202020204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659"/>
    <a:srgbClr val="FF8585"/>
    <a:srgbClr val="F3CBC6"/>
    <a:srgbClr val="FAD4CF"/>
    <a:srgbClr val="EEB2A9"/>
    <a:srgbClr val="FF6ABE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73C599-8D46-4B3E-B19C-0EB3E955F342}">
  <a:tblStyle styleId="{3273C599-8D46-4B3E-B19C-0EB3E955F3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5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font" Target="fonts/font3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8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1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3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908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d766cbb7d6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d766cbb7d6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1932851" y="1441175"/>
            <a:ext cx="2639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1932848" y="1809080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1932850" y="3239125"/>
            <a:ext cx="2639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1932848" y="3603560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987618" y="1684856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989268" y="3476870"/>
            <a:ext cx="7956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713225" y="582168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5900673" y="1441175"/>
            <a:ext cx="2530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5900682" y="1809080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5900674" y="3239125"/>
            <a:ext cx="2530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5900682" y="3603560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73617" y="1684856"/>
            <a:ext cx="797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72717" y="3476870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371600" y="3115163"/>
            <a:ext cx="6400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371600" y="1846297"/>
            <a:ext cx="64008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4156650" y="2239345"/>
            <a:ext cx="3383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4156650" y="2849724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2913525" y="249967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965775" y="2796984"/>
            <a:ext cx="3383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279575" y="3416907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3256425" y="1665348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4314375" y="2796923"/>
            <a:ext cx="41148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4314375" y="341336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4319025" y="166216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8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2286000" y="1428750"/>
            <a:ext cx="45720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4798000" y="1077000"/>
            <a:ext cx="3632700" cy="20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5230300" y="3152100"/>
            <a:ext cx="3200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1740600" y="1447275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837050" y="2607156"/>
            <a:ext cx="36576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025650" y="1509998"/>
            <a:ext cx="2469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7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4527400" y="2606040"/>
            <a:ext cx="36576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4527398" y="1508750"/>
            <a:ext cx="2469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8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713225" y="1274675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_1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878975" y="338836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713225" y="3740202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2945900" y="338836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2780150" y="3740202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719250" y="1729450"/>
            <a:ext cx="38589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993575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993575" y="327546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3566100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3566100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6138607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6138607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1597279" y="149450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341079" y="18356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1597279" y="32470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341079" y="35882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6113104" y="14944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6113104" y="18356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6113104" y="32470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6113104" y="35882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4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751638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751638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2296060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2296060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3840482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3840482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5384905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5384905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6929327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6929327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268225" y="1878656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104125" y="22781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3840450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3674700" y="2278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6412481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6246731" y="2278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268225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102475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3840353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3674700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6412481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6246731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499700" y="1695806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499700" y="106038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3429000" y="3708350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3429000" y="3078719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5358300" y="1695806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5358300" y="106038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9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353275" y="2834834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5213525" y="2834834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354775" y="3226684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5212025" y="3229059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057400" y="2413221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057400" y="3068394"/>
            <a:ext cx="5029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141850" y="1626600"/>
            <a:ext cx="48603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148900" y="2428613"/>
            <a:ext cx="4846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148900" y="2995681"/>
            <a:ext cx="4846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4406425" y="3621775"/>
            <a:ext cx="3960600" cy="7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708688" y="1704140"/>
            <a:ext cx="7726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708513" y="3241202"/>
            <a:ext cx="7726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28200" y="582175"/>
            <a:ext cx="4887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6195" y="5278965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2648065" y="658613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035077" y="69500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7195394" y="-8573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508419" y="42904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7015800" y="28296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81" r:id="rId30"/>
    <p:sldLayoutId id="2147483682" r:id="rId3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140" y="548429"/>
            <a:ext cx="5806428" cy="4824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793" y="293957"/>
            <a:ext cx="3770700" cy="2925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5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 2</a:t>
            </a:r>
          </a:p>
        </p:txBody>
      </p: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" y="2040320"/>
            <a:ext cx="4525729" cy="3308688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4103133" y="2187573"/>
            <a:ext cx="1293320" cy="822484"/>
          </a:xfrm>
          <a:custGeom>
            <a:avLst/>
            <a:gdLst>
              <a:gd name="connsiteX0" fmla="*/ -26707 w 1293320"/>
              <a:gd name="connsiteY0" fmla="*/ 704597 h 822484"/>
              <a:gd name="connsiteX1" fmla="*/ 53243 w 1293320"/>
              <a:gd name="connsiteY1" fmla="*/ 574652 h 822484"/>
              <a:gd name="connsiteX2" fmla="*/ 502681 w 1293320"/>
              <a:gd name="connsiteY2" fmla="*/ 10323 h 822484"/>
              <a:gd name="connsiteX3" fmla="*/ 1175476 w 1293320"/>
              <a:gd name="connsiteY3" fmla="*/ 174551 h 822484"/>
              <a:gd name="connsiteX4" fmla="*/ 857492 w 1293320"/>
              <a:gd name="connsiteY4" fmla="*/ 800014 h 822484"/>
              <a:gd name="connsiteX5" fmla="*/ 192711 w 1293320"/>
              <a:gd name="connsiteY5" fmla="*/ 704123 h 822484"/>
              <a:gd name="connsiteX6" fmla="*/ -26707 w 1293320"/>
              <a:gd name="connsiteY6" fmla="*/ 704597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-26707" y="704597"/>
                </a:moveTo>
                <a:cubicBezTo>
                  <a:pt x="2091" y="649392"/>
                  <a:pt x="26343" y="624390"/>
                  <a:pt x="53243" y="574652"/>
                </a:cubicBezTo>
                <a:cubicBezTo>
                  <a:pt x="-90274" y="328988"/>
                  <a:pt x="103451" y="9773"/>
                  <a:pt x="502681" y="10323"/>
                </a:cubicBezTo>
                <a:cubicBezTo>
                  <a:pt x="758574" y="-47599"/>
                  <a:pt x="993995" y="40697"/>
                  <a:pt x="1175476" y="174551"/>
                </a:cubicBezTo>
                <a:cubicBezTo>
                  <a:pt x="1425342" y="408866"/>
                  <a:pt x="1288757" y="739444"/>
                  <a:pt x="857492" y="800014"/>
                </a:cubicBezTo>
                <a:cubicBezTo>
                  <a:pt x="629420" y="839097"/>
                  <a:pt x="378984" y="830049"/>
                  <a:pt x="192711" y="704123"/>
                </a:cubicBezTo>
                <a:cubicBezTo>
                  <a:pt x="108422" y="696087"/>
                  <a:pt x="62298" y="699892"/>
                  <a:pt x="-26707" y="704597"/>
                </a:cubicBezTo>
                <a:close/>
              </a:path>
              <a:path w="1293320" h="822484" stroke="0" extrusionOk="0">
                <a:moveTo>
                  <a:pt x="-26707" y="704597"/>
                </a:moveTo>
                <a:cubicBezTo>
                  <a:pt x="-10848" y="670387"/>
                  <a:pt x="29960" y="620379"/>
                  <a:pt x="53243" y="574652"/>
                </a:cubicBezTo>
                <a:cubicBezTo>
                  <a:pt x="-84762" y="320316"/>
                  <a:pt x="75394" y="51357"/>
                  <a:pt x="502681" y="10323"/>
                </a:cubicBezTo>
                <a:cubicBezTo>
                  <a:pt x="800300" y="-34404"/>
                  <a:pt x="1068809" y="15943"/>
                  <a:pt x="1175476" y="174551"/>
                </a:cubicBezTo>
                <a:cubicBezTo>
                  <a:pt x="1450531" y="401109"/>
                  <a:pt x="1288102" y="782954"/>
                  <a:pt x="857492" y="800014"/>
                </a:cubicBezTo>
                <a:cubicBezTo>
                  <a:pt x="626427" y="885949"/>
                  <a:pt x="379001" y="858171"/>
                  <a:pt x="192711" y="704123"/>
                </a:cubicBezTo>
                <a:cubicBezTo>
                  <a:pt x="96823" y="705144"/>
                  <a:pt x="29504" y="697402"/>
                  <a:pt x="-26707" y="70459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2065"/>
                      <a:gd name="adj2" fmla="val 35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</a:rPr>
              <a:t>Trang </a:t>
            </a:r>
          </a:p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</a:rPr>
              <a:t>29, 30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092BFD-CC0B-AB06-8552-4D0EB02AA7D0}"/>
              </a:ext>
            </a:extLst>
          </p:cNvPr>
          <p:cNvGrpSpPr/>
          <p:nvPr/>
        </p:nvGrpSpPr>
        <p:grpSpPr>
          <a:xfrm rot="171292">
            <a:off x="-461945" y="651443"/>
            <a:ext cx="8529225" cy="1882304"/>
            <a:chOff x="615679" y="209550"/>
            <a:chExt cx="7643713" cy="1882304"/>
          </a:xfrm>
        </p:grpSpPr>
        <p:sp>
          <p:nvSpPr>
            <p:cNvPr id="183" name="Google Shape;895;p40">
              <a:extLst>
                <a:ext uri="{FF2B5EF4-FFF2-40B4-BE49-F238E27FC236}">
                  <a16:creationId xmlns:a16="http://schemas.microsoft.com/office/drawing/2014/main" id="{4556D3A9-8548-0952-C402-5E9679BE47F5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90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Luyện tập</a:t>
              </a:r>
            </a:p>
          </p:txBody>
        </p:sp>
        <p:sp>
          <p:nvSpPr>
            <p:cNvPr id="182" name="Google Shape;895;p40">
              <a:extLst>
                <a:ext uri="{FF2B5EF4-FFF2-40B4-BE49-F238E27FC236}">
                  <a16:creationId xmlns:a16="http://schemas.microsoft.com/office/drawing/2014/main" id="{9F22D9E3-B58D-BD89-7A43-E7466F2CCEC5}"/>
                </a:ext>
              </a:extLst>
            </p:cNvPr>
            <p:cNvSpPr txBox="1">
              <a:spLocks/>
            </p:cNvSpPr>
            <p:nvPr/>
          </p:nvSpPr>
          <p:spPr>
            <a:xfrm>
              <a:off x="615679" y="1022895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9000" dirty="0" err="1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Luyện</a:t>
              </a:r>
              <a:r>
                <a:rPr lang="en-US" sz="9000" dirty="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dirty="0" err="1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tập</a:t>
              </a:r>
              <a:r>
                <a:rPr lang="en-US" sz="9000" dirty="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r>
                <a:rPr lang="en-US" sz="9000" dirty="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818" y="60179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graphicFrame>
        <p:nvGraphicFramePr>
          <p:cNvPr id="65" name="Table 65">
            <a:extLst>
              <a:ext uri="{FF2B5EF4-FFF2-40B4-BE49-F238E27FC236}">
                <a16:creationId xmlns:a16="http://schemas.microsoft.com/office/drawing/2014/main" id="{1C02C5CD-84CA-9539-28AE-A67DD2E9C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153909"/>
              </p:ext>
            </p:extLst>
          </p:nvPr>
        </p:nvGraphicFramePr>
        <p:xfrm>
          <a:off x="513127" y="1585372"/>
          <a:ext cx="8186992" cy="2374068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2046748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</a:tblGrid>
              <a:tr h="791356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791356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791356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Tổng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2953348-6528-4407-22B4-DEE1710FB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704" y="4168516"/>
            <a:ext cx="2483241" cy="1988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D57B02-3701-053E-4CF0-1D7A21BB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81" y="60179"/>
            <a:ext cx="1550202" cy="1397445"/>
          </a:xfrm>
          <a:prstGeom prst="rect">
            <a:avLst/>
          </a:prstGeom>
        </p:spPr>
      </p:pic>
      <p:sp>
        <p:nvSpPr>
          <p:cNvPr id="10" name="Google Shape;5836;p52">
            <a:extLst>
              <a:ext uri="{FF2B5EF4-FFF2-40B4-BE49-F238E27FC236}">
                <a16:creationId xmlns:a16="http://schemas.microsoft.com/office/drawing/2014/main" id="{542DBE3F-D9BE-2006-44F3-F87C26D46386}"/>
              </a:ext>
            </a:extLst>
          </p:cNvPr>
          <p:cNvSpPr/>
          <p:nvPr/>
        </p:nvSpPr>
        <p:spPr>
          <a:xfrm>
            <a:off x="3277086" y="60179"/>
            <a:ext cx="2659073" cy="920287"/>
          </a:xfrm>
          <a:custGeom>
            <a:avLst/>
            <a:gdLst/>
            <a:ahLst/>
            <a:cxnLst/>
            <a:rect l="l" t="t" r="r" b="b"/>
            <a:pathLst>
              <a:path w="42268" h="8686" extrusionOk="0">
                <a:moveTo>
                  <a:pt x="20982" y="518"/>
                </a:moveTo>
                <a:lnTo>
                  <a:pt x="26076" y="608"/>
                </a:lnTo>
                <a:lnTo>
                  <a:pt x="31169" y="715"/>
                </a:lnTo>
                <a:lnTo>
                  <a:pt x="36245" y="858"/>
                </a:lnTo>
                <a:lnTo>
                  <a:pt x="41339" y="1037"/>
                </a:lnTo>
                <a:lnTo>
                  <a:pt x="40999" y="1537"/>
                </a:lnTo>
                <a:lnTo>
                  <a:pt x="40660" y="2002"/>
                </a:lnTo>
                <a:lnTo>
                  <a:pt x="40284" y="2449"/>
                </a:lnTo>
                <a:lnTo>
                  <a:pt x="39891" y="2895"/>
                </a:lnTo>
                <a:lnTo>
                  <a:pt x="39480" y="3306"/>
                </a:lnTo>
                <a:lnTo>
                  <a:pt x="39051" y="3700"/>
                </a:lnTo>
                <a:lnTo>
                  <a:pt x="38604" y="4093"/>
                </a:lnTo>
                <a:lnTo>
                  <a:pt x="38140" y="4486"/>
                </a:lnTo>
                <a:lnTo>
                  <a:pt x="38104" y="4540"/>
                </a:lnTo>
                <a:lnTo>
                  <a:pt x="38086" y="4593"/>
                </a:lnTo>
                <a:lnTo>
                  <a:pt x="38050" y="4665"/>
                </a:lnTo>
                <a:lnTo>
                  <a:pt x="38032" y="4736"/>
                </a:lnTo>
                <a:lnTo>
                  <a:pt x="38050" y="4808"/>
                </a:lnTo>
                <a:lnTo>
                  <a:pt x="38104" y="4879"/>
                </a:lnTo>
                <a:lnTo>
                  <a:pt x="38980" y="5737"/>
                </a:lnTo>
                <a:lnTo>
                  <a:pt x="39873" y="6595"/>
                </a:lnTo>
                <a:lnTo>
                  <a:pt x="40785" y="7417"/>
                </a:lnTo>
                <a:lnTo>
                  <a:pt x="41249" y="7828"/>
                </a:lnTo>
                <a:lnTo>
                  <a:pt x="41732" y="8221"/>
                </a:lnTo>
                <a:lnTo>
                  <a:pt x="36567" y="8257"/>
                </a:lnTo>
                <a:lnTo>
                  <a:pt x="26255" y="8257"/>
                </a:lnTo>
                <a:lnTo>
                  <a:pt x="21090" y="8239"/>
                </a:lnTo>
                <a:lnTo>
                  <a:pt x="18534" y="8203"/>
                </a:lnTo>
                <a:lnTo>
                  <a:pt x="15978" y="8150"/>
                </a:lnTo>
                <a:lnTo>
                  <a:pt x="10831" y="8043"/>
                </a:lnTo>
                <a:lnTo>
                  <a:pt x="8275" y="7989"/>
                </a:lnTo>
                <a:lnTo>
                  <a:pt x="5702" y="7971"/>
                </a:lnTo>
                <a:lnTo>
                  <a:pt x="3146" y="7971"/>
                </a:lnTo>
                <a:lnTo>
                  <a:pt x="1859" y="8007"/>
                </a:lnTo>
                <a:lnTo>
                  <a:pt x="590" y="8043"/>
                </a:lnTo>
                <a:lnTo>
                  <a:pt x="1002" y="7649"/>
                </a:lnTo>
                <a:lnTo>
                  <a:pt x="1413" y="7256"/>
                </a:lnTo>
                <a:lnTo>
                  <a:pt x="1788" y="6845"/>
                </a:lnTo>
                <a:lnTo>
                  <a:pt x="2163" y="6398"/>
                </a:lnTo>
                <a:lnTo>
                  <a:pt x="2503" y="5952"/>
                </a:lnTo>
                <a:lnTo>
                  <a:pt x="2842" y="5505"/>
                </a:lnTo>
                <a:lnTo>
                  <a:pt x="3182" y="5040"/>
                </a:lnTo>
                <a:lnTo>
                  <a:pt x="3486" y="4575"/>
                </a:lnTo>
                <a:lnTo>
                  <a:pt x="3504" y="4522"/>
                </a:lnTo>
                <a:lnTo>
                  <a:pt x="3521" y="4468"/>
                </a:lnTo>
                <a:lnTo>
                  <a:pt x="3557" y="4450"/>
                </a:lnTo>
                <a:lnTo>
                  <a:pt x="3575" y="4415"/>
                </a:lnTo>
                <a:lnTo>
                  <a:pt x="3575" y="4361"/>
                </a:lnTo>
                <a:lnTo>
                  <a:pt x="3575" y="4325"/>
                </a:lnTo>
                <a:lnTo>
                  <a:pt x="3271" y="3825"/>
                </a:lnTo>
                <a:lnTo>
                  <a:pt x="2950" y="3324"/>
                </a:lnTo>
                <a:lnTo>
                  <a:pt x="2610" y="2842"/>
                </a:lnTo>
                <a:lnTo>
                  <a:pt x="2253" y="2377"/>
                </a:lnTo>
                <a:lnTo>
                  <a:pt x="1877" y="1912"/>
                </a:lnTo>
                <a:lnTo>
                  <a:pt x="1502" y="1448"/>
                </a:lnTo>
                <a:lnTo>
                  <a:pt x="751" y="554"/>
                </a:lnTo>
                <a:lnTo>
                  <a:pt x="2002" y="590"/>
                </a:lnTo>
                <a:lnTo>
                  <a:pt x="3271" y="608"/>
                </a:lnTo>
                <a:lnTo>
                  <a:pt x="5791" y="626"/>
                </a:lnTo>
                <a:lnTo>
                  <a:pt x="8329" y="608"/>
                </a:lnTo>
                <a:lnTo>
                  <a:pt x="10867" y="590"/>
                </a:lnTo>
                <a:lnTo>
                  <a:pt x="15925" y="518"/>
                </a:lnTo>
                <a:close/>
                <a:moveTo>
                  <a:pt x="8186" y="0"/>
                </a:moveTo>
                <a:lnTo>
                  <a:pt x="6899" y="18"/>
                </a:lnTo>
                <a:lnTo>
                  <a:pt x="5630" y="54"/>
                </a:lnTo>
                <a:lnTo>
                  <a:pt x="4344" y="89"/>
                </a:lnTo>
                <a:lnTo>
                  <a:pt x="3075" y="143"/>
                </a:lnTo>
                <a:lnTo>
                  <a:pt x="1806" y="197"/>
                </a:lnTo>
                <a:lnTo>
                  <a:pt x="537" y="286"/>
                </a:lnTo>
                <a:lnTo>
                  <a:pt x="483" y="286"/>
                </a:lnTo>
                <a:lnTo>
                  <a:pt x="465" y="304"/>
                </a:lnTo>
                <a:lnTo>
                  <a:pt x="412" y="375"/>
                </a:lnTo>
                <a:lnTo>
                  <a:pt x="358" y="393"/>
                </a:lnTo>
                <a:lnTo>
                  <a:pt x="322" y="429"/>
                </a:lnTo>
                <a:lnTo>
                  <a:pt x="269" y="465"/>
                </a:lnTo>
                <a:lnTo>
                  <a:pt x="233" y="501"/>
                </a:lnTo>
                <a:lnTo>
                  <a:pt x="215" y="554"/>
                </a:lnTo>
                <a:lnTo>
                  <a:pt x="215" y="608"/>
                </a:lnTo>
                <a:lnTo>
                  <a:pt x="233" y="679"/>
                </a:lnTo>
                <a:lnTo>
                  <a:pt x="251" y="733"/>
                </a:lnTo>
                <a:lnTo>
                  <a:pt x="948" y="1644"/>
                </a:lnTo>
                <a:lnTo>
                  <a:pt x="1663" y="2574"/>
                </a:lnTo>
                <a:lnTo>
                  <a:pt x="2038" y="3020"/>
                </a:lnTo>
                <a:lnTo>
                  <a:pt x="2413" y="3467"/>
                </a:lnTo>
                <a:lnTo>
                  <a:pt x="2807" y="3896"/>
                </a:lnTo>
                <a:lnTo>
                  <a:pt x="3218" y="4289"/>
                </a:lnTo>
                <a:lnTo>
                  <a:pt x="3182" y="4325"/>
                </a:lnTo>
                <a:lnTo>
                  <a:pt x="3128" y="4361"/>
                </a:lnTo>
                <a:lnTo>
                  <a:pt x="2789" y="4879"/>
                </a:lnTo>
                <a:lnTo>
                  <a:pt x="2413" y="5362"/>
                </a:lnTo>
                <a:lnTo>
                  <a:pt x="2038" y="5844"/>
                </a:lnTo>
                <a:lnTo>
                  <a:pt x="1645" y="6309"/>
                </a:lnTo>
                <a:lnTo>
                  <a:pt x="841" y="7238"/>
                </a:lnTo>
                <a:lnTo>
                  <a:pt x="19" y="8168"/>
                </a:lnTo>
                <a:lnTo>
                  <a:pt x="1" y="8203"/>
                </a:lnTo>
                <a:lnTo>
                  <a:pt x="1" y="8257"/>
                </a:lnTo>
                <a:lnTo>
                  <a:pt x="1" y="8293"/>
                </a:lnTo>
                <a:lnTo>
                  <a:pt x="19" y="8329"/>
                </a:lnTo>
                <a:lnTo>
                  <a:pt x="54" y="8364"/>
                </a:lnTo>
                <a:lnTo>
                  <a:pt x="90" y="8382"/>
                </a:lnTo>
                <a:lnTo>
                  <a:pt x="144" y="8382"/>
                </a:lnTo>
                <a:lnTo>
                  <a:pt x="179" y="8364"/>
                </a:lnTo>
                <a:lnTo>
                  <a:pt x="251" y="8311"/>
                </a:lnTo>
                <a:lnTo>
                  <a:pt x="305" y="8329"/>
                </a:lnTo>
                <a:lnTo>
                  <a:pt x="1591" y="8418"/>
                </a:lnTo>
                <a:lnTo>
                  <a:pt x="2896" y="8489"/>
                </a:lnTo>
                <a:lnTo>
                  <a:pt x="4183" y="8543"/>
                </a:lnTo>
                <a:lnTo>
                  <a:pt x="5487" y="8597"/>
                </a:lnTo>
                <a:lnTo>
                  <a:pt x="8097" y="8650"/>
                </a:lnTo>
                <a:lnTo>
                  <a:pt x="10688" y="8668"/>
                </a:lnTo>
                <a:lnTo>
                  <a:pt x="13297" y="8686"/>
                </a:lnTo>
                <a:lnTo>
                  <a:pt x="15907" y="8668"/>
                </a:lnTo>
                <a:lnTo>
                  <a:pt x="21090" y="8668"/>
                </a:lnTo>
                <a:lnTo>
                  <a:pt x="26290" y="8686"/>
                </a:lnTo>
                <a:lnTo>
                  <a:pt x="31491" y="8668"/>
                </a:lnTo>
                <a:lnTo>
                  <a:pt x="41875" y="8614"/>
                </a:lnTo>
                <a:lnTo>
                  <a:pt x="41946" y="8614"/>
                </a:lnTo>
                <a:lnTo>
                  <a:pt x="42000" y="8579"/>
                </a:lnTo>
                <a:lnTo>
                  <a:pt x="42036" y="8525"/>
                </a:lnTo>
                <a:lnTo>
                  <a:pt x="42071" y="8471"/>
                </a:lnTo>
                <a:lnTo>
                  <a:pt x="42107" y="8489"/>
                </a:lnTo>
                <a:lnTo>
                  <a:pt x="42161" y="8471"/>
                </a:lnTo>
                <a:lnTo>
                  <a:pt x="42197" y="8436"/>
                </a:lnTo>
                <a:lnTo>
                  <a:pt x="42232" y="8400"/>
                </a:lnTo>
                <a:lnTo>
                  <a:pt x="42250" y="8346"/>
                </a:lnTo>
                <a:lnTo>
                  <a:pt x="42268" y="8311"/>
                </a:lnTo>
                <a:lnTo>
                  <a:pt x="42250" y="8257"/>
                </a:lnTo>
                <a:lnTo>
                  <a:pt x="42232" y="8203"/>
                </a:lnTo>
                <a:lnTo>
                  <a:pt x="41803" y="7739"/>
                </a:lnTo>
                <a:lnTo>
                  <a:pt x="41357" y="7274"/>
                </a:lnTo>
                <a:lnTo>
                  <a:pt x="40910" y="6809"/>
                </a:lnTo>
                <a:lnTo>
                  <a:pt x="40445" y="6363"/>
                </a:lnTo>
                <a:lnTo>
                  <a:pt x="39498" y="5505"/>
                </a:lnTo>
                <a:lnTo>
                  <a:pt x="38551" y="4647"/>
                </a:lnTo>
                <a:lnTo>
                  <a:pt x="38801" y="4486"/>
                </a:lnTo>
                <a:lnTo>
                  <a:pt x="39051" y="4307"/>
                </a:lnTo>
                <a:lnTo>
                  <a:pt x="39516" y="3932"/>
                </a:lnTo>
                <a:lnTo>
                  <a:pt x="39963" y="3539"/>
                </a:lnTo>
                <a:lnTo>
                  <a:pt x="40391" y="3110"/>
                </a:lnTo>
                <a:lnTo>
                  <a:pt x="40785" y="2645"/>
                </a:lnTo>
                <a:lnTo>
                  <a:pt x="41160" y="2181"/>
                </a:lnTo>
                <a:lnTo>
                  <a:pt x="41517" y="1680"/>
                </a:lnTo>
                <a:lnTo>
                  <a:pt x="41821" y="1180"/>
                </a:lnTo>
                <a:lnTo>
                  <a:pt x="41857" y="1108"/>
                </a:lnTo>
                <a:lnTo>
                  <a:pt x="41857" y="1037"/>
                </a:lnTo>
                <a:lnTo>
                  <a:pt x="41857" y="983"/>
                </a:lnTo>
                <a:lnTo>
                  <a:pt x="41821" y="929"/>
                </a:lnTo>
                <a:lnTo>
                  <a:pt x="41785" y="894"/>
                </a:lnTo>
                <a:lnTo>
                  <a:pt x="41750" y="858"/>
                </a:lnTo>
                <a:lnTo>
                  <a:pt x="41696" y="840"/>
                </a:lnTo>
                <a:lnTo>
                  <a:pt x="41625" y="822"/>
                </a:lnTo>
                <a:lnTo>
                  <a:pt x="41607" y="733"/>
                </a:lnTo>
                <a:lnTo>
                  <a:pt x="41571" y="679"/>
                </a:lnTo>
                <a:lnTo>
                  <a:pt x="41517" y="626"/>
                </a:lnTo>
                <a:lnTo>
                  <a:pt x="41428" y="608"/>
                </a:lnTo>
                <a:lnTo>
                  <a:pt x="36317" y="411"/>
                </a:lnTo>
                <a:lnTo>
                  <a:pt x="31205" y="268"/>
                </a:lnTo>
                <a:lnTo>
                  <a:pt x="28650" y="215"/>
                </a:lnTo>
                <a:lnTo>
                  <a:pt x="26094" y="179"/>
                </a:lnTo>
                <a:lnTo>
                  <a:pt x="23538" y="143"/>
                </a:lnTo>
                <a:lnTo>
                  <a:pt x="20982" y="125"/>
                </a:lnTo>
                <a:lnTo>
                  <a:pt x="18427" y="89"/>
                </a:lnTo>
                <a:lnTo>
                  <a:pt x="15871" y="54"/>
                </a:lnTo>
                <a:lnTo>
                  <a:pt x="13315" y="18"/>
                </a:lnTo>
                <a:lnTo>
                  <a:pt x="1074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itle 61">
            <a:extLst>
              <a:ext uri="{FF2B5EF4-FFF2-40B4-BE49-F238E27FC236}">
                <a16:creationId xmlns:a16="http://schemas.microsoft.com/office/drawing/2014/main" id="{C88441DF-B51C-871C-EC7B-99B1907B51BC}"/>
              </a:ext>
            </a:extLst>
          </p:cNvPr>
          <p:cNvSpPr txBox="1">
            <a:spLocks/>
          </p:cNvSpPr>
          <p:nvPr/>
        </p:nvSpPr>
        <p:spPr>
          <a:xfrm>
            <a:off x="682873" y="684752"/>
            <a:ext cx="834050" cy="99365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01883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" name="Table 65">
            <a:extLst>
              <a:ext uri="{FF2B5EF4-FFF2-40B4-BE49-F238E27FC236}">
                <a16:creationId xmlns:a16="http://schemas.microsoft.com/office/drawing/2014/main" id="{9F034D20-1C88-3B4A-68ED-F461F1D17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412852"/>
              </p:ext>
            </p:extLst>
          </p:nvPr>
        </p:nvGraphicFramePr>
        <p:xfrm>
          <a:off x="600243" y="986653"/>
          <a:ext cx="8186992" cy="2098308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2046748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1023374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</a:tblGrid>
              <a:tr h="699436"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99436"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99436"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Tổng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193" name="Picture 2" descr="Alphabets | English - Quizizz">
            <a:extLst>
              <a:ext uri="{FF2B5EF4-FFF2-40B4-BE49-F238E27FC236}">
                <a16:creationId xmlns:a16="http://schemas.microsoft.com/office/drawing/2014/main" id="{147A7170-1863-04E3-E820-800B271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05" y="2982876"/>
            <a:ext cx="3501151" cy="244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031" y="-31578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C2625-F93C-8662-9113-2C4056B49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798664"/>
            <a:ext cx="3056964" cy="2447892"/>
          </a:xfrm>
          <a:prstGeom prst="rect">
            <a:avLst/>
          </a:prstGeom>
        </p:spPr>
      </p:pic>
      <p:grpSp>
        <p:nvGrpSpPr>
          <p:cNvPr id="31" name="Google Shape;1280;p42">
            <a:extLst>
              <a:ext uri="{FF2B5EF4-FFF2-40B4-BE49-F238E27FC236}">
                <a16:creationId xmlns:a16="http://schemas.microsoft.com/office/drawing/2014/main" id="{6C45EB15-494C-A9D2-0F6A-24A58030C37D}"/>
              </a:ext>
            </a:extLst>
          </p:cNvPr>
          <p:cNvGrpSpPr/>
          <p:nvPr/>
        </p:nvGrpSpPr>
        <p:grpSpPr>
          <a:xfrm rot="19504002">
            <a:off x="3802790" y="2314487"/>
            <a:ext cx="790907" cy="659608"/>
            <a:chOff x="6135325" y="1154900"/>
            <a:chExt cx="749410" cy="761706"/>
          </a:xfrm>
        </p:grpSpPr>
        <p:sp>
          <p:nvSpPr>
            <p:cNvPr id="32" name="Google Shape;1281;p42">
              <a:extLst>
                <a:ext uri="{FF2B5EF4-FFF2-40B4-BE49-F238E27FC236}">
                  <a16:creationId xmlns:a16="http://schemas.microsoft.com/office/drawing/2014/main" id="{63E2CEAB-EB16-C23F-7B8B-89C492ACD5C4}"/>
                </a:ext>
              </a:extLst>
            </p:cNvPr>
            <p:cNvSpPr/>
            <p:nvPr/>
          </p:nvSpPr>
          <p:spPr>
            <a:xfrm>
              <a:off x="6407973" y="1531287"/>
              <a:ext cx="409851" cy="326867"/>
            </a:xfrm>
            <a:custGeom>
              <a:avLst/>
              <a:gdLst/>
              <a:ahLst/>
              <a:cxnLst/>
              <a:rect l="l" t="t" r="r" b="b"/>
              <a:pathLst>
                <a:path w="18600" h="14834" extrusionOk="0">
                  <a:moveTo>
                    <a:pt x="538" y="0"/>
                  </a:moveTo>
                  <a:lnTo>
                    <a:pt x="0" y="365"/>
                  </a:lnTo>
                  <a:lnTo>
                    <a:pt x="327" y="846"/>
                  </a:lnTo>
                  <a:lnTo>
                    <a:pt x="673" y="1326"/>
                  </a:lnTo>
                  <a:lnTo>
                    <a:pt x="999" y="1730"/>
                  </a:lnTo>
                  <a:lnTo>
                    <a:pt x="1326" y="2133"/>
                  </a:lnTo>
                  <a:lnTo>
                    <a:pt x="1672" y="2537"/>
                  </a:lnTo>
                  <a:lnTo>
                    <a:pt x="2018" y="2921"/>
                  </a:lnTo>
                  <a:lnTo>
                    <a:pt x="2364" y="3286"/>
                  </a:lnTo>
                  <a:lnTo>
                    <a:pt x="2729" y="3670"/>
                  </a:lnTo>
                  <a:lnTo>
                    <a:pt x="3478" y="4381"/>
                  </a:lnTo>
                  <a:lnTo>
                    <a:pt x="4266" y="5073"/>
                  </a:lnTo>
                  <a:lnTo>
                    <a:pt x="5073" y="5726"/>
                  </a:lnTo>
                  <a:lnTo>
                    <a:pt x="5899" y="6341"/>
                  </a:lnTo>
                  <a:lnTo>
                    <a:pt x="6764" y="6917"/>
                  </a:lnTo>
                  <a:lnTo>
                    <a:pt x="7205" y="7186"/>
                  </a:lnTo>
                  <a:lnTo>
                    <a:pt x="7628" y="7436"/>
                  </a:lnTo>
                  <a:lnTo>
                    <a:pt x="8070" y="7667"/>
                  </a:lnTo>
                  <a:lnTo>
                    <a:pt x="8531" y="7897"/>
                  </a:lnTo>
                  <a:lnTo>
                    <a:pt x="9434" y="8320"/>
                  </a:lnTo>
                  <a:lnTo>
                    <a:pt x="10357" y="8724"/>
                  </a:lnTo>
                  <a:lnTo>
                    <a:pt x="11279" y="9127"/>
                  </a:lnTo>
                  <a:lnTo>
                    <a:pt x="12182" y="9550"/>
                  </a:lnTo>
                  <a:lnTo>
                    <a:pt x="12624" y="9761"/>
                  </a:lnTo>
                  <a:lnTo>
                    <a:pt x="13066" y="9992"/>
                  </a:lnTo>
                  <a:lnTo>
                    <a:pt x="13508" y="10241"/>
                  </a:lnTo>
                  <a:lnTo>
                    <a:pt x="13950" y="10491"/>
                  </a:lnTo>
                  <a:lnTo>
                    <a:pt x="14199" y="10664"/>
                  </a:lnTo>
                  <a:lnTo>
                    <a:pt x="14468" y="10856"/>
                  </a:lnTo>
                  <a:lnTo>
                    <a:pt x="14718" y="11048"/>
                  </a:lnTo>
                  <a:lnTo>
                    <a:pt x="14968" y="11260"/>
                  </a:lnTo>
                  <a:lnTo>
                    <a:pt x="15199" y="11490"/>
                  </a:lnTo>
                  <a:lnTo>
                    <a:pt x="15429" y="11740"/>
                  </a:lnTo>
                  <a:lnTo>
                    <a:pt x="15640" y="11990"/>
                  </a:lnTo>
                  <a:lnTo>
                    <a:pt x="15833" y="12240"/>
                  </a:lnTo>
                  <a:lnTo>
                    <a:pt x="16006" y="12528"/>
                  </a:lnTo>
                  <a:lnTo>
                    <a:pt x="16159" y="12797"/>
                  </a:lnTo>
                  <a:lnTo>
                    <a:pt x="16294" y="13104"/>
                  </a:lnTo>
                  <a:lnTo>
                    <a:pt x="16390" y="13393"/>
                  </a:lnTo>
                  <a:lnTo>
                    <a:pt x="16467" y="13700"/>
                  </a:lnTo>
                  <a:lnTo>
                    <a:pt x="16524" y="14027"/>
                  </a:lnTo>
                  <a:lnTo>
                    <a:pt x="16524" y="14353"/>
                  </a:lnTo>
                  <a:lnTo>
                    <a:pt x="16505" y="14680"/>
                  </a:lnTo>
                  <a:lnTo>
                    <a:pt x="16486" y="14834"/>
                  </a:lnTo>
                  <a:lnTo>
                    <a:pt x="16678" y="14776"/>
                  </a:lnTo>
                  <a:lnTo>
                    <a:pt x="16851" y="14718"/>
                  </a:lnTo>
                  <a:lnTo>
                    <a:pt x="17024" y="14642"/>
                  </a:lnTo>
                  <a:lnTo>
                    <a:pt x="17197" y="14545"/>
                  </a:lnTo>
                  <a:lnTo>
                    <a:pt x="17351" y="14449"/>
                  </a:lnTo>
                  <a:lnTo>
                    <a:pt x="17485" y="14353"/>
                  </a:lnTo>
                  <a:lnTo>
                    <a:pt x="17620" y="14238"/>
                  </a:lnTo>
                  <a:lnTo>
                    <a:pt x="17754" y="14104"/>
                  </a:lnTo>
                  <a:lnTo>
                    <a:pt x="17869" y="13988"/>
                  </a:lnTo>
                  <a:lnTo>
                    <a:pt x="17985" y="13835"/>
                  </a:lnTo>
                  <a:lnTo>
                    <a:pt x="18177" y="13546"/>
                  </a:lnTo>
                  <a:lnTo>
                    <a:pt x="18330" y="13220"/>
                  </a:lnTo>
                  <a:lnTo>
                    <a:pt x="18446" y="12874"/>
                  </a:lnTo>
                  <a:lnTo>
                    <a:pt x="18523" y="12528"/>
                  </a:lnTo>
                  <a:lnTo>
                    <a:pt x="18580" y="12163"/>
                  </a:lnTo>
                  <a:lnTo>
                    <a:pt x="18599" y="11798"/>
                  </a:lnTo>
                  <a:lnTo>
                    <a:pt x="18561" y="11414"/>
                  </a:lnTo>
                  <a:lnTo>
                    <a:pt x="18523" y="11048"/>
                  </a:lnTo>
                  <a:lnTo>
                    <a:pt x="18427" y="10683"/>
                  </a:lnTo>
                  <a:lnTo>
                    <a:pt x="18292" y="10318"/>
                  </a:lnTo>
                  <a:lnTo>
                    <a:pt x="18138" y="9992"/>
                  </a:lnTo>
                  <a:lnTo>
                    <a:pt x="17985" y="9723"/>
                  </a:lnTo>
                  <a:lnTo>
                    <a:pt x="17812" y="9454"/>
                  </a:lnTo>
                  <a:lnTo>
                    <a:pt x="17620" y="9204"/>
                  </a:lnTo>
                  <a:lnTo>
                    <a:pt x="17427" y="8973"/>
                  </a:lnTo>
                  <a:lnTo>
                    <a:pt x="17216" y="8743"/>
                  </a:lnTo>
                  <a:lnTo>
                    <a:pt x="17005" y="8531"/>
                  </a:lnTo>
                  <a:lnTo>
                    <a:pt x="16774" y="8320"/>
                  </a:lnTo>
                  <a:lnTo>
                    <a:pt x="16544" y="8128"/>
                  </a:lnTo>
                  <a:lnTo>
                    <a:pt x="16294" y="7936"/>
                  </a:lnTo>
                  <a:lnTo>
                    <a:pt x="16044" y="7763"/>
                  </a:lnTo>
                  <a:lnTo>
                    <a:pt x="15525" y="7417"/>
                  </a:lnTo>
                  <a:lnTo>
                    <a:pt x="14987" y="7129"/>
                  </a:lnTo>
                  <a:lnTo>
                    <a:pt x="14430" y="6841"/>
                  </a:lnTo>
                  <a:lnTo>
                    <a:pt x="14392" y="6994"/>
                  </a:lnTo>
                  <a:lnTo>
                    <a:pt x="14334" y="7148"/>
                  </a:lnTo>
                  <a:lnTo>
                    <a:pt x="14238" y="7263"/>
                  </a:lnTo>
                  <a:lnTo>
                    <a:pt x="14142" y="7398"/>
                  </a:lnTo>
                  <a:lnTo>
                    <a:pt x="14007" y="7494"/>
                  </a:lnTo>
                  <a:lnTo>
                    <a:pt x="13873" y="7590"/>
                  </a:lnTo>
                  <a:lnTo>
                    <a:pt x="13738" y="7667"/>
                  </a:lnTo>
                  <a:lnTo>
                    <a:pt x="13585" y="7724"/>
                  </a:lnTo>
                  <a:lnTo>
                    <a:pt x="13604" y="7763"/>
                  </a:lnTo>
                  <a:lnTo>
                    <a:pt x="13585" y="7782"/>
                  </a:lnTo>
                  <a:lnTo>
                    <a:pt x="13565" y="7820"/>
                  </a:lnTo>
                  <a:lnTo>
                    <a:pt x="13527" y="7820"/>
                  </a:lnTo>
                  <a:lnTo>
                    <a:pt x="13104" y="7859"/>
                  </a:lnTo>
                  <a:lnTo>
                    <a:pt x="12701" y="7859"/>
                  </a:lnTo>
                  <a:lnTo>
                    <a:pt x="12316" y="7820"/>
                  </a:lnTo>
                  <a:lnTo>
                    <a:pt x="11932" y="7782"/>
                  </a:lnTo>
                  <a:lnTo>
                    <a:pt x="11548" y="7705"/>
                  </a:lnTo>
                  <a:lnTo>
                    <a:pt x="11183" y="7628"/>
                  </a:lnTo>
                  <a:lnTo>
                    <a:pt x="10818" y="7513"/>
                  </a:lnTo>
                  <a:lnTo>
                    <a:pt x="10472" y="7359"/>
                  </a:lnTo>
                  <a:lnTo>
                    <a:pt x="10126" y="7206"/>
                  </a:lnTo>
                  <a:lnTo>
                    <a:pt x="9799" y="7033"/>
                  </a:lnTo>
                  <a:lnTo>
                    <a:pt x="9473" y="6821"/>
                  </a:lnTo>
                  <a:lnTo>
                    <a:pt x="9165" y="6591"/>
                  </a:lnTo>
                  <a:lnTo>
                    <a:pt x="8877" y="6341"/>
                  </a:lnTo>
                  <a:lnTo>
                    <a:pt x="8570" y="6072"/>
                  </a:lnTo>
                  <a:lnTo>
                    <a:pt x="8301" y="5784"/>
                  </a:lnTo>
                  <a:lnTo>
                    <a:pt x="8032" y="5476"/>
                  </a:lnTo>
                  <a:lnTo>
                    <a:pt x="7743" y="5092"/>
                  </a:lnTo>
                  <a:lnTo>
                    <a:pt x="7455" y="4689"/>
                  </a:lnTo>
                  <a:lnTo>
                    <a:pt x="6917" y="3882"/>
                  </a:lnTo>
                  <a:lnTo>
                    <a:pt x="6648" y="3478"/>
                  </a:lnTo>
                  <a:lnTo>
                    <a:pt x="6360" y="3075"/>
                  </a:lnTo>
                  <a:lnTo>
                    <a:pt x="6053" y="2690"/>
                  </a:lnTo>
                  <a:lnTo>
                    <a:pt x="5726" y="2344"/>
                  </a:lnTo>
                  <a:lnTo>
                    <a:pt x="5515" y="2133"/>
                  </a:lnTo>
                  <a:lnTo>
                    <a:pt x="5303" y="1979"/>
                  </a:lnTo>
                  <a:lnTo>
                    <a:pt x="5092" y="1826"/>
                  </a:lnTo>
                  <a:lnTo>
                    <a:pt x="4881" y="1691"/>
                  </a:lnTo>
                  <a:lnTo>
                    <a:pt x="4669" y="1576"/>
                  </a:lnTo>
                  <a:lnTo>
                    <a:pt x="4458" y="1480"/>
                  </a:lnTo>
                  <a:lnTo>
                    <a:pt x="4247" y="1403"/>
                  </a:lnTo>
                  <a:lnTo>
                    <a:pt x="4035" y="1326"/>
                  </a:lnTo>
                  <a:lnTo>
                    <a:pt x="3574" y="1230"/>
                  </a:lnTo>
                  <a:lnTo>
                    <a:pt x="3113" y="1134"/>
                  </a:lnTo>
                  <a:lnTo>
                    <a:pt x="2114" y="961"/>
                  </a:lnTo>
                  <a:lnTo>
                    <a:pt x="1845" y="903"/>
                  </a:lnTo>
                  <a:lnTo>
                    <a:pt x="1595" y="827"/>
                  </a:lnTo>
                  <a:lnTo>
                    <a:pt x="1384" y="730"/>
                  </a:lnTo>
                  <a:lnTo>
                    <a:pt x="1172" y="615"/>
                  </a:lnTo>
                  <a:lnTo>
                    <a:pt x="999" y="481"/>
                  </a:lnTo>
                  <a:lnTo>
                    <a:pt x="826" y="327"/>
                  </a:lnTo>
                  <a:lnTo>
                    <a:pt x="673" y="173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834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82;p42">
              <a:extLst>
                <a:ext uri="{FF2B5EF4-FFF2-40B4-BE49-F238E27FC236}">
                  <a16:creationId xmlns:a16="http://schemas.microsoft.com/office/drawing/2014/main" id="{AC974EF7-54DF-B10A-8ACA-E4216029246B}"/>
                </a:ext>
              </a:extLst>
            </p:cNvPr>
            <p:cNvSpPr/>
            <p:nvPr/>
          </p:nvSpPr>
          <p:spPr>
            <a:xfrm>
              <a:off x="6231856" y="1210801"/>
              <a:ext cx="188003" cy="328564"/>
            </a:xfrm>
            <a:custGeom>
              <a:avLst/>
              <a:gdLst/>
              <a:ahLst/>
              <a:cxnLst/>
              <a:rect l="l" t="t" r="r" b="b"/>
              <a:pathLst>
                <a:path w="8532" h="14911" extrusionOk="0">
                  <a:moveTo>
                    <a:pt x="2037" y="0"/>
                  </a:moveTo>
                  <a:lnTo>
                    <a:pt x="1729" y="19"/>
                  </a:lnTo>
                  <a:lnTo>
                    <a:pt x="1422" y="77"/>
                  </a:lnTo>
                  <a:lnTo>
                    <a:pt x="1134" y="154"/>
                  </a:lnTo>
                  <a:lnTo>
                    <a:pt x="826" y="250"/>
                  </a:lnTo>
                  <a:lnTo>
                    <a:pt x="538" y="384"/>
                  </a:lnTo>
                  <a:lnTo>
                    <a:pt x="269" y="538"/>
                  </a:lnTo>
                  <a:lnTo>
                    <a:pt x="0" y="711"/>
                  </a:lnTo>
                  <a:lnTo>
                    <a:pt x="288" y="788"/>
                  </a:lnTo>
                  <a:lnTo>
                    <a:pt x="577" y="884"/>
                  </a:lnTo>
                  <a:lnTo>
                    <a:pt x="596" y="865"/>
                  </a:lnTo>
                  <a:lnTo>
                    <a:pt x="673" y="750"/>
                  </a:lnTo>
                  <a:lnTo>
                    <a:pt x="711" y="730"/>
                  </a:lnTo>
                  <a:lnTo>
                    <a:pt x="788" y="692"/>
                  </a:lnTo>
                  <a:lnTo>
                    <a:pt x="865" y="692"/>
                  </a:lnTo>
                  <a:lnTo>
                    <a:pt x="922" y="750"/>
                  </a:lnTo>
                  <a:lnTo>
                    <a:pt x="942" y="826"/>
                  </a:lnTo>
                  <a:lnTo>
                    <a:pt x="942" y="865"/>
                  </a:lnTo>
                  <a:lnTo>
                    <a:pt x="942" y="903"/>
                  </a:lnTo>
                  <a:lnTo>
                    <a:pt x="903" y="961"/>
                  </a:lnTo>
                  <a:lnTo>
                    <a:pt x="846" y="980"/>
                  </a:lnTo>
                  <a:lnTo>
                    <a:pt x="1191" y="1153"/>
                  </a:lnTo>
                  <a:lnTo>
                    <a:pt x="1518" y="1326"/>
                  </a:lnTo>
                  <a:lnTo>
                    <a:pt x="1825" y="1518"/>
                  </a:lnTo>
                  <a:lnTo>
                    <a:pt x="2114" y="1749"/>
                  </a:lnTo>
                  <a:lnTo>
                    <a:pt x="2479" y="2075"/>
                  </a:lnTo>
                  <a:lnTo>
                    <a:pt x="2805" y="2421"/>
                  </a:lnTo>
                  <a:lnTo>
                    <a:pt x="3094" y="2767"/>
                  </a:lnTo>
                  <a:lnTo>
                    <a:pt x="3343" y="3151"/>
                  </a:lnTo>
                  <a:lnTo>
                    <a:pt x="3593" y="3555"/>
                  </a:lnTo>
                  <a:lnTo>
                    <a:pt x="3804" y="3958"/>
                  </a:lnTo>
                  <a:lnTo>
                    <a:pt x="3977" y="4381"/>
                  </a:lnTo>
                  <a:lnTo>
                    <a:pt x="4150" y="4804"/>
                  </a:lnTo>
                  <a:lnTo>
                    <a:pt x="4304" y="5246"/>
                  </a:lnTo>
                  <a:lnTo>
                    <a:pt x="4439" y="5688"/>
                  </a:lnTo>
                  <a:lnTo>
                    <a:pt x="4688" y="6591"/>
                  </a:lnTo>
                  <a:lnTo>
                    <a:pt x="5130" y="8416"/>
                  </a:lnTo>
                  <a:lnTo>
                    <a:pt x="5361" y="9281"/>
                  </a:lnTo>
                  <a:lnTo>
                    <a:pt x="5630" y="10145"/>
                  </a:lnTo>
                  <a:lnTo>
                    <a:pt x="5918" y="10971"/>
                  </a:lnTo>
                  <a:lnTo>
                    <a:pt x="6264" y="11798"/>
                  </a:lnTo>
                  <a:lnTo>
                    <a:pt x="6648" y="12605"/>
                  </a:lnTo>
                  <a:lnTo>
                    <a:pt x="7052" y="13392"/>
                  </a:lnTo>
                  <a:lnTo>
                    <a:pt x="7513" y="14161"/>
                  </a:lnTo>
                  <a:lnTo>
                    <a:pt x="7993" y="14910"/>
                  </a:lnTo>
                  <a:lnTo>
                    <a:pt x="8531" y="14545"/>
                  </a:lnTo>
                  <a:lnTo>
                    <a:pt x="8358" y="14257"/>
                  </a:lnTo>
                  <a:lnTo>
                    <a:pt x="8205" y="13930"/>
                  </a:lnTo>
                  <a:lnTo>
                    <a:pt x="8089" y="13604"/>
                  </a:lnTo>
                  <a:lnTo>
                    <a:pt x="8012" y="13239"/>
                  </a:lnTo>
                  <a:lnTo>
                    <a:pt x="7955" y="12874"/>
                  </a:lnTo>
                  <a:lnTo>
                    <a:pt x="7916" y="12509"/>
                  </a:lnTo>
                  <a:lnTo>
                    <a:pt x="7916" y="12124"/>
                  </a:lnTo>
                  <a:lnTo>
                    <a:pt x="7916" y="11740"/>
                  </a:lnTo>
                  <a:lnTo>
                    <a:pt x="7936" y="11164"/>
                  </a:lnTo>
                  <a:lnTo>
                    <a:pt x="7916" y="10626"/>
                  </a:lnTo>
                  <a:lnTo>
                    <a:pt x="7897" y="10107"/>
                  </a:lnTo>
                  <a:lnTo>
                    <a:pt x="7839" y="9588"/>
                  </a:lnTo>
                  <a:lnTo>
                    <a:pt x="7724" y="9108"/>
                  </a:lnTo>
                  <a:lnTo>
                    <a:pt x="7667" y="8858"/>
                  </a:lnTo>
                  <a:lnTo>
                    <a:pt x="7590" y="8608"/>
                  </a:lnTo>
                  <a:lnTo>
                    <a:pt x="7494" y="8358"/>
                  </a:lnTo>
                  <a:lnTo>
                    <a:pt x="7378" y="8089"/>
                  </a:lnTo>
                  <a:lnTo>
                    <a:pt x="7263" y="7840"/>
                  </a:lnTo>
                  <a:lnTo>
                    <a:pt x="7109" y="7571"/>
                  </a:lnTo>
                  <a:lnTo>
                    <a:pt x="6802" y="7013"/>
                  </a:lnTo>
                  <a:lnTo>
                    <a:pt x="6667" y="6725"/>
                  </a:lnTo>
                  <a:lnTo>
                    <a:pt x="6552" y="6456"/>
                  </a:lnTo>
                  <a:lnTo>
                    <a:pt x="6456" y="6168"/>
                  </a:lnTo>
                  <a:lnTo>
                    <a:pt x="6379" y="5880"/>
                  </a:lnTo>
                  <a:lnTo>
                    <a:pt x="6322" y="5572"/>
                  </a:lnTo>
                  <a:lnTo>
                    <a:pt x="6302" y="5246"/>
                  </a:lnTo>
                  <a:lnTo>
                    <a:pt x="6302" y="5207"/>
                  </a:lnTo>
                  <a:lnTo>
                    <a:pt x="6322" y="5169"/>
                  </a:lnTo>
                  <a:lnTo>
                    <a:pt x="6360" y="5150"/>
                  </a:lnTo>
                  <a:lnTo>
                    <a:pt x="6418" y="5150"/>
                  </a:lnTo>
                  <a:lnTo>
                    <a:pt x="6456" y="5169"/>
                  </a:lnTo>
                  <a:lnTo>
                    <a:pt x="6475" y="5207"/>
                  </a:lnTo>
                  <a:lnTo>
                    <a:pt x="6494" y="5246"/>
                  </a:lnTo>
                  <a:lnTo>
                    <a:pt x="6494" y="5303"/>
                  </a:lnTo>
                  <a:lnTo>
                    <a:pt x="6591" y="5226"/>
                  </a:lnTo>
                  <a:lnTo>
                    <a:pt x="6687" y="5188"/>
                  </a:lnTo>
                  <a:lnTo>
                    <a:pt x="6552" y="4612"/>
                  </a:lnTo>
                  <a:lnTo>
                    <a:pt x="6398" y="4035"/>
                  </a:lnTo>
                  <a:lnTo>
                    <a:pt x="6225" y="3459"/>
                  </a:lnTo>
                  <a:lnTo>
                    <a:pt x="6014" y="2902"/>
                  </a:lnTo>
                  <a:lnTo>
                    <a:pt x="5880" y="2633"/>
                  </a:lnTo>
                  <a:lnTo>
                    <a:pt x="5764" y="2383"/>
                  </a:lnTo>
                  <a:lnTo>
                    <a:pt x="5611" y="2114"/>
                  </a:lnTo>
                  <a:lnTo>
                    <a:pt x="5457" y="1864"/>
                  </a:lnTo>
                  <a:lnTo>
                    <a:pt x="5284" y="1633"/>
                  </a:lnTo>
                  <a:lnTo>
                    <a:pt x="5092" y="1403"/>
                  </a:lnTo>
                  <a:lnTo>
                    <a:pt x="4880" y="1172"/>
                  </a:lnTo>
                  <a:lnTo>
                    <a:pt x="4669" y="980"/>
                  </a:lnTo>
                  <a:lnTo>
                    <a:pt x="4400" y="750"/>
                  </a:lnTo>
                  <a:lnTo>
                    <a:pt x="4131" y="577"/>
                  </a:lnTo>
                  <a:lnTo>
                    <a:pt x="3843" y="404"/>
                  </a:lnTo>
                  <a:lnTo>
                    <a:pt x="3555" y="269"/>
                  </a:lnTo>
                  <a:lnTo>
                    <a:pt x="3266" y="173"/>
                  </a:lnTo>
                  <a:lnTo>
                    <a:pt x="2959" y="77"/>
                  </a:lnTo>
                  <a:lnTo>
                    <a:pt x="2652" y="39"/>
                  </a:lnTo>
                  <a:lnTo>
                    <a:pt x="23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83;p42">
              <a:extLst>
                <a:ext uri="{FF2B5EF4-FFF2-40B4-BE49-F238E27FC236}">
                  <a16:creationId xmlns:a16="http://schemas.microsoft.com/office/drawing/2014/main" id="{744AF5DD-2287-F505-F6C0-EAC213A3F249}"/>
                </a:ext>
              </a:extLst>
            </p:cNvPr>
            <p:cNvSpPr/>
            <p:nvPr/>
          </p:nvSpPr>
          <p:spPr>
            <a:xfrm>
              <a:off x="6135325" y="1154900"/>
              <a:ext cx="749410" cy="761706"/>
            </a:xfrm>
            <a:custGeom>
              <a:avLst/>
              <a:gdLst/>
              <a:ahLst/>
              <a:cxnLst/>
              <a:rect l="l" t="t" r="r" b="b"/>
              <a:pathLst>
                <a:path w="34010" h="34568" extrusionOk="0">
                  <a:moveTo>
                    <a:pt x="6725" y="2537"/>
                  </a:moveTo>
                  <a:lnTo>
                    <a:pt x="7033" y="2576"/>
                  </a:lnTo>
                  <a:lnTo>
                    <a:pt x="7340" y="2614"/>
                  </a:lnTo>
                  <a:lnTo>
                    <a:pt x="7647" y="2710"/>
                  </a:lnTo>
                  <a:lnTo>
                    <a:pt x="7936" y="2806"/>
                  </a:lnTo>
                  <a:lnTo>
                    <a:pt x="8224" y="2941"/>
                  </a:lnTo>
                  <a:lnTo>
                    <a:pt x="8512" y="3114"/>
                  </a:lnTo>
                  <a:lnTo>
                    <a:pt x="8781" y="3287"/>
                  </a:lnTo>
                  <a:lnTo>
                    <a:pt x="9050" y="3517"/>
                  </a:lnTo>
                  <a:lnTo>
                    <a:pt x="9261" y="3709"/>
                  </a:lnTo>
                  <a:lnTo>
                    <a:pt x="9473" y="3940"/>
                  </a:lnTo>
                  <a:lnTo>
                    <a:pt x="9665" y="4170"/>
                  </a:lnTo>
                  <a:lnTo>
                    <a:pt x="9838" y="4401"/>
                  </a:lnTo>
                  <a:lnTo>
                    <a:pt x="9992" y="4651"/>
                  </a:lnTo>
                  <a:lnTo>
                    <a:pt x="10145" y="4920"/>
                  </a:lnTo>
                  <a:lnTo>
                    <a:pt x="10261" y="5170"/>
                  </a:lnTo>
                  <a:lnTo>
                    <a:pt x="10395" y="5439"/>
                  </a:lnTo>
                  <a:lnTo>
                    <a:pt x="10606" y="5996"/>
                  </a:lnTo>
                  <a:lnTo>
                    <a:pt x="10779" y="6572"/>
                  </a:lnTo>
                  <a:lnTo>
                    <a:pt x="10933" y="7149"/>
                  </a:lnTo>
                  <a:lnTo>
                    <a:pt x="11068" y="7725"/>
                  </a:lnTo>
                  <a:lnTo>
                    <a:pt x="10972" y="7763"/>
                  </a:lnTo>
                  <a:lnTo>
                    <a:pt x="10875" y="7840"/>
                  </a:lnTo>
                  <a:lnTo>
                    <a:pt x="10875" y="7783"/>
                  </a:lnTo>
                  <a:lnTo>
                    <a:pt x="10856" y="7744"/>
                  </a:lnTo>
                  <a:lnTo>
                    <a:pt x="10837" y="7706"/>
                  </a:lnTo>
                  <a:lnTo>
                    <a:pt x="10799" y="7687"/>
                  </a:lnTo>
                  <a:lnTo>
                    <a:pt x="10741" y="7687"/>
                  </a:lnTo>
                  <a:lnTo>
                    <a:pt x="10703" y="7706"/>
                  </a:lnTo>
                  <a:lnTo>
                    <a:pt x="10683" y="7744"/>
                  </a:lnTo>
                  <a:lnTo>
                    <a:pt x="10683" y="7783"/>
                  </a:lnTo>
                  <a:lnTo>
                    <a:pt x="10703" y="8109"/>
                  </a:lnTo>
                  <a:lnTo>
                    <a:pt x="10760" y="8417"/>
                  </a:lnTo>
                  <a:lnTo>
                    <a:pt x="10837" y="8705"/>
                  </a:lnTo>
                  <a:lnTo>
                    <a:pt x="10933" y="8993"/>
                  </a:lnTo>
                  <a:lnTo>
                    <a:pt x="11048" y="9262"/>
                  </a:lnTo>
                  <a:lnTo>
                    <a:pt x="11183" y="9550"/>
                  </a:lnTo>
                  <a:lnTo>
                    <a:pt x="11490" y="10108"/>
                  </a:lnTo>
                  <a:lnTo>
                    <a:pt x="11644" y="10377"/>
                  </a:lnTo>
                  <a:lnTo>
                    <a:pt x="11759" y="10626"/>
                  </a:lnTo>
                  <a:lnTo>
                    <a:pt x="11875" y="10895"/>
                  </a:lnTo>
                  <a:lnTo>
                    <a:pt x="11971" y="11145"/>
                  </a:lnTo>
                  <a:lnTo>
                    <a:pt x="12048" y="11395"/>
                  </a:lnTo>
                  <a:lnTo>
                    <a:pt x="12105" y="11645"/>
                  </a:lnTo>
                  <a:lnTo>
                    <a:pt x="12220" y="12125"/>
                  </a:lnTo>
                  <a:lnTo>
                    <a:pt x="12278" y="12644"/>
                  </a:lnTo>
                  <a:lnTo>
                    <a:pt x="12297" y="13163"/>
                  </a:lnTo>
                  <a:lnTo>
                    <a:pt x="12317" y="13701"/>
                  </a:lnTo>
                  <a:lnTo>
                    <a:pt x="12297" y="14277"/>
                  </a:lnTo>
                  <a:lnTo>
                    <a:pt x="12297" y="14661"/>
                  </a:lnTo>
                  <a:lnTo>
                    <a:pt x="12297" y="15046"/>
                  </a:lnTo>
                  <a:lnTo>
                    <a:pt x="12336" y="15411"/>
                  </a:lnTo>
                  <a:lnTo>
                    <a:pt x="12393" y="15776"/>
                  </a:lnTo>
                  <a:lnTo>
                    <a:pt x="12470" y="16141"/>
                  </a:lnTo>
                  <a:lnTo>
                    <a:pt x="12586" y="16467"/>
                  </a:lnTo>
                  <a:lnTo>
                    <a:pt x="12739" y="16794"/>
                  </a:lnTo>
                  <a:lnTo>
                    <a:pt x="12912" y="17082"/>
                  </a:lnTo>
                  <a:lnTo>
                    <a:pt x="13047" y="17255"/>
                  </a:lnTo>
                  <a:lnTo>
                    <a:pt x="13200" y="17409"/>
                  </a:lnTo>
                  <a:lnTo>
                    <a:pt x="13373" y="17563"/>
                  </a:lnTo>
                  <a:lnTo>
                    <a:pt x="13546" y="17697"/>
                  </a:lnTo>
                  <a:lnTo>
                    <a:pt x="13758" y="17812"/>
                  </a:lnTo>
                  <a:lnTo>
                    <a:pt x="13969" y="17909"/>
                  </a:lnTo>
                  <a:lnTo>
                    <a:pt x="14219" y="17985"/>
                  </a:lnTo>
                  <a:lnTo>
                    <a:pt x="14488" y="18043"/>
                  </a:lnTo>
                  <a:lnTo>
                    <a:pt x="15487" y="18216"/>
                  </a:lnTo>
                  <a:lnTo>
                    <a:pt x="15948" y="18312"/>
                  </a:lnTo>
                  <a:lnTo>
                    <a:pt x="16409" y="18408"/>
                  </a:lnTo>
                  <a:lnTo>
                    <a:pt x="16621" y="18485"/>
                  </a:lnTo>
                  <a:lnTo>
                    <a:pt x="16832" y="18562"/>
                  </a:lnTo>
                  <a:lnTo>
                    <a:pt x="17043" y="18658"/>
                  </a:lnTo>
                  <a:lnTo>
                    <a:pt x="17255" y="18773"/>
                  </a:lnTo>
                  <a:lnTo>
                    <a:pt x="17466" y="18908"/>
                  </a:lnTo>
                  <a:lnTo>
                    <a:pt x="17677" y="19061"/>
                  </a:lnTo>
                  <a:lnTo>
                    <a:pt x="17889" y="19215"/>
                  </a:lnTo>
                  <a:lnTo>
                    <a:pt x="18100" y="19426"/>
                  </a:lnTo>
                  <a:lnTo>
                    <a:pt x="18427" y="19772"/>
                  </a:lnTo>
                  <a:lnTo>
                    <a:pt x="18734" y="20157"/>
                  </a:lnTo>
                  <a:lnTo>
                    <a:pt x="19022" y="20560"/>
                  </a:lnTo>
                  <a:lnTo>
                    <a:pt x="19291" y="20964"/>
                  </a:lnTo>
                  <a:lnTo>
                    <a:pt x="19829" y="21771"/>
                  </a:lnTo>
                  <a:lnTo>
                    <a:pt x="20117" y="22174"/>
                  </a:lnTo>
                  <a:lnTo>
                    <a:pt x="20406" y="22558"/>
                  </a:lnTo>
                  <a:lnTo>
                    <a:pt x="20675" y="22866"/>
                  </a:lnTo>
                  <a:lnTo>
                    <a:pt x="20944" y="23154"/>
                  </a:lnTo>
                  <a:lnTo>
                    <a:pt x="21251" y="23423"/>
                  </a:lnTo>
                  <a:lnTo>
                    <a:pt x="21539" y="23673"/>
                  </a:lnTo>
                  <a:lnTo>
                    <a:pt x="21847" y="23903"/>
                  </a:lnTo>
                  <a:lnTo>
                    <a:pt x="22173" y="24115"/>
                  </a:lnTo>
                  <a:lnTo>
                    <a:pt x="22500" y="24288"/>
                  </a:lnTo>
                  <a:lnTo>
                    <a:pt x="22846" y="24441"/>
                  </a:lnTo>
                  <a:lnTo>
                    <a:pt x="23192" y="24595"/>
                  </a:lnTo>
                  <a:lnTo>
                    <a:pt x="23557" y="24710"/>
                  </a:lnTo>
                  <a:lnTo>
                    <a:pt x="23922" y="24787"/>
                  </a:lnTo>
                  <a:lnTo>
                    <a:pt x="24306" y="24864"/>
                  </a:lnTo>
                  <a:lnTo>
                    <a:pt x="24690" y="24902"/>
                  </a:lnTo>
                  <a:lnTo>
                    <a:pt x="25075" y="24941"/>
                  </a:lnTo>
                  <a:lnTo>
                    <a:pt x="25478" y="24941"/>
                  </a:lnTo>
                  <a:lnTo>
                    <a:pt x="25901" y="24902"/>
                  </a:lnTo>
                  <a:lnTo>
                    <a:pt x="25939" y="24902"/>
                  </a:lnTo>
                  <a:lnTo>
                    <a:pt x="25959" y="24864"/>
                  </a:lnTo>
                  <a:lnTo>
                    <a:pt x="25978" y="24845"/>
                  </a:lnTo>
                  <a:lnTo>
                    <a:pt x="25959" y="24806"/>
                  </a:lnTo>
                  <a:lnTo>
                    <a:pt x="26112" y="24749"/>
                  </a:lnTo>
                  <a:lnTo>
                    <a:pt x="26247" y="24672"/>
                  </a:lnTo>
                  <a:lnTo>
                    <a:pt x="26381" y="24576"/>
                  </a:lnTo>
                  <a:lnTo>
                    <a:pt x="26516" y="24480"/>
                  </a:lnTo>
                  <a:lnTo>
                    <a:pt x="26612" y="24345"/>
                  </a:lnTo>
                  <a:lnTo>
                    <a:pt x="26708" y="24230"/>
                  </a:lnTo>
                  <a:lnTo>
                    <a:pt x="26766" y="24076"/>
                  </a:lnTo>
                  <a:lnTo>
                    <a:pt x="26804" y="23923"/>
                  </a:lnTo>
                  <a:lnTo>
                    <a:pt x="27361" y="24211"/>
                  </a:lnTo>
                  <a:lnTo>
                    <a:pt x="27899" y="24499"/>
                  </a:lnTo>
                  <a:lnTo>
                    <a:pt x="28418" y="24845"/>
                  </a:lnTo>
                  <a:lnTo>
                    <a:pt x="28668" y="25018"/>
                  </a:lnTo>
                  <a:lnTo>
                    <a:pt x="28918" y="25210"/>
                  </a:lnTo>
                  <a:lnTo>
                    <a:pt x="29148" y="25402"/>
                  </a:lnTo>
                  <a:lnTo>
                    <a:pt x="29379" y="25613"/>
                  </a:lnTo>
                  <a:lnTo>
                    <a:pt x="29590" y="25825"/>
                  </a:lnTo>
                  <a:lnTo>
                    <a:pt x="29801" y="26055"/>
                  </a:lnTo>
                  <a:lnTo>
                    <a:pt x="29994" y="26286"/>
                  </a:lnTo>
                  <a:lnTo>
                    <a:pt x="30186" y="26536"/>
                  </a:lnTo>
                  <a:lnTo>
                    <a:pt x="30359" y="26805"/>
                  </a:lnTo>
                  <a:lnTo>
                    <a:pt x="30512" y="27074"/>
                  </a:lnTo>
                  <a:lnTo>
                    <a:pt x="30666" y="27400"/>
                  </a:lnTo>
                  <a:lnTo>
                    <a:pt x="30801" y="27765"/>
                  </a:lnTo>
                  <a:lnTo>
                    <a:pt x="30897" y="28130"/>
                  </a:lnTo>
                  <a:lnTo>
                    <a:pt x="30935" y="28496"/>
                  </a:lnTo>
                  <a:lnTo>
                    <a:pt x="30973" y="28880"/>
                  </a:lnTo>
                  <a:lnTo>
                    <a:pt x="30954" y="29245"/>
                  </a:lnTo>
                  <a:lnTo>
                    <a:pt x="30897" y="29610"/>
                  </a:lnTo>
                  <a:lnTo>
                    <a:pt x="30820" y="29956"/>
                  </a:lnTo>
                  <a:lnTo>
                    <a:pt x="30704" y="30302"/>
                  </a:lnTo>
                  <a:lnTo>
                    <a:pt x="30551" y="30628"/>
                  </a:lnTo>
                  <a:lnTo>
                    <a:pt x="30359" y="30917"/>
                  </a:lnTo>
                  <a:lnTo>
                    <a:pt x="30243" y="31070"/>
                  </a:lnTo>
                  <a:lnTo>
                    <a:pt x="30128" y="31186"/>
                  </a:lnTo>
                  <a:lnTo>
                    <a:pt x="29994" y="31320"/>
                  </a:lnTo>
                  <a:lnTo>
                    <a:pt x="29859" y="31435"/>
                  </a:lnTo>
                  <a:lnTo>
                    <a:pt x="29725" y="31531"/>
                  </a:lnTo>
                  <a:lnTo>
                    <a:pt x="29571" y="31627"/>
                  </a:lnTo>
                  <a:lnTo>
                    <a:pt x="29398" y="31724"/>
                  </a:lnTo>
                  <a:lnTo>
                    <a:pt x="29225" y="31800"/>
                  </a:lnTo>
                  <a:lnTo>
                    <a:pt x="29052" y="31858"/>
                  </a:lnTo>
                  <a:lnTo>
                    <a:pt x="28860" y="31916"/>
                  </a:lnTo>
                  <a:lnTo>
                    <a:pt x="28879" y="31762"/>
                  </a:lnTo>
                  <a:lnTo>
                    <a:pt x="28898" y="31435"/>
                  </a:lnTo>
                  <a:lnTo>
                    <a:pt x="28898" y="31109"/>
                  </a:lnTo>
                  <a:lnTo>
                    <a:pt x="28841" y="30782"/>
                  </a:lnTo>
                  <a:lnTo>
                    <a:pt x="28764" y="30475"/>
                  </a:lnTo>
                  <a:lnTo>
                    <a:pt x="28668" y="30186"/>
                  </a:lnTo>
                  <a:lnTo>
                    <a:pt x="28533" y="29879"/>
                  </a:lnTo>
                  <a:lnTo>
                    <a:pt x="28380" y="29610"/>
                  </a:lnTo>
                  <a:lnTo>
                    <a:pt x="28207" y="29322"/>
                  </a:lnTo>
                  <a:lnTo>
                    <a:pt x="28014" y="29072"/>
                  </a:lnTo>
                  <a:lnTo>
                    <a:pt x="27803" y="28822"/>
                  </a:lnTo>
                  <a:lnTo>
                    <a:pt x="27573" y="28572"/>
                  </a:lnTo>
                  <a:lnTo>
                    <a:pt x="27342" y="28342"/>
                  </a:lnTo>
                  <a:lnTo>
                    <a:pt x="27092" y="28130"/>
                  </a:lnTo>
                  <a:lnTo>
                    <a:pt x="26842" y="27938"/>
                  </a:lnTo>
                  <a:lnTo>
                    <a:pt x="26573" y="27746"/>
                  </a:lnTo>
                  <a:lnTo>
                    <a:pt x="26324" y="27573"/>
                  </a:lnTo>
                  <a:lnTo>
                    <a:pt x="25882" y="27323"/>
                  </a:lnTo>
                  <a:lnTo>
                    <a:pt x="25440" y="27074"/>
                  </a:lnTo>
                  <a:lnTo>
                    <a:pt x="24998" y="26843"/>
                  </a:lnTo>
                  <a:lnTo>
                    <a:pt x="24556" y="26632"/>
                  </a:lnTo>
                  <a:lnTo>
                    <a:pt x="23653" y="26209"/>
                  </a:lnTo>
                  <a:lnTo>
                    <a:pt x="22731" y="25806"/>
                  </a:lnTo>
                  <a:lnTo>
                    <a:pt x="21808" y="25402"/>
                  </a:lnTo>
                  <a:lnTo>
                    <a:pt x="20905" y="24979"/>
                  </a:lnTo>
                  <a:lnTo>
                    <a:pt x="20444" y="24749"/>
                  </a:lnTo>
                  <a:lnTo>
                    <a:pt x="20002" y="24518"/>
                  </a:lnTo>
                  <a:lnTo>
                    <a:pt x="19579" y="24268"/>
                  </a:lnTo>
                  <a:lnTo>
                    <a:pt x="19138" y="23999"/>
                  </a:lnTo>
                  <a:lnTo>
                    <a:pt x="18273" y="23423"/>
                  </a:lnTo>
                  <a:lnTo>
                    <a:pt x="17447" y="22808"/>
                  </a:lnTo>
                  <a:lnTo>
                    <a:pt x="16640" y="22155"/>
                  </a:lnTo>
                  <a:lnTo>
                    <a:pt x="15852" y="21463"/>
                  </a:lnTo>
                  <a:lnTo>
                    <a:pt x="15103" y="20752"/>
                  </a:lnTo>
                  <a:lnTo>
                    <a:pt x="14738" y="20368"/>
                  </a:lnTo>
                  <a:lnTo>
                    <a:pt x="14392" y="20003"/>
                  </a:lnTo>
                  <a:lnTo>
                    <a:pt x="14046" y="19619"/>
                  </a:lnTo>
                  <a:lnTo>
                    <a:pt x="13700" y="19215"/>
                  </a:lnTo>
                  <a:lnTo>
                    <a:pt x="13373" y="18812"/>
                  </a:lnTo>
                  <a:lnTo>
                    <a:pt x="13047" y="18408"/>
                  </a:lnTo>
                  <a:lnTo>
                    <a:pt x="12701" y="17928"/>
                  </a:lnTo>
                  <a:lnTo>
                    <a:pt x="12374" y="17447"/>
                  </a:lnTo>
                  <a:lnTo>
                    <a:pt x="11894" y="16698"/>
                  </a:lnTo>
                  <a:lnTo>
                    <a:pt x="11433" y="15929"/>
                  </a:lnTo>
                  <a:lnTo>
                    <a:pt x="11029" y="15142"/>
                  </a:lnTo>
                  <a:lnTo>
                    <a:pt x="10645" y="14335"/>
                  </a:lnTo>
                  <a:lnTo>
                    <a:pt x="10299" y="13508"/>
                  </a:lnTo>
                  <a:lnTo>
                    <a:pt x="10011" y="12682"/>
                  </a:lnTo>
                  <a:lnTo>
                    <a:pt x="9742" y="11818"/>
                  </a:lnTo>
                  <a:lnTo>
                    <a:pt x="9511" y="10953"/>
                  </a:lnTo>
                  <a:lnTo>
                    <a:pt x="9069" y="9128"/>
                  </a:lnTo>
                  <a:lnTo>
                    <a:pt x="8820" y="8225"/>
                  </a:lnTo>
                  <a:lnTo>
                    <a:pt x="8685" y="7783"/>
                  </a:lnTo>
                  <a:lnTo>
                    <a:pt x="8531" y="7341"/>
                  </a:lnTo>
                  <a:lnTo>
                    <a:pt x="8358" y="6918"/>
                  </a:lnTo>
                  <a:lnTo>
                    <a:pt x="8185" y="6495"/>
                  </a:lnTo>
                  <a:lnTo>
                    <a:pt x="7974" y="6092"/>
                  </a:lnTo>
                  <a:lnTo>
                    <a:pt x="7724" y="5688"/>
                  </a:lnTo>
                  <a:lnTo>
                    <a:pt x="7475" y="5304"/>
                  </a:lnTo>
                  <a:lnTo>
                    <a:pt x="7186" y="4958"/>
                  </a:lnTo>
                  <a:lnTo>
                    <a:pt x="6860" y="4612"/>
                  </a:lnTo>
                  <a:lnTo>
                    <a:pt x="6495" y="4286"/>
                  </a:lnTo>
                  <a:lnTo>
                    <a:pt x="6206" y="4055"/>
                  </a:lnTo>
                  <a:lnTo>
                    <a:pt x="5899" y="3863"/>
                  </a:lnTo>
                  <a:lnTo>
                    <a:pt x="5572" y="3690"/>
                  </a:lnTo>
                  <a:lnTo>
                    <a:pt x="5227" y="3517"/>
                  </a:lnTo>
                  <a:lnTo>
                    <a:pt x="5284" y="3498"/>
                  </a:lnTo>
                  <a:lnTo>
                    <a:pt x="5323" y="3440"/>
                  </a:lnTo>
                  <a:lnTo>
                    <a:pt x="5323" y="3402"/>
                  </a:lnTo>
                  <a:lnTo>
                    <a:pt x="5323" y="3363"/>
                  </a:lnTo>
                  <a:lnTo>
                    <a:pt x="5303" y="3287"/>
                  </a:lnTo>
                  <a:lnTo>
                    <a:pt x="5246" y="3229"/>
                  </a:lnTo>
                  <a:lnTo>
                    <a:pt x="5169" y="3229"/>
                  </a:lnTo>
                  <a:lnTo>
                    <a:pt x="5092" y="3267"/>
                  </a:lnTo>
                  <a:lnTo>
                    <a:pt x="5054" y="3287"/>
                  </a:lnTo>
                  <a:lnTo>
                    <a:pt x="4977" y="3402"/>
                  </a:lnTo>
                  <a:lnTo>
                    <a:pt x="4958" y="3421"/>
                  </a:lnTo>
                  <a:lnTo>
                    <a:pt x="4669" y="3325"/>
                  </a:lnTo>
                  <a:lnTo>
                    <a:pt x="4381" y="3248"/>
                  </a:lnTo>
                  <a:lnTo>
                    <a:pt x="4650" y="3075"/>
                  </a:lnTo>
                  <a:lnTo>
                    <a:pt x="4919" y="2921"/>
                  </a:lnTo>
                  <a:lnTo>
                    <a:pt x="5207" y="2787"/>
                  </a:lnTo>
                  <a:lnTo>
                    <a:pt x="5515" y="2691"/>
                  </a:lnTo>
                  <a:lnTo>
                    <a:pt x="5803" y="2614"/>
                  </a:lnTo>
                  <a:lnTo>
                    <a:pt x="6110" y="2556"/>
                  </a:lnTo>
                  <a:lnTo>
                    <a:pt x="6418" y="2537"/>
                  </a:lnTo>
                  <a:close/>
                  <a:moveTo>
                    <a:pt x="6610" y="366"/>
                  </a:moveTo>
                  <a:lnTo>
                    <a:pt x="7033" y="385"/>
                  </a:lnTo>
                  <a:lnTo>
                    <a:pt x="7436" y="443"/>
                  </a:lnTo>
                  <a:lnTo>
                    <a:pt x="7840" y="558"/>
                  </a:lnTo>
                  <a:lnTo>
                    <a:pt x="8282" y="693"/>
                  </a:lnTo>
                  <a:lnTo>
                    <a:pt x="8685" y="885"/>
                  </a:lnTo>
                  <a:lnTo>
                    <a:pt x="9089" y="1096"/>
                  </a:lnTo>
                  <a:lnTo>
                    <a:pt x="9473" y="1346"/>
                  </a:lnTo>
                  <a:lnTo>
                    <a:pt x="9819" y="1615"/>
                  </a:lnTo>
                  <a:lnTo>
                    <a:pt x="10165" y="1903"/>
                  </a:lnTo>
                  <a:lnTo>
                    <a:pt x="10491" y="2230"/>
                  </a:lnTo>
                  <a:lnTo>
                    <a:pt x="10799" y="2556"/>
                  </a:lnTo>
                  <a:lnTo>
                    <a:pt x="11087" y="2921"/>
                  </a:lnTo>
                  <a:lnTo>
                    <a:pt x="11356" y="3287"/>
                  </a:lnTo>
                  <a:lnTo>
                    <a:pt x="11606" y="3652"/>
                  </a:lnTo>
                  <a:lnTo>
                    <a:pt x="11855" y="4036"/>
                  </a:lnTo>
                  <a:lnTo>
                    <a:pt x="12086" y="4439"/>
                  </a:lnTo>
                  <a:lnTo>
                    <a:pt x="12297" y="4843"/>
                  </a:lnTo>
                  <a:lnTo>
                    <a:pt x="12489" y="5246"/>
                  </a:lnTo>
                  <a:lnTo>
                    <a:pt x="12682" y="5650"/>
                  </a:lnTo>
                  <a:lnTo>
                    <a:pt x="13008" y="6418"/>
                  </a:lnTo>
                  <a:lnTo>
                    <a:pt x="13296" y="7225"/>
                  </a:lnTo>
                  <a:lnTo>
                    <a:pt x="13873" y="8820"/>
                  </a:lnTo>
                  <a:lnTo>
                    <a:pt x="14161" y="9608"/>
                  </a:lnTo>
                  <a:lnTo>
                    <a:pt x="14469" y="10415"/>
                  </a:lnTo>
                  <a:lnTo>
                    <a:pt x="14795" y="11184"/>
                  </a:lnTo>
                  <a:lnTo>
                    <a:pt x="15160" y="11952"/>
                  </a:lnTo>
                  <a:lnTo>
                    <a:pt x="15545" y="12682"/>
                  </a:lnTo>
                  <a:lnTo>
                    <a:pt x="15967" y="13374"/>
                  </a:lnTo>
                  <a:lnTo>
                    <a:pt x="16409" y="14046"/>
                  </a:lnTo>
                  <a:lnTo>
                    <a:pt x="16870" y="14700"/>
                  </a:lnTo>
                  <a:lnTo>
                    <a:pt x="17370" y="15334"/>
                  </a:lnTo>
                  <a:lnTo>
                    <a:pt x="17908" y="15968"/>
                  </a:lnTo>
                  <a:lnTo>
                    <a:pt x="18446" y="16564"/>
                  </a:lnTo>
                  <a:lnTo>
                    <a:pt x="19022" y="17140"/>
                  </a:lnTo>
                  <a:lnTo>
                    <a:pt x="19426" y="17543"/>
                  </a:lnTo>
                  <a:lnTo>
                    <a:pt x="19868" y="17928"/>
                  </a:lnTo>
                  <a:lnTo>
                    <a:pt x="20252" y="18274"/>
                  </a:lnTo>
                  <a:lnTo>
                    <a:pt x="20655" y="18600"/>
                  </a:lnTo>
                  <a:lnTo>
                    <a:pt x="21462" y="19234"/>
                  </a:lnTo>
                  <a:lnTo>
                    <a:pt x="22289" y="19849"/>
                  </a:lnTo>
                  <a:lnTo>
                    <a:pt x="23134" y="20406"/>
                  </a:lnTo>
                  <a:lnTo>
                    <a:pt x="23999" y="20964"/>
                  </a:lnTo>
                  <a:lnTo>
                    <a:pt x="24883" y="21482"/>
                  </a:lnTo>
                  <a:lnTo>
                    <a:pt x="25766" y="22001"/>
                  </a:lnTo>
                  <a:lnTo>
                    <a:pt x="26650" y="22520"/>
                  </a:lnTo>
                  <a:lnTo>
                    <a:pt x="28130" y="23365"/>
                  </a:lnTo>
                  <a:lnTo>
                    <a:pt x="29609" y="24230"/>
                  </a:lnTo>
                  <a:lnTo>
                    <a:pt x="30013" y="24480"/>
                  </a:lnTo>
                  <a:lnTo>
                    <a:pt x="30416" y="24749"/>
                  </a:lnTo>
                  <a:lnTo>
                    <a:pt x="30820" y="25037"/>
                  </a:lnTo>
                  <a:lnTo>
                    <a:pt x="31223" y="25344"/>
                  </a:lnTo>
                  <a:lnTo>
                    <a:pt x="31588" y="25671"/>
                  </a:lnTo>
                  <a:lnTo>
                    <a:pt x="31953" y="26017"/>
                  </a:lnTo>
                  <a:lnTo>
                    <a:pt x="32280" y="26363"/>
                  </a:lnTo>
                  <a:lnTo>
                    <a:pt x="32587" y="26747"/>
                  </a:lnTo>
                  <a:lnTo>
                    <a:pt x="32856" y="27151"/>
                  </a:lnTo>
                  <a:lnTo>
                    <a:pt x="33087" y="27554"/>
                  </a:lnTo>
                  <a:lnTo>
                    <a:pt x="33183" y="27765"/>
                  </a:lnTo>
                  <a:lnTo>
                    <a:pt x="33279" y="27996"/>
                  </a:lnTo>
                  <a:lnTo>
                    <a:pt x="33356" y="28207"/>
                  </a:lnTo>
                  <a:lnTo>
                    <a:pt x="33414" y="28438"/>
                  </a:lnTo>
                  <a:lnTo>
                    <a:pt x="33452" y="28668"/>
                  </a:lnTo>
                  <a:lnTo>
                    <a:pt x="33491" y="28899"/>
                  </a:lnTo>
                  <a:lnTo>
                    <a:pt x="33529" y="29149"/>
                  </a:lnTo>
                  <a:lnTo>
                    <a:pt x="33529" y="29399"/>
                  </a:lnTo>
                  <a:lnTo>
                    <a:pt x="33529" y="29648"/>
                  </a:lnTo>
                  <a:lnTo>
                    <a:pt x="33491" y="29898"/>
                  </a:lnTo>
                  <a:lnTo>
                    <a:pt x="33452" y="30148"/>
                  </a:lnTo>
                  <a:lnTo>
                    <a:pt x="33394" y="30417"/>
                  </a:lnTo>
                  <a:lnTo>
                    <a:pt x="33337" y="30648"/>
                  </a:lnTo>
                  <a:lnTo>
                    <a:pt x="33260" y="30859"/>
                  </a:lnTo>
                  <a:lnTo>
                    <a:pt x="33183" y="31089"/>
                  </a:lnTo>
                  <a:lnTo>
                    <a:pt x="33087" y="31282"/>
                  </a:lnTo>
                  <a:lnTo>
                    <a:pt x="32972" y="31493"/>
                  </a:lnTo>
                  <a:lnTo>
                    <a:pt x="32876" y="31685"/>
                  </a:lnTo>
                  <a:lnTo>
                    <a:pt x="32626" y="32031"/>
                  </a:lnTo>
                  <a:lnTo>
                    <a:pt x="32338" y="32358"/>
                  </a:lnTo>
                  <a:lnTo>
                    <a:pt x="32049" y="32646"/>
                  </a:lnTo>
                  <a:lnTo>
                    <a:pt x="31704" y="32896"/>
                  </a:lnTo>
                  <a:lnTo>
                    <a:pt x="31358" y="33107"/>
                  </a:lnTo>
                  <a:lnTo>
                    <a:pt x="30993" y="33280"/>
                  </a:lnTo>
                  <a:lnTo>
                    <a:pt x="30589" y="33434"/>
                  </a:lnTo>
                  <a:lnTo>
                    <a:pt x="30186" y="33549"/>
                  </a:lnTo>
                  <a:lnTo>
                    <a:pt x="29763" y="33607"/>
                  </a:lnTo>
                  <a:lnTo>
                    <a:pt x="29340" y="33645"/>
                  </a:lnTo>
                  <a:lnTo>
                    <a:pt x="28918" y="33645"/>
                  </a:lnTo>
                  <a:lnTo>
                    <a:pt x="28476" y="33607"/>
                  </a:lnTo>
                  <a:lnTo>
                    <a:pt x="28034" y="33530"/>
                  </a:lnTo>
                  <a:lnTo>
                    <a:pt x="28264" y="33280"/>
                  </a:lnTo>
                  <a:lnTo>
                    <a:pt x="28456" y="32992"/>
                  </a:lnTo>
                  <a:lnTo>
                    <a:pt x="28629" y="32703"/>
                  </a:lnTo>
                  <a:lnTo>
                    <a:pt x="28745" y="32377"/>
                  </a:lnTo>
                  <a:lnTo>
                    <a:pt x="29071" y="32300"/>
                  </a:lnTo>
                  <a:lnTo>
                    <a:pt x="29379" y="32185"/>
                  </a:lnTo>
                  <a:lnTo>
                    <a:pt x="29667" y="32050"/>
                  </a:lnTo>
                  <a:lnTo>
                    <a:pt x="29955" y="31877"/>
                  </a:lnTo>
                  <a:lnTo>
                    <a:pt x="30205" y="31685"/>
                  </a:lnTo>
                  <a:lnTo>
                    <a:pt x="30435" y="31474"/>
                  </a:lnTo>
                  <a:lnTo>
                    <a:pt x="30647" y="31224"/>
                  </a:lnTo>
                  <a:lnTo>
                    <a:pt x="30839" y="30974"/>
                  </a:lnTo>
                  <a:lnTo>
                    <a:pt x="30993" y="30705"/>
                  </a:lnTo>
                  <a:lnTo>
                    <a:pt x="31127" y="30398"/>
                  </a:lnTo>
                  <a:lnTo>
                    <a:pt x="31242" y="30110"/>
                  </a:lnTo>
                  <a:lnTo>
                    <a:pt x="31339" y="29783"/>
                  </a:lnTo>
                  <a:lnTo>
                    <a:pt x="31396" y="29456"/>
                  </a:lnTo>
                  <a:lnTo>
                    <a:pt x="31435" y="29130"/>
                  </a:lnTo>
                  <a:lnTo>
                    <a:pt x="31435" y="28803"/>
                  </a:lnTo>
                  <a:lnTo>
                    <a:pt x="31415" y="28457"/>
                  </a:lnTo>
                  <a:lnTo>
                    <a:pt x="31319" y="28034"/>
                  </a:lnTo>
                  <a:lnTo>
                    <a:pt x="31204" y="27612"/>
                  </a:lnTo>
                  <a:lnTo>
                    <a:pt x="31050" y="27208"/>
                  </a:lnTo>
                  <a:lnTo>
                    <a:pt x="30858" y="26824"/>
                  </a:lnTo>
                  <a:lnTo>
                    <a:pt x="30647" y="26440"/>
                  </a:lnTo>
                  <a:lnTo>
                    <a:pt x="30378" y="26075"/>
                  </a:lnTo>
                  <a:lnTo>
                    <a:pt x="30109" y="25729"/>
                  </a:lnTo>
                  <a:lnTo>
                    <a:pt x="29801" y="25402"/>
                  </a:lnTo>
                  <a:lnTo>
                    <a:pt x="29475" y="25114"/>
                  </a:lnTo>
                  <a:lnTo>
                    <a:pt x="29129" y="24826"/>
                  </a:lnTo>
                  <a:lnTo>
                    <a:pt x="28764" y="24557"/>
                  </a:lnTo>
                  <a:lnTo>
                    <a:pt x="28380" y="24326"/>
                  </a:lnTo>
                  <a:lnTo>
                    <a:pt x="27995" y="24115"/>
                  </a:lnTo>
                  <a:lnTo>
                    <a:pt x="27611" y="23923"/>
                  </a:lnTo>
                  <a:lnTo>
                    <a:pt x="27207" y="23769"/>
                  </a:lnTo>
                  <a:lnTo>
                    <a:pt x="26804" y="23634"/>
                  </a:lnTo>
                  <a:lnTo>
                    <a:pt x="26785" y="23634"/>
                  </a:lnTo>
                  <a:lnTo>
                    <a:pt x="26708" y="23461"/>
                  </a:lnTo>
                  <a:lnTo>
                    <a:pt x="26612" y="23308"/>
                  </a:lnTo>
                  <a:lnTo>
                    <a:pt x="26477" y="23192"/>
                  </a:lnTo>
                  <a:lnTo>
                    <a:pt x="26401" y="23135"/>
                  </a:lnTo>
                  <a:lnTo>
                    <a:pt x="26324" y="23096"/>
                  </a:lnTo>
                  <a:lnTo>
                    <a:pt x="26208" y="23058"/>
                  </a:lnTo>
                  <a:lnTo>
                    <a:pt x="26093" y="23039"/>
                  </a:lnTo>
                  <a:lnTo>
                    <a:pt x="25978" y="23058"/>
                  </a:lnTo>
                  <a:lnTo>
                    <a:pt x="25863" y="23096"/>
                  </a:lnTo>
                  <a:lnTo>
                    <a:pt x="25843" y="23116"/>
                  </a:lnTo>
                  <a:lnTo>
                    <a:pt x="25824" y="23154"/>
                  </a:lnTo>
                  <a:lnTo>
                    <a:pt x="25805" y="23231"/>
                  </a:lnTo>
                  <a:lnTo>
                    <a:pt x="25824" y="23288"/>
                  </a:lnTo>
                  <a:lnTo>
                    <a:pt x="25863" y="23327"/>
                  </a:lnTo>
                  <a:lnTo>
                    <a:pt x="25882" y="23346"/>
                  </a:lnTo>
                  <a:lnTo>
                    <a:pt x="26035" y="23346"/>
                  </a:lnTo>
                  <a:lnTo>
                    <a:pt x="26132" y="23365"/>
                  </a:lnTo>
                  <a:lnTo>
                    <a:pt x="26228" y="23404"/>
                  </a:lnTo>
                  <a:lnTo>
                    <a:pt x="26304" y="23461"/>
                  </a:lnTo>
                  <a:lnTo>
                    <a:pt x="26381" y="23538"/>
                  </a:lnTo>
                  <a:lnTo>
                    <a:pt x="26439" y="23615"/>
                  </a:lnTo>
                  <a:lnTo>
                    <a:pt x="26477" y="23711"/>
                  </a:lnTo>
                  <a:lnTo>
                    <a:pt x="26477" y="23807"/>
                  </a:lnTo>
                  <a:lnTo>
                    <a:pt x="26477" y="23942"/>
                  </a:lnTo>
                  <a:lnTo>
                    <a:pt x="26439" y="24076"/>
                  </a:lnTo>
                  <a:lnTo>
                    <a:pt x="26362" y="24192"/>
                  </a:lnTo>
                  <a:lnTo>
                    <a:pt x="26285" y="24288"/>
                  </a:lnTo>
                  <a:lnTo>
                    <a:pt x="26189" y="24384"/>
                  </a:lnTo>
                  <a:lnTo>
                    <a:pt x="26074" y="24480"/>
                  </a:lnTo>
                  <a:lnTo>
                    <a:pt x="25863" y="24614"/>
                  </a:lnTo>
                  <a:lnTo>
                    <a:pt x="25824" y="24653"/>
                  </a:lnTo>
                  <a:lnTo>
                    <a:pt x="25805" y="24672"/>
                  </a:lnTo>
                  <a:lnTo>
                    <a:pt x="25805" y="24710"/>
                  </a:lnTo>
                  <a:lnTo>
                    <a:pt x="25824" y="24749"/>
                  </a:lnTo>
                  <a:lnTo>
                    <a:pt x="25267" y="24749"/>
                  </a:lnTo>
                  <a:lnTo>
                    <a:pt x="24748" y="24710"/>
                  </a:lnTo>
                  <a:lnTo>
                    <a:pt x="24268" y="24633"/>
                  </a:lnTo>
                  <a:lnTo>
                    <a:pt x="23787" y="24499"/>
                  </a:lnTo>
                  <a:lnTo>
                    <a:pt x="23345" y="24345"/>
                  </a:lnTo>
                  <a:lnTo>
                    <a:pt x="22923" y="24153"/>
                  </a:lnTo>
                  <a:lnTo>
                    <a:pt x="22519" y="23923"/>
                  </a:lnTo>
                  <a:lnTo>
                    <a:pt x="22135" y="23654"/>
                  </a:lnTo>
                  <a:lnTo>
                    <a:pt x="21770" y="23385"/>
                  </a:lnTo>
                  <a:lnTo>
                    <a:pt x="21405" y="23058"/>
                  </a:lnTo>
                  <a:lnTo>
                    <a:pt x="21059" y="22731"/>
                  </a:lnTo>
                  <a:lnTo>
                    <a:pt x="20732" y="22366"/>
                  </a:lnTo>
                  <a:lnTo>
                    <a:pt x="20406" y="22001"/>
                  </a:lnTo>
                  <a:lnTo>
                    <a:pt x="20098" y="21598"/>
                  </a:lnTo>
                  <a:lnTo>
                    <a:pt x="19791" y="21194"/>
                  </a:lnTo>
                  <a:lnTo>
                    <a:pt x="19503" y="20771"/>
                  </a:lnTo>
                  <a:lnTo>
                    <a:pt x="19176" y="20291"/>
                  </a:lnTo>
                  <a:lnTo>
                    <a:pt x="18830" y="19849"/>
                  </a:lnTo>
                  <a:lnTo>
                    <a:pt x="18465" y="19407"/>
                  </a:lnTo>
                  <a:lnTo>
                    <a:pt x="18273" y="19196"/>
                  </a:lnTo>
                  <a:lnTo>
                    <a:pt x="18081" y="19004"/>
                  </a:lnTo>
                  <a:lnTo>
                    <a:pt x="17869" y="18831"/>
                  </a:lnTo>
                  <a:lnTo>
                    <a:pt x="17658" y="18658"/>
                  </a:lnTo>
                  <a:lnTo>
                    <a:pt x="17427" y="18485"/>
                  </a:lnTo>
                  <a:lnTo>
                    <a:pt x="17197" y="18350"/>
                  </a:lnTo>
                  <a:lnTo>
                    <a:pt x="16947" y="18216"/>
                  </a:lnTo>
                  <a:lnTo>
                    <a:pt x="16697" y="18101"/>
                  </a:lnTo>
                  <a:lnTo>
                    <a:pt x="16428" y="18005"/>
                  </a:lnTo>
                  <a:lnTo>
                    <a:pt x="16140" y="17928"/>
                  </a:lnTo>
                  <a:lnTo>
                    <a:pt x="15621" y="17832"/>
                  </a:lnTo>
                  <a:lnTo>
                    <a:pt x="15103" y="17755"/>
                  </a:lnTo>
                  <a:lnTo>
                    <a:pt x="14603" y="17678"/>
                  </a:lnTo>
                  <a:lnTo>
                    <a:pt x="14372" y="17620"/>
                  </a:lnTo>
                  <a:lnTo>
                    <a:pt x="14142" y="17543"/>
                  </a:lnTo>
                  <a:lnTo>
                    <a:pt x="13931" y="17467"/>
                  </a:lnTo>
                  <a:lnTo>
                    <a:pt x="13719" y="17351"/>
                  </a:lnTo>
                  <a:lnTo>
                    <a:pt x="13527" y="17217"/>
                  </a:lnTo>
                  <a:lnTo>
                    <a:pt x="13354" y="17063"/>
                  </a:lnTo>
                  <a:lnTo>
                    <a:pt x="13181" y="16871"/>
                  </a:lnTo>
                  <a:lnTo>
                    <a:pt x="13027" y="16660"/>
                  </a:lnTo>
                  <a:lnTo>
                    <a:pt x="12893" y="16391"/>
                  </a:lnTo>
                  <a:lnTo>
                    <a:pt x="12778" y="16083"/>
                  </a:lnTo>
                  <a:lnTo>
                    <a:pt x="12720" y="15891"/>
                  </a:lnTo>
                  <a:lnTo>
                    <a:pt x="12682" y="15699"/>
                  </a:lnTo>
                  <a:lnTo>
                    <a:pt x="12624" y="15295"/>
                  </a:lnTo>
                  <a:lnTo>
                    <a:pt x="12605" y="14892"/>
                  </a:lnTo>
                  <a:lnTo>
                    <a:pt x="12624" y="14488"/>
                  </a:lnTo>
                  <a:lnTo>
                    <a:pt x="12662" y="13681"/>
                  </a:lnTo>
                  <a:lnTo>
                    <a:pt x="12682" y="13278"/>
                  </a:lnTo>
                  <a:lnTo>
                    <a:pt x="12701" y="12874"/>
                  </a:lnTo>
                  <a:lnTo>
                    <a:pt x="12682" y="12548"/>
                  </a:lnTo>
                  <a:lnTo>
                    <a:pt x="12624" y="12221"/>
                  </a:lnTo>
                  <a:lnTo>
                    <a:pt x="12547" y="11894"/>
                  </a:lnTo>
                  <a:lnTo>
                    <a:pt x="12451" y="11587"/>
                  </a:lnTo>
                  <a:lnTo>
                    <a:pt x="12336" y="11299"/>
                  </a:lnTo>
                  <a:lnTo>
                    <a:pt x="12220" y="11011"/>
                  </a:lnTo>
                  <a:lnTo>
                    <a:pt x="11932" y="10453"/>
                  </a:lnTo>
                  <a:lnTo>
                    <a:pt x="11625" y="9896"/>
                  </a:lnTo>
                  <a:lnTo>
                    <a:pt x="11356" y="9339"/>
                  </a:lnTo>
                  <a:lnTo>
                    <a:pt x="11221" y="9051"/>
                  </a:lnTo>
                  <a:lnTo>
                    <a:pt x="11106" y="8743"/>
                  </a:lnTo>
                  <a:lnTo>
                    <a:pt x="11010" y="8455"/>
                  </a:lnTo>
                  <a:lnTo>
                    <a:pt x="10933" y="8128"/>
                  </a:lnTo>
                  <a:lnTo>
                    <a:pt x="10972" y="8090"/>
                  </a:lnTo>
                  <a:lnTo>
                    <a:pt x="11029" y="8032"/>
                  </a:lnTo>
                  <a:lnTo>
                    <a:pt x="11087" y="7975"/>
                  </a:lnTo>
                  <a:lnTo>
                    <a:pt x="11144" y="7936"/>
                  </a:lnTo>
                  <a:lnTo>
                    <a:pt x="11221" y="7917"/>
                  </a:lnTo>
                  <a:lnTo>
                    <a:pt x="11298" y="7917"/>
                  </a:lnTo>
                  <a:lnTo>
                    <a:pt x="11356" y="7936"/>
                  </a:lnTo>
                  <a:lnTo>
                    <a:pt x="11529" y="7994"/>
                  </a:lnTo>
                  <a:lnTo>
                    <a:pt x="11682" y="8109"/>
                  </a:lnTo>
                  <a:lnTo>
                    <a:pt x="11855" y="8263"/>
                  </a:lnTo>
                  <a:lnTo>
                    <a:pt x="12009" y="8455"/>
                  </a:lnTo>
                  <a:lnTo>
                    <a:pt x="12182" y="8666"/>
                  </a:lnTo>
                  <a:lnTo>
                    <a:pt x="12489" y="9108"/>
                  </a:lnTo>
                  <a:lnTo>
                    <a:pt x="12758" y="9550"/>
                  </a:lnTo>
                  <a:lnTo>
                    <a:pt x="12951" y="9935"/>
                  </a:lnTo>
                  <a:lnTo>
                    <a:pt x="13066" y="10146"/>
                  </a:lnTo>
                  <a:lnTo>
                    <a:pt x="13181" y="10530"/>
                  </a:lnTo>
                  <a:lnTo>
                    <a:pt x="13277" y="10915"/>
                  </a:lnTo>
                  <a:lnTo>
                    <a:pt x="13469" y="11683"/>
                  </a:lnTo>
                  <a:lnTo>
                    <a:pt x="13642" y="12317"/>
                  </a:lnTo>
                  <a:lnTo>
                    <a:pt x="13854" y="12913"/>
                  </a:lnTo>
                  <a:lnTo>
                    <a:pt x="14103" y="13508"/>
                  </a:lnTo>
                  <a:lnTo>
                    <a:pt x="14238" y="13777"/>
                  </a:lnTo>
                  <a:lnTo>
                    <a:pt x="14392" y="14066"/>
                  </a:lnTo>
                  <a:lnTo>
                    <a:pt x="14565" y="14354"/>
                  </a:lnTo>
                  <a:lnTo>
                    <a:pt x="14757" y="14642"/>
                  </a:lnTo>
                  <a:lnTo>
                    <a:pt x="14949" y="14911"/>
                  </a:lnTo>
                  <a:lnTo>
                    <a:pt x="15141" y="15161"/>
                  </a:lnTo>
                  <a:lnTo>
                    <a:pt x="15352" y="15411"/>
                  </a:lnTo>
                  <a:lnTo>
                    <a:pt x="15564" y="15660"/>
                  </a:lnTo>
                  <a:lnTo>
                    <a:pt x="16025" y="16102"/>
                  </a:lnTo>
                  <a:lnTo>
                    <a:pt x="16505" y="16544"/>
                  </a:lnTo>
                  <a:lnTo>
                    <a:pt x="17005" y="16948"/>
                  </a:lnTo>
                  <a:lnTo>
                    <a:pt x="17524" y="17351"/>
                  </a:lnTo>
                  <a:lnTo>
                    <a:pt x="18062" y="17736"/>
                  </a:lnTo>
                  <a:lnTo>
                    <a:pt x="18523" y="18081"/>
                  </a:lnTo>
                  <a:lnTo>
                    <a:pt x="18945" y="18408"/>
                  </a:lnTo>
                  <a:lnTo>
                    <a:pt x="19330" y="18735"/>
                  </a:lnTo>
                  <a:lnTo>
                    <a:pt x="19695" y="19081"/>
                  </a:lnTo>
                  <a:lnTo>
                    <a:pt x="20041" y="19426"/>
                  </a:lnTo>
                  <a:lnTo>
                    <a:pt x="20367" y="19830"/>
                  </a:lnTo>
                  <a:lnTo>
                    <a:pt x="20675" y="20253"/>
                  </a:lnTo>
                  <a:lnTo>
                    <a:pt x="20982" y="20714"/>
                  </a:lnTo>
                  <a:lnTo>
                    <a:pt x="21328" y="21252"/>
                  </a:lnTo>
                  <a:lnTo>
                    <a:pt x="21655" y="21771"/>
                  </a:lnTo>
                  <a:lnTo>
                    <a:pt x="21847" y="22020"/>
                  </a:lnTo>
                  <a:lnTo>
                    <a:pt x="22039" y="22270"/>
                  </a:lnTo>
                  <a:lnTo>
                    <a:pt x="22269" y="22501"/>
                  </a:lnTo>
                  <a:lnTo>
                    <a:pt x="22500" y="22712"/>
                  </a:lnTo>
                  <a:lnTo>
                    <a:pt x="22692" y="22847"/>
                  </a:lnTo>
                  <a:lnTo>
                    <a:pt x="22884" y="22981"/>
                  </a:lnTo>
                  <a:lnTo>
                    <a:pt x="23076" y="23096"/>
                  </a:lnTo>
                  <a:lnTo>
                    <a:pt x="23288" y="23192"/>
                  </a:lnTo>
                  <a:lnTo>
                    <a:pt x="23480" y="23288"/>
                  </a:lnTo>
                  <a:lnTo>
                    <a:pt x="23691" y="23385"/>
                  </a:lnTo>
                  <a:lnTo>
                    <a:pt x="23903" y="23442"/>
                  </a:lnTo>
                  <a:lnTo>
                    <a:pt x="24114" y="23500"/>
                  </a:lnTo>
                  <a:lnTo>
                    <a:pt x="24556" y="23577"/>
                  </a:lnTo>
                  <a:lnTo>
                    <a:pt x="24998" y="23615"/>
                  </a:lnTo>
                  <a:lnTo>
                    <a:pt x="25440" y="23615"/>
                  </a:lnTo>
                  <a:lnTo>
                    <a:pt x="25901" y="23577"/>
                  </a:lnTo>
                  <a:lnTo>
                    <a:pt x="25939" y="23557"/>
                  </a:lnTo>
                  <a:lnTo>
                    <a:pt x="25959" y="23538"/>
                  </a:lnTo>
                  <a:lnTo>
                    <a:pt x="25978" y="23481"/>
                  </a:lnTo>
                  <a:lnTo>
                    <a:pt x="25959" y="23423"/>
                  </a:lnTo>
                  <a:lnTo>
                    <a:pt x="25920" y="23385"/>
                  </a:lnTo>
                  <a:lnTo>
                    <a:pt x="25882" y="23365"/>
                  </a:lnTo>
                  <a:lnTo>
                    <a:pt x="25574" y="23385"/>
                  </a:lnTo>
                  <a:lnTo>
                    <a:pt x="25267" y="23365"/>
                  </a:lnTo>
                  <a:lnTo>
                    <a:pt x="24979" y="23346"/>
                  </a:lnTo>
                  <a:lnTo>
                    <a:pt x="24690" y="23308"/>
                  </a:lnTo>
                  <a:lnTo>
                    <a:pt x="24402" y="23250"/>
                  </a:lnTo>
                  <a:lnTo>
                    <a:pt x="24133" y="23173"/>
                  </a:lnTo>
                  <a:lnTo>
                    <a:pt x="23864" y="23077"/>
                  </a:lnTo>
                  <a:lnTo>
                    <a:pt x="23595" y="22962"/>
                  </a:lnTo>
                  <a:lnTo>
                    <a:pt x="23345" y="22847"/>
                  </a:lnTo>
                  <a:lnTo>
                    <a:pt x="23096" y="22693"/>
                  </a:lnTo>
                  <a:lnTo>
                    <a:pt x="22865" y="22539"/>
                  </a:lnTo>
                  <a:lnTo>
                    <a:pt x="22635" y="22366"/>
                  </a:lnTo>
                  <a:lnTo>
                    <a:pt x="22423" y="22155"/>
                  </a:lnTo>
                  <a:lnTo>
                    <a:pt x="22212" y="21944"/>
                  </a:lnTo>
                  <a:lnTo>
                    <a:pt x="22020" y="21713"/>
                  </a:lnTo>
                  <a:lnTo>
                    <a:pt x="21847" y="21463"/>
                  </a:lnTo>
                  <a:lnTo>
                    <a:pt x="21655" y="21175"/>
                  </a:lnTo>
                  <a:lnTo>
                    <a:pt x="21462" y="20887"/>
                  </a:lnTo>
                  <a:lnTo>
                    <a:pt x="21117" y="20291"/>
                  </a:lnTo>
                  <a:lnTo>
                    <a:pt x="20944" y="20003"/>
                  </a:lnTo>
                  <a:lnTo>
                    <a:pt x="20771" y="19715"/>
                  </a:lnTo>
                  <a:lnTo>
                    <a:pt x="20579" y="19426"/>
                  </a:lnTo>
                  <a:lnTo>
                    <a:pt x="20348" y="19157"/>
                  </a:lnTo>
                  <a:lnTo>
                    <a:pt x="20156" y="18946"/>
                  </a:lnTo>
                  <a:lnTo>
                    <a:pt x="19945" y="18735"/>
                  </a:lnTo>
                  <a:lnTo>
                    <a:pt x="19503" y="18331"/>
                  </a:lnTo>
                  <a:lnTo>
                    <a:pt x="18926" y="17851"/>
                  </a:lnTo>
                  <a:lnTo>
                    <a:pt x="18311" y="17390"/>
                  </a:lnTo>
                  <a:lnTo>
                    <a:pt x="17716" y="16948"/>
                  </a:lnTo>
                  <a:lnTo>
                    <a:pt x="17101" y="16487"/>
                  </a:lnTo>
                  <a:lnTo>
                    <a:pt x="16505" y="16006"/>
                  </a:lnTo>
                  <a:lnTo>
                    <a:pt x="16236" y="15757"/>
                  </a:lnTo>
                  <a:lnTo>
                    <a:pt x="15948" y="15507"/>
                  </a:lnTo>
                  <a:lnTo>
                    <a:pt x="15698" y="15238"/>
                  </a:lnTo>
                  <a:lnTo>
                    <a:pt x="15448" y="14930"/>
                  </a:lnTo>
                  <a:lnTo>
                    <a:pt x="15199" y="14642"/>
                  </a:lnTo>
                  <a:lnTo>
                    <a:pt x="14987" y="14315"/>
                  </a:lnTo>
                  <a:lnTo>
                    <a:pt x="14795" y="13989"/>
                  </a:lnTo>
                  <a:lnTo>
                    <a:pt x="14622" y="13643"/>
                  </a:lnTo>
                  <a:lnTo>
                    <a:pt x="14469" y="13297"/>
                  </a:lnTo>
                  <a:lnTo>
                    <a:pt x="14334" y="12932"/>
                  </a:lnTo>
                  <a:lnTo>
                    <a:pt x="14123" y="12202"/>
                  </a:lnTo>
                  <a:lnTo>
                    <a:pt x="13911" y="11453"/>
                  </a:lnTo>
                  <a:lnTo>
                    <a:pt x="13700" y="10722"/>
                  </a:lnTo>
                  <a:lnTo>
                    <a:pt x="13585" y="10357"/>
                  </a:lnTo>
                  <a:lnTo>
                    <a:pt x="13450" y="10011"/>
                  </a:lnTo>
                  <a:lnTo>
                    <a:pt x="13316" y="9666"/>
                  </a:lnTo>
                  <a:lnTo>
                    <a:pt x="13143" y="9339"/>
                  </a:lnTo>
                  <a:lnTo>
                    <a:pt x="12951" y="9012"/>
                  </a:lnTo>
                  <a:lnTo>
                    <a:pt x="12739" y="8705"/>
                  </a:lnTo>
                  <a:lnTo>
                    <a:pt x="12509" y="8474"/>
                  </a:lnTo>
                  <a:lnTo>
                    <a:pt x="12355" y="8321"/>
                  </a:lnTo>
                  <a:lnTo>
                    <a:pt x="12201" y="8167"/>
                  </a:lnTo>
                  <a:lnTo>
                    <a:pt x="12009" y="8032"/>
                  </a:lnTo>
                  <a:lnTo>
                    <a:pt x="11817" y="7898"/>
                  </a:lnTo>
                  <a:lnTo>
                    <a:pt x="11606" y="7802"/>
                  </a:lnTo>
                  <a:lnTo>
                    <a:pt x="11413" y="7725"/>
                  </a:lnTo>
                  <a:lnTo>
                    <a:pt x="11413" y="7648"/>
                  </a:lnTo>
                  <a:lnTo>
                    <a:pt x="11356" y="7264"/>
                  </a:lnTo>
                  <a:lnTo>
                    <a:pt x="11279" y="6880"/>
                  </a:lnTo>
                  <a:lnTo>
                    <a:pt x="11183" y="6495"/>
                  </a:lnTo>
                  <a:lnTo>
                    <a:pt x="11068" y="6111"/>
                  </a:lnTo>
                  <a:lnTo>
                    <a:pt x="10933" y="5727"/>
                  </a:lnTo>
                  <a:lnTo>
                    <a:pt x="10779" y="5342"/>
                  </a:lnTo>
                  <a:lnTo>
                    <a:pt x="10626" y="4977"/>
                  </a:lnTo>
                  <a:lnTo>
                    <a:pt x="10434" y="4632"/>
                  </a:lnTo>
                  <a:lnTo>
                    <a:pt x="10222" y="4286"/>
                  </a:lnTo>
                  <a:lnTo>
                    <a:pt x="9992" y="3959"/>
                  </a:lnTo>
                  <a:lnTo>
                    <a:pt x="9742" y="3652"/>
                  </a:lnTo>
                  <a:lnTo>
                    <a:pt x="9473" y="3363"/>
                  </a:lnTo>
                  <a:lnTo>
                    <a:pt x="9185" y="3094"/>
                  </a:lnTo>
                  <a:lnTo>
                    <a:pt x="8858" y="2864"/>
                  </a:lnTo>
                  <a:lnTo>
                    <a:pt x="8531" y="2652"/>
                  </a:lnTo>
                  <a:lnTo>
                    <a:pt x="8166" y="2460"/>
                  </a:lnTo>
                  <a:lnTo>
                    <a:pt x="7897" y="2364"/>
                  </a:lnTo>
                  <a:lnTo>
                    <a:pt x="7609" y="2268"/>
                  </a:lnTo>
                  <a:lnTo>
                    <a:pt x="7340" y="2211"/>
                  </a:lnTo>
                  <a:lnTo>
                    <a:pt x="7052" y="2153"/>
                  </a:lnTo>
                  <a:lnTo>
                    <a:pt x="6783" y="2134"/>
                  </a:lnTo>
                  <a:lnTo>
                    <a:pt x="6495" y="2114"/>
                  </a:lnTo>
                  <a:lnTo>
                    <a:pt x="6226" y="2134"/>
                  </a:lnTo>
                  <a:lnTo>
                    <a:pt x="5937" y="2172"/>
                  </a:lnTo>
                  <a:lnTo>
                    <a:pt x="5668" y="2211"/>
                  </a:lnTo>
                  <a:lnTo>
                    <a:pt x="5399" y="2287"/>
                  </a:lnTo>
                  <a:lnTo>
                    <a:pt x="5150" y="2383"/>
                  </a:lnTo>
                  <a:lnTo>
                    <a:pt x="4900" y="2499"/>
                  </a:lnTo>
                  <a:lnTo>
                    <a:pt x="4669" y="2652"/>
                  </a:lnTo>
                  <a:lnTo>
                    <a:pt x="4439" y="2806"/>
                  </a:lnTo>
                  <a:lnTo>
                    <a:pt x="4227" y="2998"/>
                  </a:lnTo>
                  <a:lnTo>
                    <a:pt x="4016" y="3190"/>
                  </a:lnTo>
                  <a:lnTo>
                    <a:pt x="3670" y="3171"/>
                  </a:lnTo>
                  <a:lnTo>
                    <a:pt x="3305" y="3171"/>
                  </a:lnTo>
                  <a:lnTo>
                    <a:pt x="2940" y="3210"/>
                  </a:lnTo>
                  <a:lnTo>
                    <a:pt x="2594" y="3287"/>
                  </a:lnTo>
                  <a:lnTo>
                    <a:pt x="2633" y="3075"/>
                  </a:lnTo>
                  <a:lnTo>
                    <a:pt x="2709" y="2883"/>
                  </a:lnTo>
                  <a:lnTo>
                    <a:pt x="2786" y="2672"/>
                  </a:lnTo>
                  <a:lnTo>
                    <a:pt x="2863" y="2499"/>
                  </a:lnTo>
                  <a:lnTo>
                    <a:pt x="2978" y="2307"/>
                  </a:lnTo>
                  <a:lnTo>
                    <a:pt x="3075" y="2153"/>
                  </a:lnTo>
                  <a:lnTo>
                    <a:pt x="3190" y="1980"/>
                  </a:lnTo>
                  <a:lnTo>
                    <a:pt x="3324" y="1826"/>
                  </a:lnTo>
                  <a:lnTo>
                    <a:pt x="3593" y="1519"/>
                  </a:lnTo>
                  <a:lnTo>
                    <a:pt x="3920" y="1269"/>
                  </a:lnTo>
                  <a:lnTo>
                    <a:pt x="4247" y="1038"/>
                  </a:lnTo>
                  <a:lnTo>
                    <a:pt x="4612" y="827"/>
                  </a:lnTo>
                  <a:lnTo>
                    <a:pt x="4977" y="673"/>
                  </a:lnTo>
                  <a:lnTo>
                    <a:pt x="5380" y="539"/>
                  </a:lnTo>
                  <a:lnTo>
                    <a:pt x="5784" y="443"/>
                  </a:lnTo>
                  <a:lnTo>
                    <a:pt x="6187" y="385"/>
                  </a:lnTo>
                  <a:lnTo>
                    <a:pt x="6610" y="366"/>
                  </a:lnTo>
                  <a:close/>
                  <a:moveTo>
                    <a:pt x="3843" y="3671"/>
                  </a:moveTo>
                  <a:lnTo>
                    <a:pt x="4074" y="3690"/>
                  </a:lnTo>
                  <a:lnTo>
                    <a:pt x="4323" y="3709"/>
                  </a:lnTo>
                  <a:lnTo>
                    <a:pt x="4554" y="3767"/>
                  </a:lnTo>
                  <a:lnTo>
                    <a:pt x="4785" y="3825"/>
                  </a:lnTo>
                  <a:lnTo>
                    <a:pt x="5015" y="3882"/>
                  </a:lnTo>
                  <a:lnTo>
                    <a:pt x="5246" y="3978"/>
                  </a:lnTo>
                  <a:lnTo>
                    <a:pt x="5476" y="4074"/>
                  </a:lnTo>
                  <a:lnTo>
                    <a:pt x="5688" y="4190"/>
                  </a:lnTo>
                  <a:lnTo>
                    <a:pt x="5880" y="4324"/>
                  </a:lnTo>
                  <a:lnTo>
                    <a:pt x="6072" y="4459"/>
                  </a:lnTo>
                  <a:lnTo>
                    <a:pt x="6437" y="4747"/>
                  </a:lnTo>
                  <a:lnTo>
                    <a:pt x="6764" y="5073"/>
                  </a:lnTo>
                  <a:lnTo>
                    <a:pt x="7052" y="5419"/>
                  </a:lnTo>
                  <a:lnTo>
                    <a:pt x="7321" y="5784"/>
                  </a:lnTo>
                  <a:lnTo>
                    <a:pt x="7551" y="6169"/>
                  </a:lnTo>
                  <a:lnTo>
                    <a:pt x="7763" y="6572"/>
                  </a:lnTo>
                  <a:lnTo>
                    <a:pt x="7955" y="6976"/>
                  </a:lnTo>
                  <a:lnTo>
                    <a:pt x="8128" y="7418"/>
                  </a:lnTo>
                  <a:lnTo>
                    <a:pt x="8282" y="7860"/>
                  </a:lnTo>
                  <a:lnTo>
                    <a:pt x="8416" y="8301"/>
                  </a:lnTo>
                  <a:lnTo>
                    <a:pt x="8551" y="8743"/>
                  </a:lnTo>
                  <a:lnTo>
                    <a:pt x="8781" y="9646"/>
                  </a:lnTo>
                  <a:lnTo>
                    <a:pt x="8973" y="10511"/>
                  </a:lnTo>
                  <a:lnTo>
                    <a:pt x="9127" y="11126"/>
                  </a:lnTo>
                  <a:lnTo>
                    <a:pt x="9281" y="11722"/>
                  </a:lnTo>
                  <a:lnTo>
                    <a:pt x="9454" y="12298"/>
                  </a:lnTo>
                  <a:lnTo>
                    <a:pt x="9646" y="12874"/>
                  </a:lnTo>
                  <a:lnTo>
                    <a:pt x="9857" y="13451"/>
                  </a:lnTo>
                  <a:lnTo>
                    <a:pt x="10088" y="14027"/>
                  </a:lnTo>
                  <a:lnTo>
                    <a:pt x="10318" y="14584"/>
                  </a:lnTo>
                  <a:lnTo>
                    <a:pt x="10568" y="15122"/>
                  </a:lnTo>
                  <a:lnTo>
                    <a:pt x="10856" y="15680"/>
                  </a:lnTo>
                  <a:lnTo>
                    <a:pt x="11125" y="16218"/>
                  </a:lnTo>
                  <a:lnTo>
                    <a:pt x="11433" y="16736"/>
                  </a:lnTo>
                  <a:lnTo>
                    <a:pt x="11759" y="17255"/>
                  </a:lnTo>
                  <a:lnTo>
                    <a:pt x="12086" y="17774"/>
                  </a:lnTo>
                  <a:lnTo>
                    <a:pt x="12432" y="18274"/>
                  </a:lnTo>
                  <a:lnTo>
                    <a:pt x="12816" y="18773"/>
                  </a:lnTo>
                  <a:lnTo>
                    <a:pt x="13200" y="19254"/>
                  </a:lnTo>
                  <a:lnTo>
                    <a:pt x="13604" y="19753"/>
                  </a:lnTo>
                  <a:lnTo>
                    <a:pt x="14027" y="20214"/>
                  </a:lnTo>
                  <a:lnTo>
                    <a:pt x="14449" y="20695"/>
                  </a:lnTo>
                  <a:lnTo>
                    <a:pt x="14910" y="21137"/>
                  </a:lnTo>
                  <a:lnTo>
                    <a:pt x="15372" y="21578"/>
                  </a:lnTo>
                  <a:lnTo>
                    <a:pt x="15833" y="22020"/>
                  </a:lnTo>
                  <a:lnTo>
                    <a:pt x="16313" y="22443"/>
                  </a:lnTo>
                  <a:lnTo>
                    <a:pt x="16813" y="22847"/>
                  </a:lnTo>
                  <a:lnTo>
                    <a:pt x="17312" y="23231"/>
                  </a:lnTo>
                  <a:lnTo>
                    <a:pt x="17831" y="23615"/>
                  </a:lnTo>
                  <a:lnTo>
                    <a:pt x="18350" y="23980"/>
                  </a:lnTo>
                  <a:lnTo>
                    <a:pt x="18869" y="24326"/>
                  </a:lnTo>
                  <a:lnTo>
                    <a:pt x="19407" y="24672"/>
                  </a:lnTo>
                  <a:lnTo>
                    <a:pt x="19964" y="24999"/>
                  </a:lnTo>
                  <a:lnTo>
                    <a:pt x="20502" y="25325"/>
                  </a:lnTo>
                  <a:lnTo>
                    <a:pt x="21078" y="25613"/>
                  </a:lnTo>
                  <a:lnTo>
                    <a:pt x="21693" y="25921"/>
                  </a:lnTo>
                  <a:lnTo>
                    <a:pt x="22327" y="26209"/>
                  </a:lnTo>
                  <a:lnTo>
                    <a:pt x="23614" y="26747"/>
                  </a:lnTo>
                  <a:lnTo>
                    <a:pt x="24249" y="27016"/>
                  </a:lnTo>
                  <a:lnTo>
                    <a:pt x="24883" y="27304"/>
                  </a:lnTo>
                  <a:lnTo>
                    <a:pt x="25497" y="27612"/>
                  </a:lnTo>
                  <a:lnTo>
                    <a:pt x="25805" y="27785"/>
                  </a:lnTo>
                  <a:lnTo>
                    <a:pt x="26093" y="27958"/>
                  </a:lnTo>
                  <a:lnTo>
                    <a:pt x="26458" y="28207"/>
                  </a:lnTo>
                  <a:lnTo>
                    <a:pt x="26804" y="28457"/>
                  </a:lnTo>
                  <a:lnTo>
                    <a:pt x="27150" y="28745"/>
                  </a:lnTo>
                  <a:lnTo>
                    <a:pt x="27457" y="29072"/>
                  </a:lnTo>
                  <a:lnTo>
                    <a:pt x="27726" y="29418"/>
                  </a:lnTo>
                  <a:lnTo>
                    <a:pt x="27861" y="29591"/>
                  </a:lnTo>
                  <a:lnTo>
                    <a:pt x="27976" y="29783"/>
                  </a:lnTo>
                  <a:lnTo>
                    <a:pt x="28072" y="29956"/>
                  </a:lnTo>
                  <a:lnTo>
                    <a:pt x="28168" y="30167"/>
                  </a:lnTo>
                  <a:lnTo>
                    <a:pt x="28264" y="30359"/>
                  </a:lnTo>
                  <a:lnTo>
                    <a:pt x="28322" y="30571"/>
                  </a:lnTo>
                  <a:lnTo>
                    <a:pt x="28380" y="30744"/>
                  </a:lnTo>
                  <a:lnTo>
                    <a:pt x="28399" y="30936"/>
                  </a:lnTo>
                  <a:lnTo>
                    <a:pt x="28437" y="31109"/>
                  </a:lnTo>
                  <a:lnTo>
                    <a:pt x="28437" y="31282"/>
                  </a:lnTo>
                  <a:lnTo>
                    <a:pt x="28437" y="31647"/>
                  </a:lnTo>
                  <a:lnTo>
                    <a:pt x="28380" y="31993"/>
                  </a:lnTo>
                  <a:lnTo>
                    <a:pt x="28360" y="31993"/>
                  </a:lnTo>
                  <a:lnTo>
                    <a:pt x="28283" y="32012"/>
                  </a:lnTo>
                  <a:lnTo>
                    <a:pt x="28207" y="32050"/>
                  </a:lnTo>
                  <a:lnTo>
                    <a:pt x="28168" y="32108"/>
                  </a:lnTo>
                  <a:lnTo>
                    <a:pt x="28149" y="32165"/>
                  </a:lnTo>
                  <a:lnTo>
                    <a:pt x="28149" y="32242"/>
                  </a:lnTo>
                  <a:lnTo>
                    <a:pt x="28168" y="32300"/>
                  </a:lnTo>
                  <a:lnTo>
                    <a:pt x="28187" y="32358"/>
                  </a:lnTo>
                  <a:lnTo>
                    <a:pt x="28245" y="32396"/>
                  </a:lnTo>
                  <a:lnTo>
                    <a:pt x="28111" y="32684"/>
                  </a:lnTo>
                  <a:lnTo>
                    <a:pt x="27938" y="32934"/>
                  </a:lnTo>
                  <a:lnTo>
                    <a:pt x="27745" y="33184"/>
                  </a:lnTo>
                  <a:lnTo>
                    <a:pt x="27534" y="33376"/>
                  </a:lnTo>
                  <a:lnTo>
                    <a:pt x="27476" y="33376"/>
                  </a:lnTo>
                  <a:lnTo>
                    <a:pt x="27419" y="33357"/>
                  </a:lnTo>
                  <a:lnTo>
                    <a:pt x="27361" y="33357"/>
                  </a:lnTo>
                  <a:lnTo>
                    <a:pt x="27323" y="33376"/>
                  </a:lnTo>
                  <a:lnTo>
                    <a:pt x="27265" y="33414"/>
                  </a:lnTo>
                  <a:lnTo>
                    <a:pt x="27207" y="33510"/>
                  </a:lnTo>
                  <a:lnTo>
                    <a:pt x="27188" y="33607"/>
                  </a:lnTo>
                  <a:lnTo>
                    <a:pt x="26977" y="33703"/>
                  </a:lnTo>
                  <a:lnTo>
                    <a:pt x="26746" y="33779"/>
                  </a:lnTo>
                  <a:lnTo>
                    <a:pt x="26497" y="33837"/>
                  </a:lnTo>
                  <a:lnTo>
                    <a:pt x="26247" y="33856"/>
                  </a:lnTo>
                  <a:lnTo>
                    <a:pt x="26170" y="33876"/>
                  </a:lnTo>
                  <a:lnTo>
                    <a:pt x="26112" y="33914"/>
                  </a:lnTo>
                  <a:lnTo>
                    <a:pt x="26055" y="33972"/>
                  </a:lnTo>
                  <a:lnTo>
                    <a:pt x="26035" y="34029"/>
                  </a:lnTo>
                  <a:lnTo>
                    <a:pt x="24863" y="33683"/>
                  </a:lnTo>
                  <a:lnTo>
                    <a:pt x="23711" y="33280"/>
                  </a:lnTo>
                  <a:lnTo>
                    <a:pt x="22558" y="32857"/>
                  </a:lnTo>
                  <a:lnTo>
                    <a:pt x="21443" y="32396"/>
                  </a:lnTo>
                  <a:lnTo>
                    <a:pt x="20348" y="31896"/>
                  </a:lnTo>
                  <a:lnTo>
                    <a:pt x="19272" y="31358"/>
                  </a:lnTo>
                  <a:lnTo>
                    <a:pt x="18215" y="30801"/>
                  </a:lnTo>
                  <a:lnTo>
                    <a:pt x="17197" y="30206"/>
                  </a:lnTo>
                  <a:lnTo>
                    <a:pt x="16179" y="29591"/>
                  </a:lnTo>
                  <a:lnTo>
                    <a:pt x="15199" y="28918"/>
                  </a:lnTo>
                  <a:lnTo>
                    <a:pt x="14238" y="28246"/>
                  </a:lnTo>
                  <a:lnTo>
                    <a:pt x="13316" y="27535"/>
                  </a:lnTo>
                  <a:lnTo>
                    <a:pt x="12393" y="26785"/>
                  </a:lnTo>
                  <a:lnTo>
                    <a:pt x="11510" y="26017"/>
                  </a:lnTo>
                  <a:lnTo>
                    <a:pt x="10664" y="25210"/>
                  </a:lnTo>
                  <a:lnTo>
                    <a:pt x="9819" y="24384"/>
                  </a:lnTo>
                  <a:lnTo>
                    <a:pt x="9012" y="23538"/>
                  </a:lnTo>
                  <a:lnTo>
                    <a:pt x="8243" y="22654"/>
                  </a:lnTo>
                  <a:lnTo>
                    <a:pt x="7494" y="21751"/>
                  </a:lnTo>
                  <a:lnTo>
                    <a:pt x="6764" y="20829"/>
                  </a:lnTo>
                  <a:lnTo>
                    <a:pt x="6072" y="19888"/>
                  </a:lnTo>
                  <a:lnTo>
                    <a:pt x="5419" y="18908"/>
                  </a:lnTo>
                  <a:lnTo>
                    <a:pt x="4785" y="17909"/>
                  </a:lnTo>
                  <a:lnTo>
                    <a:pt x="4170" y="16890"/>
                  </a:lnTo>
                  <a:lnTo>
                    <a:pt x="3593" y="15853"/>
                  </a:lnTo>
                  <a:lnTo>
                    <a:pt x="3055" y="14796"/>
                  </a:lnTo>
                  <a:lnTo>
                    <a:pt x="2537" y="13701"/>
                  </a:lnTo>
                  <a:lnTo>
                    <a:pt x="2056" y="12605"/>
                  </a:lnTo>
                  <a:lnTo>
                    <a:pt x="1614" y="11491"/>
                  </a:lnTo>
                  <a:lnTo>
                    <a:pt x="1192" y="10338"/>
                  </a:lnTo>
                  <a:lnTo>
                    <a:pt x="807" y="9185"/>
                  </a:lnTo>
                  <a:lnTo>
                    <a:pt x="461" y="8013"/>
                  </a:lnTo>
                  <a:lnTo>
                    <a:pt x="423" y="7648"/>
                  </a:lnTo>
                  <a:lnTo>
                    <a:pt x="385" y="7302"/>
                  </a:lnTo>
                  <a:lnTo>
                    <a:pt x="385" y="7302"/>
                  </a:lnTo>
                  <a:lnTo>
                    <a:pt x="423" y="7322"/>
                  </a:lnTo>
                  <a:lnTo>
                    <a:pt x="481" y="7341"/>
                  </a:lnTo>
                  <a:lnTo>
                    <a:pt x="519" y="7322"/>
                  </a:lnTo>
                  <a:lnTo>
                    <a:pt x="557" y="7322"/>
                  </a:lnTo>
                  <a:lnTo>
                    <a:pt x="596" y="7283"/>
                  </a:lnTo>
                  <a:lnTo>
                    <a:pt x="615" y="7264"/>
                  </a:lnTo>
                  <a:lnTo>
                    <a:pt x="634" y="7206"/>
                  </a:lnTo>
                  <a:lnTo>
                    <a:pt x="634" y="7168"/>
                  </a:lnTo>
                  <a:lnTo>
                    <a:pt x="557" y="6880"/>
                  </a:lnTo>
                  <a:lnTo>
                    <a:pt x="519" y="6611"/>
                  </a:lnTo>
                  <a:lnTo>
                    <a:pt x="500" y="6342"/>
                  </a:lnTo>
                  <a:lnTo>
                    <a:pt x="519" y="6092"/>
                  </a:lnTo>
                  <a:lnTo>
                    <a:pt x="538" y="5861"/>
                  </a:lnTo>
                  <a:lnTo>
                    <a:pt x="596" y="5631"/>
                  </a:lnTo>
                  <a:lnTo>
                    <a:pt x="673" y="5419"/>
                  </a:lnTo>
                  <a:lnTo>
                    <a:pt x="750" y="5208"/>
                  </a:lnTo>
                  <a:lnTo>
                    <a:pt x="865" y="5016"/>
                  </a:lnTo>
                  <a:lnTo>
                    <a:pt x="980" y="4843"/>
                  </a:lnTo>
                  <a:lnTo>
                    <a:pt x="1115" y="4670"/>
                  </a:lnTo>
                  <a:lnTo>
                    <a:pt x="1268" y="4516"/>
                  </a:lnTo>
                  <a:lnTo>
                    <a:pt x="1441" y="4382"/>
                  </a:lnTo>
                  <a:lnTo>
                    <a:pt x="1614" y="4247"/>
                  </a:lnTo>
                  <a:lnTo>
                    <a:pt x="1806" y="4132"/>
                  </a:lnTo>
                  <a:lnTo>
                    <a:pt x="1999" y="4017"/>
                  </a:lnTo>
                  <a:lnTo>
                    <a:pt x="2210" y="3940"/>
                  </a:lnTo>
                  <a:lnTo>
                    <a:pt x="2440" y="3863"/>
                  </a:lnTo>
                  <a:lnTo>
                    <a:pt x="2652" y="3786"/>
                  </a:lnTo>
                  <a:lnTo>
                    <a:pt x="2882" y="3748"/>
                  </a:lnTo>
                  <a:lnTo>
                    <a:pt x="3113" y="3709"/>
                  </a:lnTo>
                  <a:lnTo>
                    <a:pt x="3363" y="3671"/>
                  </a:lnTo>
                  <a:close/>
                  <a:moveTo>
                    <a:pt x="6591" y="1"/>
                  </a:moveTo>
                  <a:lnTo>
                    <a:pt x="6303" y="20"/>
                  </a:lnTo>
                  <a:lnTo>
                    <a:pt x="6014" y="39"/>
                  </a:lnTo>
                  <a:lnTo>
                    <a:pt x="5745" y="78"/>
                  </a:lnTo>
                  <a:lnTo>
                    <a:pt x="5476" y="116"/>
                  </a:lnTo>
                  <a:lnTo>
                    <a:pt x="5207" y="193"/>
                  </a:lnTo>
                  <a:lnTo>
                    <a:pt x="4938" y="270"/>
                  </a:lnTo>
                  <a:lnTo>
                    <a:pt x="4669" y="347"/>
                  </a:lnTo>
                  <a:lnTo>
                    <a:pt x="4420" y="462"/>
                  </a:lnTo>
                  <a:lnTo>
                    <a:pt x="4189" y="577"/>
                  </a:lnTo>
                  <a:lnTo>
                    <a:pt x="3939" y="712"/>
                  </a:lnTo>
                  <a:lnTo>
                    <a:pt x="3728" y="846"/>
                  </a:lnTo>
                  <a:lnTo>
                    <a:pt x="3516" y="1019"/>
                  </a:lnTo>
                  <a:lnTo>
                    <a:pt x="3305" y="1192"/>
                  </a:lnTo>
                  <a:lnTo>
                    <a:pt x="3132" y="1384"/>
                  </a:lnTo>
                  <a:lnTo>
                    <a:pt x="2959" y="1576"/>
                  </a:lnTo>
                  <a:lnTo>
                    <a:pt x="2806" y="1807"/>
                  </a:lnTo>
                  <a:lnTo>
                    <a:pt x="2652" y="2038"/>
                  </a:lnTo>
                  <a:lnTo>
                    <a:pt x="2537" y="2268"/>
                  </a:lnTo>
                  <a:lnTo>
                    <a:pt x="2421" y="2537"/>
                  </a:lnTo>
                  <a:lnTo>
                    <a:pt x="2344" y="2806"/>
                  </a:lnTo>
                  <a:lnTo>
                    <a:pt x="2268" y="3094"/>
                  </a:lnTo>
                  <a:lnTo>
                    <a:pt x="2229" y="3402"/>
                  </a:lnTo>
                  <a:lnTo>
                    <a:pt x="1999" y="3479"/>
                  </a:lnTo>
                  <a:lnTo>
                    <a:pt x="1672" y="3671"/>
                  </a:lnTo>
                  <a:lnTo>
                    <a:pt x="1364" y="3882"/>
                  </a:lnTo>
                  <a:lnTo>
                    <a:pt x="1095" y="4113"/>
                  </a:lnTo>
                  <a:lnTo>
                    <a:pt x="865" y="4382"/>
                  </a:lnTo>
                  <a:lnTo>
                    <a:pt x="673" y="4670"/>
                  </a:lnTo>
                  <a:lnTo>
                    <a:pt x="500" y="4977"/>
                  </a:lnTo>
                  <a:lnTo>
                    <a:pt x="365" y="5304"/>
                  </a:lnTo>
                  <a:lnTo>
                    <a:pt x="269" y="5631"/>
                  </a:lnTo>
                  <a:lnTo>
                    <a:pt x="173" y="5996"/>
                  </a:lnTo>
                  <a:lnTo>
                    <a:pt x="96" y="6380"/>
                  </a:lnTo>
                  <a:lnTo>
                    <a:pt x="58" y="6745"/>
                  </a:lnTo>
                  <a:lnTo>
                    <a:pt x="39" y="7129"/>
                  </a:lnTo>
                  <a:lnTo>
                    <a:pt x="0" y="7168"/>
                  </a:lnTo>
                  <a:lnTo>
                    <a:pt x="0" y="7245"/>
                  </a:lnTo>
                  <a:lnTo>
                    <a:pt x="39" y="7437"/>
                  </a:lnTo>
                  <a:lnTo>
                    <a:pt x="77" y="7783"/>
                  </a:lnTo>
                  <a:lnTo>
                    <a:pt x="116" y="8128"/>
                  </a:lnTo>
                  <a:lnTo>
                    <a:pt x="192" y="8474"/>
                  </a:lnTo>
                  <a:lnTo>
                    <a:pt x="288" y="8782"/>
                  </a:lnTo>
                  <a:lnTo>
                    <a:pt x="346" y="8839"/>
                  </a:lnTo>
                  <a:lnTo>
                    <a:pt x="481" y="9416"/>
                  </a:lnTo>
                  <a:lnTo>
                    <a:pt x="634" y="9992"/>
                  </a:lnTo>
                  <a:lnTo>
                    <a:pt x="788" y="10569"/>
                  </a:lnTo>
                  <a:lnTo>
                    <a:pt x="961" y="11145"/>
                  </a:lnTo>
                  <a:lnTo>
                    <a:pt x="1345" y="12260"/>
                  </a:lnTo>
                  <a:lnTo>
                    <a:pt x="1787" y="13374"/>
                  </a:lnTo>
                  <a:lnTo>
                    <a:pt x="2248" y="14469"/>
                  </a:lnTo>
                  <a:lnTo>
                    <a:pt x="2748" y="15564"/>
                  </a:lnTo>
                  <a:lnTo>
                    <a:pt x="3305" y="16621"/>
                  </a:lnTo>
                  <a:lnTo>
                    <a:pt x="3882" y="17678"/>
                  </a:lnTo>
                  <a:lnTo>
                    <a:pt x="4516" y="18696"/>
                  </a:lnTo>
                  <a:lnTo>
                    <a:pt x="5169" y="19715"/>
                  </a:lnTo>
                  <a:lnTo>
                    <a:pt x="5861" y="20695"/>
                  </a:lnTo>
                  <a:lnTo>
                    <a:pt x="6591" y="21655"/>
                  </a:lnTo>
                  <a:lnTo>
                    <a:pt x="7359" y="22616"/>
                  </a:lnTo>
                  <a:lnTo>
                    <a:pt x="8147" y="23519"/>
                  </a:lnTo>
                  <a:lnTo>
                    <a:pt x="8973" y="24422"/>
                  </a:lnTo>
                  <a:lnTo>
                    <a:pt x="9819" y="25287"/>
                  </a:lnTo>
                  <a:lnTo>
                    <a:pt x="10703" y="26113"/>
                  </a:lnTo>
                  <a:lnTo>
                    <a:pt x="11606" y="26920"/>
                  </a:lnTo>
                  <a:lnTo>
                    <a:pt x="12528" y="27708"/>
                  </a:lnTo>
                  <a:lnTo>
                    <a:pt x="13469" y="28457"/>
                  </a:lnTo>
                  <a:lnTo>
                    <a:pt x="14449" y="29168"/>
                  </a:lnTo>
                  <a:lnTo>
                    <a:pt x="15448" y="29841"/>
                  </a:lnTo>
                  <a:lnTo>
                    <a:pt x="16467" y="30494"/>
                  </a:lnTo>
                  <a:lnTo>
                    <a:pt x="17504" y="31109"/>
                  </a:lnTo>
                  <a:lnTo>
                    <a:pt x="18561" y="31685"/>
                  </a:lnTo>
                  <a:lnTo>
                    <a:pt x="19618" y="32223"/>
                  </a:lnTo>
                  <a:lnTo>
                    <a:pt x="20713" y="32703"/>
                  </a:lnTo>
                  <a:lnTo>
                    <a:pt x="21808" y="33165"/>
                  </a:lnTo>
                  <a:lnTo>
                    <a:pt x="22923" y="33587"/>
                  </a:lnTo>
                  <a:lnTo>
                    <a:pt x="24056" y="33952"/>
                  </a:lnTo>
                  <a:lnTo>
                    <a:pt x="25190" y="34279"/>
                  </a:lnTo>
                  <a:lnTo>
                    <a:pt x="25747" y="34433"/>
                  </a:lnTo>
                  <a:lnTo>
                    <a:pt x="26324" y="34567"/>
                  </a:lnTo>
                  <a:lnTo>
                    <a:pt x="26458" y="34567"/>
                  </a:lnTo>
                  <a:lnTo>
                    <a:pt x="26516" y="34529"/>
                  </a:lnTo>
                  <a:lnTo>
                    <a:pt x="26554" y="34490"/>
                  </a:lnTo>
                  <a:lnTo>
                    <a:pt x="26573" y="34433"/>
                  </a:lnTo>
                  <a:lnTo>
                    <a:pt x="26593" y="34375"/>
                  </a:lnTo>
                  <a:lnTo>
                    <a:pt x="26593" y="34317"/>
                  </a:lnTo>
                  <a:lnTo>
                    <a:pt x="26573" y="34260"/>
                  </a:lnTo>
                  <a:lnTo>
                    <a:pt x="26842" y="34202"/>
                  </a:lnTo>
                  <a:lnTo>
                    <a:pt x="27092" y="34125"/>
                  </a:lnTo>
                  <a:lnTo>
                    <a:pt x="27342" y="34010"/>
                  </a:lnTo>
                  <a:lnTo>
                    <a:pt x="27573" y="33895"/>
                  </a:lnTo>
                  <a:lnTo>
                    <a:pt x="27842" y="33972"/>
                  </a:lnTo>
                  <a:lnTo>
                    <a:pt x="28111" y="34048"/>
                  </a:lnTo>
                  <a:lnTo>
                    <a:pt x="28380" y="34087"/>
                  </a:lnTo>
                  <a:lnTo>
                    <a:pt x="28649" y="34125"/>
                  </a:lnTo>
                  <a:lnTo>
                    <a:pt x="28918" y="34164"/>
                  </a:lnTo>
                  <a:lnTo>
                    <a:pt x="29436" y="34164"/>
                  </a:lnTo>
                  <a:lnTo>
                    <a:pt x="29705" y="34145"/>
                  </a:lnTo>
                  <a:lnTo>
                    <a:pt x="29955" y="34106"/>
                  </a:lnTo>
                  <a:lnTo>
                    <a:pt x="30205" y="34068"/>
                  </a:lnTo>
                  <a:lnTo>
                    <a:pt x="30474" y="33991"/>
                  </a:lnTo>
                  <a:lnTo>
                    <a:pt x="30704" y="33933"/>
                  </a:lnTo>
                  <a:lnTo>
                    <a:pt x="30954" y="33837"/>
                  </a:lnTo>
                  <a:lnTo>
                    <a:pt x="31204" y="33741"/>
                  </a:lnTo>
                  <a:lnTo>
                    <a:pt x="31435" y="33626"/>
                  </a:lnTo>
                  <a:lnTo>
                    <a:pt x="31646" y="33510"/>
                  </a:lnTo>
                  <a:lnTo>
                    <a:pt x="31877" y="33376"/>
                  </a:lnTo>
                  <a:lnTo>
                    <a:pt x="32088" y="33222"/>
                  </a:lnTo>
                  <a:lnTo>
                    <a:pt x="32280" y="33069"/>
                  </a:lnTo>
                  <a:lnTo>
                    <a:pt x="32472" y="32896"/>
                  </a:lnTo>
                  <a:lnTo>
                    <a:pt x="32664" y="32703"/>
                  </a:lnTo>
                  <a:lnTo>
                    <a:pt x="32837" y="32531"/>
                  </a:lnTo>
                  <a:lnTo>
                    <a:pt x="33010" y="32319"/>
                  </a:lnTo>
                  <a:lnTo>
                    <a:pt x="33164" y="32108"/>
                  </a:lnTo>
                  <a:lnTo>
                    <a:pt x="33298" y="31896"/>
                  </a:lnTo>
                  <a:lnTo>
                    <a:pt x="33433" y="31666"/>
                  </a:lnTo>
                  <a:lnTo>
                    <a:pt x="33567" y="31416"/>
                  </a:lnTo>
                  <a:lnTo>
                    <a:pt x="33663" y="31166"/>
                  </a:lnTo>
                  <a:lnTo>
                    <a:pt x="33760" y="30917"/>
                  </a:lnTo>
                  <a:lnTo>
                    <a:pt x="33836" y="30648"/>
                  </a:lnTo>
                  <a:lnTo>
                    <a:pt x="33894" y="30379"/>
                  </a:lnTo>
                  <a:lnTo>
                    <a:pt x="33952" y="30090"/>
                  </a:lnTo>
                  <a:lnTo>
                    <a:pt x="33990" y="29725"/>
                  </a:lnTo>
                  <a:lnTo>
                    <a:pt x="34009" y="29360"/>
                  </a:lnTo>
                  <a:lnTo>
                    <a:pt x="33990" y="28995"/>
                  </a:lnTo>
                  <a:lnTo>
                    <a:pt x="33952" y="28649"/>
                  </a:lnTo>
                  <a:lnTo>
                    <a:pt x="33894" y="28323"/>
                  </a:lnTo>
                  <a:lnTo>
                    <a:pt x="33817" y="27996"/>
                  </a:lnTo>
                  <a:lnTo>
                    <a:pt x="33702" y="27689"/>
                  </a:lnTo>
                  <a:lnTo>
                    <a:pt x="33567" y="27400"/>
                  </a:lnTo>
                  <a:lnTo>
                    <a:pt x="33433" y="27093"/>
                  </a:lnTo>
                  <a:lnTo>
                    <a:pt x="33260" y="26824"/>
                  </a:lnTo>
                  <a:lnTo>
                    <a:pt x="33068" y="26555"/>
                  </a:lnTo>
                  <a:lnTo>
                    <a:pt x="32876" y="26286"/>
                  </a:lnTo>
                  <a:lnTo>
                    <a:pt x="32664" y="26036"/>
                  </a:lnTo>
                  <a:lnTo>
                    <a:pt x="32434" y="25786"/>
                  </a:lnTo>
                  <a:lnTo>
                    <a:pt x="32184" y="25537"/>
                  </a:lnTo>
                  <a:lnTo>
                    <a:pt x="31934" y="25306"/>
                  </a:lnTo>
                  <a:lnTo>
                    <a:pt x="31665" y="25095"/>
                  </a:lnTo>
                  <a:lnTo>
                    <a:pt x="31396" y="24864"/>
                  </a:lnTo>
                  <a:lnTo>
                    <a:pt x="30820" y="24461"/>
                  </a:lnTo>
                  <a:lnTo>
                    <a:pt x="30224" y="24057"/>
                  </a:lnTo>
                  <a:lnTo>
                    <a:pt x="29609" y="23692"/>
                  </a:lnTo>
                  <a:lnTo>
                    <a:pt x="28994" y="23346"/>
                  </a:lnTo>
                  <a:lnTo>
                    <a:pt x="28399" y="23019"/>
                  </a:lnTo>
                  <a:lnTo>
                    <a:pt x="27227" y="22405"/>
                  </a:lnTo>
                  <a:lnTo>
                    <a:pt x="26381" y="21944"/>
                  </a:lnTo>
                  <a:lnTo>
                    <a:pt x="25517" y="21444"/>
                  </a:lnTo>
                  <a:lnTo>
                    <a:pt x="24671" y="20925"/>
                  </a:lnTo>
                  <a:lnTo>
                    <a:pt x="23845" y="20406"/>
                  </a:lnTo>
                  <a:lnTo>
                    <a:pt x="23019" y="19849"/>
                  </a:lnTo>
                  <a:lnTo>
                    <a:pt x="22212" y="19273"/>
                  </a:lnTo>
                  <a:lnTo>
                    <a:pt x="21443" y="18658"/>
                  </a:lnTo>
                  <a:lnTo>
                    <a:pt x="20675" y="18024"/>
                  </a:lnTo>
                  <a:lnTo>
                    <a:pt x="19945" y="17371"/>
                  </a:lnTo>
                  <a:lnTo>
                    <a:pt x="19234" y="16698"/>
                  </a:lnTo>
                  <a:lnTo>
                    <a:pt x="18542" y="15987"/>
                  </a:lnTo>
                  <a:lnTo>
                    <a:pt x="17908" y="15238"/>
                  </a:lnTo>
                  <a:lnTo>
                    <a:pt x="17600" y="14853"/>
                  </a:lnTo>
                  <a:lnTo>
                    <a:pt x="17293" y="14469"/>
                  </a:lnTo>
                  <a:lnTo>
                    <a:pt x="17005" y="14066"/>
                  </a:lnTo>
                  <a:lnTo>
                    <a:pt x="16717" y="13662"/>
                  </a:lnTo>
                  <a:lnTo>
                    <a:pt x="16448" y="13259"/>
                  </a:lnTo>
                  <a:lnTo>
                    <a:pt x="16179" y="12836"/>
                  </a:lnTo>
                  <a:lnTo>
                    <a:pt x="15929" y="12394"/>
                  </a:lnTo>
                  <a:lnTo>
                    <a:pt x="15698" y="11971"/>
                  </a:lnTo>
                  <a:lnTo>
                    <a:pt x="15352" y="11241"/>
                  </a:lnTo>
                  <a:lnTo>
                    <a:pt x="15026" y="10511"/>
                  </a:lnTo>
                  <a:lnTo>
                    <a:pt x="14718" y="9742"/>
                  </a:lnTo>
                  <a:lnTo>
                    <a:pt x="14430" y="8955"/>
                  </a:lnTo>
                  <a:lnTo>
                    <a:pt x="13854" y="7379"/>
                  </a:lnTo>
                  <a:lnTo>
                    <a:pt x="13546" y="6591"/>
                  </a:lnTo>
                  <a:lnTo>
                    <a:pt x="13239" y="5823"/>
                  </a:lnTo>
                  <a:lnTo>
                    <a:pt x="12912" y="5054"/>
                  </a:lnTo>
                  <a:lnTo>
                    <a:pt x="12547" y="4324"/>
                  </a:lnTo>
                  <a:lnTo>
                    <a:pt x="12336" y="3959"/>
                  </a:lnTo>
                  <a:lnTo>
                    <a:pt x="12124" y="3613"/>
                  </a:lnTo>
                  <a:lnTo>
                    <a:pt x="11913" y="3267"/>
                  </a:lnTo>
                  <a:lnTo>
                    <a:pt x="11682" y="2941"/>
                  </a:lnTo>
                  <a:lnTo>
                    <a:pt x="11433" y="2614"/>
                  </a:lnTo>
                  <a:lnTo>
                    <a:pt x="11183" y="2307"/>
                  </a:lnTo>
                  <a:lnTo>
                    <a:pt x="10914" y="1999"/>
                  </a:lnTo>
                  <a:lnTo>
                    <a:pt x="10606" y="1730"/>
                  </a:lnTo>
                  <a:lnTo>
                    <a:pt x="10299" y="1442"/>
                  </a:lnTo>
                  <a:lnTo>
                    <a:pt x="9992" y="1192"/>
                  </a:lnTo>
                  <a:lnTo>
                    <a:pt x="9646" y="942"/>
                  </a:lnTo>
                  <a:lnTo>
                    <a:pt x="9281" y="712"/>
                  </a:lnTo>
                  <a:lnTo>
                    <a:pt x="9031" y="577"/>
                  </a:lnTo>
                  <a:lnTo>
                    <a:pt x="8781" y="462"/>
                  </a:lnTo>
                  <a:lnTo>
                    <a:pt x="8512" y="366"/>
                  </a:lnTo>
                  <a:lnTo>
                    <a:pt x="8262" y="270"/>
                  </a:lnTo>
                  <a:lnTo>
                    <a:pt x="7993" y="193"/>
                  </a:lnTo>
                  <a:lnTo>
                    <a:pt x="7705" y="116"/>
                  </a:lnTo>
                  <a:lnTo>
                    <a:pt x="7436" y="78"/>
                  </a:lnTo>
                  <a:lnTo>
                    <a:pt x="7148" y="39"/>
                  </a:lnTo>
                  <a:lnTo>
                    <a:pt x="6860" y="20"/>
                  </a:lnTo>
                  <a:lnTo>
                    <a:pt x="65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84;p42">
              <a:extLst>
                <a:ext uri="{FF2B5EF4-FFF2-40B4-BE49-F238E27FC236}">
                  <a16:creationId xmlns:a16="http://schemas.microsoft.com/office/drawing/2014/main" id="{742A0F8D-AA9B-2FFA-BF69-718D5B30C397}"/>
                </a:ext>
              </a:extLst>
            </p:cNvPr>
            <p:cNvSpPr/>
            <p:nvPr/>
          </p:nvSpPr>
          <p:spPr>
            <a:xfrm>
              <a:off x="6715325" y="1651086"/>
              <a:ext cx="158784" cy="245161"/>
            </a:xfrm>
            <a:custGeom>
              <a:avLst/>
              <a:gdLst/>
              <a:ahLst/>
              <a:cxnLst/>
              <a:rect l="l" t="t" r="r" b="b"/>
              <a:pathLst>
                <a:path w="7206" h="11126" extrusionOk="0">
                  <a:moveTo>
                    <a:pt x="327" y="1"/>
                  </a:moveTo>
                  <a:lnTo>
                    <a:pt x="1" y="577"/>
                  </a:lnTo>
                  <a:lnTo>
                    <a:pt x="78" y="616"/>
                  </a:lnTo>
                  <a:lnTo>
                    <a:pt x="154" y="673"/>
                  </a:lnTo>
                  <a:lnTo>
                    <a:pt x="289" y="789"/>
                  </a:lnTo>
                  <a:lnTo>
                    <a:pt x="385" y="942"/>
                  </a:lnTo>
                  <a:lnTo>
                    <a:pt x="462" y="1115"/>
                  </a:lnTo>
                  <a:lnTo>
                    <a:pt x="481" y="1115"/>
                  </a:lnTo>
                  <a:lnTo>
                    <a:pt x="884" y="1250"/>
                  </a:lnTo>
                  <a:lnTo>
                    <a:pt x="1288" y="1404"/>
                  </a:lnTo>
                  <a:lnTo>
                    <a:pt x="1672" y="1596"/>
                  </a:lnTo>
                  <a:lnTo>
                    <a:pt x="2057" y="1807"/>
                  </a:lnTo>
                  <a:lnTo>
                    <a:pt x="2441" y="2038"/>
                  </a:lnTo>
                  <a:lnTo>
                    <a:pt x="2806" y="2307"/>
                  </a:lnTo>
                  <a:lnTo>
                    <a:pt x="3152" y="2595"/>
                  </a:lnTo>
                  <a:lnTo>
                    <a:pt x="3478" y="2883"/>
                  </a:lnTo>
                  <a:lnTo>
                    <a:pt x="3786" y="3210"/>
                  </a:lnTo>
                  <a:lnTo>
                    <a:pt x="4055" y="3556"/>
                  </a:lnTo>
                  <a:lnTo>
                    <a:pt x="4324" y="3921"/>
                  </a:lnTo>
                  <a:lnTo>
                    <a:pt x="4535" y="4305"/>
                  </a:lnTo>
                  <a:lnTo>
                    <a:pt x="4727" y="4689"/>
                  </a:lnTo>
                  <a:lnTo>
                    <a:pt x="4881" y="5093"/>
                  </a:lnTo>
                  <a:lnTo>
                    <a:pt x="4996" y="5515"/>
                  </a:lnTo>
                  <a:lnTo>
                    <a:pt x="5092" y="5938"/>
                  </a:lnTo>
                  <a:lnTo>
                    <a:pt x="5112" y="6284"/>
                  </a:lnTo>
                  <a:lnTo>
                    <a:pt x="5112" y="6611"/>
                  </a:lnTo>
                  <a:lnTo>
                    <a:pt x="5073" y="6937"/>
                  </a:lnTo>
                  <a:lnTo>
                    <a:pt x="5016" y="7264"/>
                  </a:lnTo>
                  <a:lnTo>
                    <a:pt x="4919" y="7591"/>
                  </a:lnTo>
                  <a:lnTo>
                    <a:pt x="4804" y="7879"/>
                  </a:lnTo>
                  <a:lnTo>
                    <a:pt x="4670" y="8186"/>
                  </a:lnTo>
                  <a:lnTo>
                    <a:pt x="4516" y="8455"/>
                  </a:lnTo>
                  <a:lnTo>
                    <a:pt x="4324" y="8705"/>
                  </a:lnTo>
                  <a:lnTo>
                    <a:pt x="4112" y="8955"/>
                  </a:lnTo>
                  <a:lnTo>
                    <a:pt x="3882" y="9166"/>
                  </a:lnTo>
                  <a:lnTo>
                    <a:pt x="3632" y="9358"/>
                  </a:lnTo>
                  <a:lnTo>
                    <a:pt x="3344" y="9531"/>
                  </a:lnTo>
                  <a:lnTo>
                    <a:pt x="3056" y="9666"/>
                  </a:lnTo>
                  <a:lnTo>
                    <a:pt x="2748" y="9781"/>
                  </a:lnTo>
                  <a:lnTo>
                    <a:pt x="2422" y="9858"/>
                  </a:lnTo>
                  <a:lnTo>
                    <a:pt x="2306" y="10184"/>
                  </a:lnTo>
                  <a:lnTo>
                    <a:pt x="2133" y="10473"/>
                  </a:lnTo>
                  <a:lnTo>
                    <a:pt x="1941" y="10761"/>
                  </a:lnTo>
                  <a:lnTo>
                    <a:pt x="1711" y="11011"/>
                  </a:lnTo>
                  <a:lnTo>
                    <a:pt x="2153" y="11088"/>
                  </a:lnTo>
                  <a:lnTo>
                    <a:pt x="2595" y="11126"/>
                  </a:lnTo>
                  <a:lnTo>
                    <a:pt x="3017" y="11126"/>
                  </a:lnTo>
                  <a:lnTo>
                    <a:pt x="3440" y="11088"/>
                  </a:lnTo>
                  <a:lnTo>
                    <a:pt x="3863" y="11030"/>
                  </a:lnTo>
                  <a:lnTo>
                    <a:pt x="4266" y="10915"/>
                  </a:lnTo>
                  <a:lnTo>
                    <a:pt x="4670" y="10761"/>
                  </a:lnTo>
                  <a:lnTo>
                    <a:pt x="5035" y="10588"/>
                  </a:lnTo>
                  <a:lnTo>
                    <a:pt x="5381" y="10377"/>
                  </a:lnTo>
                  <a:lnTo>
                    <a:pt x="5726" y="10127"/>
                  </a:lnTo>
                  <a:lnTo>
                    <a:pt x="6015" y="9839"/>
                  </a:lnTo>
                  <a:lnTo>
                    <a:pt x="6303" y="9512"/>
                  </a:lnTo>
                  <a:lnTo>
                    <a:pt x="6553" y="9166"/>
                  </a:lnTo>
                  <a:lnTo>
                    <a:pt x="6649" y="8974"/>
                  </a:lnTo>
                  <a:lnTo>
                    <a:pt x="6764" y="8763"/>
                  </a:lnTo>
                  <a:lnTo>
                    <a:pt x="6860" y="8570"/>
                  </a:lnTo>
                  <a:lnTo>
                    <a:pt x="6937" y="8340"/>
                  </a:lnTo>
                  <a:lnTo>
                    <a:pt x="7014" y="8129"/>
                  </a:lnTo>
                  <a:lnTo>
                    <a:pt x="7071" y="7898"/>
                  </a:lnTo>
                  <a:lnTo>
                    <a:pt x="7129" y="7629"/>
                  </a:lnTo>
                  <a:lnTo>
                    <a:pt x="7168" y="7379"/>
                  </a:lnTo>
                  <a:lnTo>
                    <a:pt x="7206" y="7129"/>
                  </a:lnTo>
                  <a:lnTo>
                    <a:pt x="7206" y="6880"/>
                  </a:lnTo>
                  <a:lnTo>
                    <a:pt x="7206" y="6630"/>
                  </a:lnTo>
                  <a:lnTo>
                    <a:pt x="7168" y="6380"/>
                  </a:lnTo>
                  <a:lnTo>
                    <a:pt x="7129" y="6149"/>
                  </a:lnTo>
                  <a:lnTo>
                    <a:pt x="7091" y="5919"/>
                  </a:lnTo>
                  <a:lnTo>
                    <a:pt x="7033" y="5688"/>
                  </a:lnTo>
                  <a:lnTo>
                    <a:pt x="6956" y="5477"/>
                  </a:lnTo>
                  <a:lnTo>
                    <a:pt x="6860" y="5246"/>
                  </a:lnTo>
                  <a:lnTo>
                    <a:pt x="6764" y="5035"/>
                  </a:lnTo>
                  <a:lnTo>
                    <a:pt x="6533" y="4632"/>
                  </a:lnTo>
                  <a:lnTo>
                    <a:pt x="6264" y="4228"/>
                  </a:lnTo>
                  <a:lnTo>
                    <a:pt x="5957" y="3844"/>
                  </a:lnTo>
                  <a:lnTo>
                    <a:pt x="5630" y="3498"/>
                  </a:lnTo>
                  <a:lnTo>
                    <a:pt x="5265" y="3152"/>
                  </a:lnTo>
                  <a:lnTo>
                    <a:pt x="4900" y="2825"/>
                  </a:lnTo>
                  <a:lnTo>
                    <a:pt x="4497" y="2518"/>
                  </a:lnTo>
                  <a:lnTo>
                    <a:pt x="4093" y="2230"/>
                  </a:lnTo>
                  <a:lnTo>
                    <a:pt x="3690" y="1961"/>
                  </a:lnTo>
                  <a:lnTo>
                    <a:pt x="3286" y="1711"/>
                  </a:lnTo>
                  <a:lnTo>
                    <a:pt x="1807" y="84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85;p42">
              <a:extLst>
                <a:ext uri="{FF2B5EF4-FFF2-40B4-BE49-F238E27FC236}">
                  <a16:creationId xmlns:a16="http://schemas.microsoft.com/office/drawing/2014/main" id="{C8AFDD6E-7C3C-7349-09FC-FF15BB868C69}"/>
                </a:ext>
              </a:extLst>
            </p:cNvPr>
            <p:cNvSpPr/>
            <p:nvPr/>
          </p:nvSpPr>
          <p:spPr>
            <a:xfrm>
              <a:off x="6143786" y="1235765"/>
              <a:ext cx="618170" cy="668983"/>
            </a:xfrm>
            <a:custGeom>
              <a:avLst/>
              <a:gdLst/>
              <a:ahLst/>
              <a:cxnLst/>
              <a:rect l="l" t="t" r="r" b="b"/>
              <a:pathLst>
                <a:path w="28054" h="30360" extrusionOk="0">
                  <a:moveTo>
                    <a:pt x="2979" y="1"/>
                  </a:moveTo>
                  <a:lnTo>
                    <a:pt x="2729" y="39"/>
                  </a:lnTo>
                  <a:lnTo>
                    <a:pt x="2498" y="78"/>
                  </a:lnTo>
                  <a:lnTo>
                    <a:pt x="2268" y="116"/>
                  </a:lnTo>
                  <a:lnTo>
                    <a:pt x="2056" y="193"/>
                  </a:lnTo>
                  <a:lnTo>
                    <a:pt x="1826" y="270"/>
                  </a:lnTo>
                  <a:lnTo>
                    <a:pt x="1615" y="347"/>
                  </a:lnTo>
                  <a:lnTo>
                    <a:pt x="1422" y="462"/>
                  </a:lnTo>
                  <a:lnTo>
                    <a:pt x="1230" y="577"/>
                  </a:lnTo>
                  <a:lnTo>
                    <a:pt x="1057" y="712"/>
                  </a:lnTo>
                  <a:lnTo>
                    <a:pt x="884" y="846"/>
                  </a:lnTo>
                  <a:lnTo>
                    <a:pt x="731" y="1000"/>
                  </a:lnTo>
                  <a:lnTo>
                    <a:pt x="596" y="1173"/>
                  </a:lnTo>
                  <a:lnTo>
                    <a:pt x="481" y="1346"/>
                  </a:lnTo>
                  <a:lnTo>
                    <a:pt x="366" y="1538"/>
                  </a:lnTo>
                  <a:lnTo>
                    <a:pt x="289" y="1749"/>
                  </a:lnTo>
                  <a:lnTo>
                    <a:pt x="212" y="1961"/>
                  </a:lnTo>
                  <a:lnTo>
                    <a:pt x="154" y="2191"/>
                  </a:lnTo>
                  <a:lnTo>
                    <a:pt x="135" y="2422"/>
                  </a:lnTo>
                  <a:lnTo>
                    <a:pt x="116" y="2672"/>
                  </a:lnTo>
                  <a:lnTo>
                    <a:pt x="135" y="2941"/>
                  </a:lnTo>
                  <a:lnTo>
                    <a:pt x="173" y="3210"/>
                  </a:lnTo>
                  <a:lnTo>
                    <a:pt x="250" y="3498"/>
                  </a:lnTo>
                  <a:lnTo>
                    <a:pt x="250" y="3536"/>
                  </a:lnTo>
                  <a:lnTo>
                    <a:pt x="231" y="3594"/>
                  </a:lnTo>
                  <a:lnTo>
                    <a:pt x="212" y="3613"/>
                  </a:lnTo>
                  <a:lnTo>
                    <a:pt x="173" y="3652"/>
                  </a:lnTo>
                  <a:lnTo>
                    <a:pt x="135" y="3652"/>
                  </a:lnTo>
                  <a:lnTo>
                    <a:pt x="97" y="3671"/>
                  </a:lnTo>
                  <a:lnTo>
                    <a:pt x="39" y="3652"/>
                  </a:lnTo>
                  <a:lnTo>
                    <a:pt x="1" y="3632"/>
                  </a:lnTo>
                  <a:lnTo>
                    <a:pt x="1" y="3632"/>
                  </a:lnTo>
                  <a:lnTo>
                    <a:pt x="39" y="3978"/>
                  </a:lnTo>
                  <a:lnTo>
                    <a:pt x="77" y="4343"/>
                  </a:lnTo>
                  <a:lnTo>
                    <a:pt x="423" y="5515"/>
                  </a:lnTo>
                  <a:lnTo>
                    <a:pt x="808" y="6668"/>
                  </a:lnTo>
                  <a:lnTo>
                    <a:pt x="1230" y="7821"/>
                  </a:lnTo>
                  <a:lnTo>
                    <a:pt x="1672" y="8935"/>
                  </a:lnTo>
                  <a:lnTo>
                    <a:pt x="2153" y="10031"/>
                  </a:lnTo>
                  <a:lnTo>
                    <a:pt x="2671" y="11126"/>
                  </a:lnTo>
                  <a:lnTo>
                    <a:pt x="3209" y="12183"/>
                  </a:lnTo>
                  <a:lnTo>
                    <a:pt x="3786" y="13220"/>
                  </a:lnTo>
                  <a:lnTo>
                    <a:pt x="4401" y="14239"/>
                  </a:lnTo>
                  <a:lnTo>
                    <a:pt x="5035" y="15238"/>
                  </a:lnTo>
                  <a:lnTo>
                    <a:pt x="5688" y="16218"/>
                  </a:lnTo>
                  <a:lnTo>
                    <a:pt x="6380" y="17159"/>
                  </a:lnTo>
                  <a:lnTo>
                    <a:pt x="7110" y="18081"/>
                  </a:lnTo>
                  <a:lnTo>
                    <a:pt x="7859" y="18984"/>
                  </a:lnTo>
                  <a:lnTo>
                    <a:pt x="8628" y="19868"/>
                  </a:lnTo>
                  <a:lnTo>
                    <a:pt x="9435" y="20714"/>
                  </a:lnTo>
                  <a:lnTo>
                    <a:pt x="10280" y="21540"/>
                  </a:lnTo>
                  <a:lnTo>
                    <a:pt x="11126" y="22347"/>
                  </a:lnTo>
                  <a:lnTo>
                    <a:pt x="12009" y="23115"/>
                  </a:lnTo>
                  <a:lnTo>
                    <a:pt x="12932" y="23865"/>
                  </a:lnTo>
                  <a:lnTo>
                    <a:pt x="13854" y="24576"/>
                  </a:lnTo>
                  <a:lnTo>
                    <a:pt x="14815" y="25248"/>
                  </a:lnTo>
                  <a:lnTo>
                    <a:pt x="15795" y="25921"/>
                  </a:lnTo>
                  <a:lnTo>
                    <a:pt x="16813" y="26536"/>
                  </a:lnTo>
                  <a:lnTo>
                    <a:pt x="17831" y="27131"/>
                  </a:lnTo>
                  <a:lnTo>
                    <a:pt x="18888" y="27688"/>
                  </a:lnTo>
                  <a:lnTo>
                    <a:pt x="19964" y="28226"/>
                  </a:lnTo>
                  <a:lnTo>
                    <a:pt x="21059" y="28726"/>
                  </a:lnTo>
                  <a:lnTo>
                    <a:pt x="22174" y="29187"/>
                  </a:lnTo>
                  <a:lnTo>
                    <a:pt x="23327" y="29610"/>
                  </a:lnTo>
                  <a:lnTo>
                    <a:pt x="24479" y="30013"/>
                  </a:lnTo>
                  <a:lnTo>
                    <a:pt x="25651" y="30359"/>
                  </a:lnTo>
                  <a:lnTo>
                    <a:pt x="25671" y="30302"/>
                  </a:lnTo>
                  <a:lnTo>
                    <a:pt x="25728" y="30244"/>
                  </a:lnTo>
                  <a:lnTo>
                    <a:pt x="25786" y="30206"/>
                  </a:lnTo>
                  <a:lnTo>
                    <a:pt x="25863" y="30186"/>
                  </a:lnTo>
                  <a:lnTo>
                    <a:pt x="26113" y="30167"/>
                  </a:lnTo>
                  <a:lnTo>
                    <a:pt x="26362" y="30109"/>
                  </a:lnTo>
                  <a:lnTo>
                    <a:pt x="26593" y="30033"/>
                  </a:lnTo>
                  <a:lnTo>
                    <a:pt x="26804" y="29937"/>
                  </a:lnTo>
                  <a:lnTo>
                    <a:pt x="26823" y="29840"/>
                  </a:lnTo>
                  <a:lnTo>
                    <a:pt x="26881" y="29744"/>
                  </a:lnTo>
                  <a:lnTo>
                    <a:pt x="26939" y="29706"/>
                  </a:lnTo>
                  <a:lnTo>
                    <a:pt x="26977" y="29687"/>
                  </a:lnTo>
                  <a:lnTo>
                    <a:pt x="27035" y="29687"/>
                  </a:lnTo>
                  <a:lnTo>
                    <a:pt x="27092" y="29706"/>
                  </a:lnTo>
                  <a:lnTo>
                    <a:pt x="27150" y="29706"/>
                  </a:lnTo>
                  <a:lnTo>
                    <a:pt x="27361" y="29514"/>
                  </a:lnTo>
                  <a:lnTo>
                    <a:pt x="27554" y="29264"/>
                  </a:lnTo>
                  <a:lnTo>
                    <a:pt x="27727" y="29014"/>
                  </a:lnTo>
                  <a:lnTo>
                    <a:pt x="27861" y="28726"/>
                  </a:lnTo>
                  <a:lnTo>
                    <a:pt x="27803" y="28688"/>
                  </a:lnTo>
                  <a:lnTo>
                    <a:pt x="27784" y="28630"/>
                  </a:lnTo>
                  <a:lnTo>
                    <a:pt x="27765" y="28572"/>
                  </a:lnTo>
                  <a:lnTo>
                    <a:pt x="27765" y="28495"/>
                  </a:lnTo>
                  <a:lnTo>
                    <a:pt x="27784" y="28438"/>
                  </a:lnTo>
                  <a:lnTo>
                    <a:pt x="27823" y="28380"/>
                  </a:lnTo>
                  <a:lnTo>
                    <a:pt x="27899" y="28342"/>
                  </a:lnTo>
                  <a:lnTo>
                    <a:pt x="27976" y="28323"/>
                  </a:lnTo>
                  <a:lnTo>
                    <a:pt x="27996" y="28323"/>
                  </a:lnTo>
                  <a:lnTo>
                    <a:pt x="28053" y="27977"/>
                  </a:lnTo>
                  <a:lnTo>
                    <a:pt x="28053" y="27612"/>
                  </a:lnTo>
                  <a:lnTo>
                    <a:pt x="28053" y="27439"/>
                  </a:lnTo>
                  <a:lnTo>
                    <a:pt x="28015" y="27266"/>
                  </a:lnTo>
                  <a:lnTo>
                    <a:pt x="27996" y="27074"/>
                  </a:lnTo>
                  <a:lnTo>
                    <a:pt x="27938" y="26901"/>
                  </a:lnTo>
                  <a:lnTo>
                    <a:pt x="27880" y="26689"/>
                  </a:lnTo>
                  <a:lnTo>
                    <a:pt x="27784" y="26497"/>
                  </a:lnTo>
                  <a:lnTo>
                    <a:pt x="27688" y="26286"/>
                  </a:lnTo>
                  <a:lnTo>
                    <a:pt x="27592" y="26113"/>
                  </a:lnTo>
                  <a:lnTo>
                    <a:pt x="27477" y="25921"/>
                  </a:lnTo>
                  <a:lnTo>
                    <a:pt x="27342" y="25748"/>
                  </a:lnTo>
                  <a:lnTo>
                    <a:pt x="27073" y="25402"/>
                  </a:lnTo>
                  <a:lnTo>
                    <a:pt x="26766" y="25075"/>
                  </a:lnTo>
                  <a:lnTo>
                    <a:pt x="26420" y="24787"/>
                  </a:lnTo>
                  <a:lnTo>
                    <a:pt x="26074" y="24537"/>
                  </a:lnTo>
                  <a:lnTo>
                    <a:pt x="25709" y="24288"/>
                  </a:lnTo>
                  <a:lnTo>
                    <a:pt x="25421" y="24115"/>
                  </a:lnTo>
                  <a:lnTo>
                    <a:pt x="25113" y="23942"/>
                  </a:lnTo>
                  <a:lnTo>
                    <a:pt x="24499" y="23634"/>
                  </a:lnTo>
                  <a:lnTo>
                    <a:pt x="23865" y="23346"/>
                  </a:lnTo>
                  <a:lnTo>
                    <a:pt x="23230" y="23077"/>
                  </a:lnTo>
                  <a:lnTo>
                    <a:pt x="21943" y="22539"/>
                  </a:lnTo>
                  <a:lnTo>
                    <a:pt x="21309" y="22251"/>
                  </a:lnTo>
                  <a:lnTo>
                    <a:pt x="20694" y="21943"/>
                  </a:lnTo>
                  <a:lnTo>
                    <a:pt x="20118" y="21655"/>
                  </a:lnTo>
                  <a:lnTo>
                    <a:pt x="19580" y="21329"/>
                  </a:lnTo>
                  <a:lnTo>
                    <a:pt x="19023" y="21002"/>
                  </a:lnTo>
                  <a:lnTo>
                    <a:pt x="18485" y="20656"/>
                  </a:lnTo>
                  <a:lnTo>
                    <a:pt x="17966" y="20310"/>
                  </a:lnTo>
                  <a:lnTo>
                    <a:pt x="17447" y="19945"/>
                  </a:lnTo>
                  <a:lnTo>
                    <a:pt x="16928" y="19561"/>
                  </a:lnTo>
                  <a:lnTo>
                    <a:pt x="16429" y="19177"/>
                  </a:lnTo>
                  <a:lnTo>
                    <a:pt x="15929" y="18773"/>
                  </a:lnTo>
                  <a:lnTo>
                    <a:pt x="15449" y="18350"/>
                  </a:lnTo>
                  <a:lnTo>
                    <a:pt x="14988" y="17908"/>
                  </a:lnTo>
                  <a:lnTo>
                    <a:pt x="14526" y="17467"/>
                  </a:lnTo>
                  <a:lnTo>
                    <a:pt x="14065" y="17025"/>
                  </a:lnTo>
                  <a:lnTo>
                    <a:pt x="13643" y="16544"/>
                  </a:lnTo>
                  <a:lnTo>
                    <a:pt x="13220" y="16083"/>
                  </a:lnTo>
                  <a:lnTo>
                    <a:pt x="12816" y="15584"/>
                  </a:lnTo>
                  <a:lnTo>
                    <a:pt x="12432" y="15103"/>
                  </a:lnTo>
                  <a:lnTo>
                    <a:pt x="12048" y="14604"/>
                  </a:lnTo>
                  <a:lnTo>
                    <a:pt x="11702" y="14104"/>
                  </a:lnTo>
                  <a:lnTo>
                    <a:pt x="11375" y="13585"/>
                  </a:lnTo>
                  <a:lnTo>
                    <a:pt x="11049" y="13066"/>
                  </a:lnTo>
                  <a:lnTo>
                    <a:pt x="10741" y="12548"/>
                  </a:lnTo>
                  <a:lnTo>
                    <a:pt x="10472" y="12010"/>
                  </a:lnTo>
                  <a:lnTo>
                    <a:pt x="10184" y="11452"/>
                  </a:lnTo>
                  <a:lnTo>
                    <a:pt x="9934" y="10914"/>
                  </a:lnTo>
                  <a:lnTo>
                    <a:pt x="9704" y="10357"/>
                  </a:lnTo>
                  <a:lnTo>
                    <a:pt x="9473" y="9781"/>
                  </a:lnTo>
                  <a:lnTo>
                    <a:pt x="9262" y="9204"/>
                  </a:lnTo>
                  <a:lnTo>
                    <a:pt x="9070" y="8628"/>
                  </a:lnTo>
                  <a:lnTo>
                    <a:pt x="8897" y="8052"/>
                  </a:lnTo>
                  <a:lnTo>
                    <a:pt x="8743" y="7456"/>
                  </a:lnTo>
                  <a:lnTo>
                    <a:pt x="8589" y="6841"/>
                  </a:lnTo>
                  <a:lnTo>
                    <a:pt x="8397" y="5976"/>
                  </a:lnTo>
                  <a:lnTo>
                    <a:pt x="8167" y="5073"/>
                  </a:lnTo>
                  <a:lnTo>
                    <a:pt x="8032" y="4631"/>
                  </a:lnTo>
                  <a:lnTo>
                    <a:pt x="7898" y="4190"/>
                  </a:lnTo>
                  <a:lnTo>
                    <a:pt x="7744" y="3748"/>
                  </a:lnTo>
                  <a:lnTo>
                    <a:pt x="7571" y="3306"/>
                  </a:lnTo>
                  <a:lnTo>
                    <a:pt x="7379" y="2902"/>
                  </a:lnTo>
                  <a:lnTo>
                    <a:pt x="7167" y="2499"/>
                  </a:lnTo>
                  <a:lnTo>
                    <a:pt x="6937" y="2114"/>
                  </a:lnTo>
                  <a:lnTo>
                    <a:pt x="6668" y="1749"/>
                  </a:lnTo>
                  <a:lnTo>
                    <a:pt x="6380" y="1403"/>
                  </a:lnTo>
                  <a:lnTo>
                    <a:pt x="6053" y="1077"/>
                  </a:lnTo>
                  <a:lnTo>
                    <a:pt x="5688" y="789"/>
                  </a:lnTo>
                  <a:lnTo>
                    <a:pt x="5496" y="654"/>
                  </a:lnTo>
                  <a:lnTo>
                    <a:pt x="5304" y="520"/>
                  </a:lnTo>
                  <a:lnTo>
                    <a:pt x="5092" y="404"/>
                  </a:lnTo>
                  <a:lnTo>
                    <a:pt x="4862" y="308"/>
                  </a:lnTo>
                  <a:lnTo>
                    <a:pt x="4631" y="212"/>
                  </a:lnTo>
                  <a:lnTo>
                    <a:pt x="4401" y="155"/>
                  </a:lnTo>
                  <a:lnTo>
                    <a:pt x="4170" y="97"/>
                  </a:lnTo>
                  <a:lnTo>
                    <a:pt x="3939" y="39"/>
                  </a:lnTo>
                  <a:lnTo>
                    <a:pt x="3690" y="20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86;p42">
              <a:extLst>
                <a:ext uri="{FF2B5EF4-FFF2-40B4-BE49-F238E27FC236}">
                  <a16:creationId xmlns:a16="http://schemas.microsoft.com/office/drawing/2014/main" id="{DB3F5763-13F8-8B6F-9723-E4B86471C5F8}"/>
                </a:ext>
              </a:extLst>
            </p:cNvPr>
            <p:cNvSpPr/>
            <p:nvPr/>
          </p:nvSpPr>
          <p:spPr>
            <a:xfrm>
              <a:off x="6376222" y="1329344"/>
              <a:ext cx="342534" cy="370893"/>
            </a:xfrm>
            <a:custGeom>
              <a:avLst/>
              <a:gdLst/>
              <a:ahLst/>
              <a:cxnLst/>
              <a:rect l="l" t="t" r="r" b="b"/>
              <a:pathLst>
                <a:path w="15545" h="16832" extrusionOk="0">
                  <a:moveTo>
                    <a:pt x="288" y="0"/>
                  </a:moveTo>
                  <a:lnTo>
                    <a:pt x="211" y="19"/>
                  </a:lnTo>
                  <a:lnTo>
                    <a:pt x="154" y="58"/>
                  </a:lnTo>
                  <a:lnTo>
                    <a:pt x="96" y="115"/>
                  </a:lnTo>
                  <a:lnTo>
                    <a:pt x="39" y="173"/>
                  </a:lnTo>
                  <a:lnTo>
                    <a:pt x="0" y="211"/>
                  </a:lnTo>
                  <a:lnTo>
                    <a:pt x="77" y="538"/>
                  </a:lnTo>
                  <a:lnTo>
                    <a:pt x="173" y="826"/>
                  </a:lnTo>
                  <a:lnTo>
                    <a:pt x="288" y="1134"/>
                  </a:lnTo>
                  <a:lnTo>
                    <a:pt x="423" y="1422"/>
                  </a:lnTo>
                  <a:lnTo>
                    <a:pt x="692" y="1979"/>
                  </a:lnTo>
                  <a:lnTo>
                    <a:pt x="999" y="2536"/>
                  </a:lnTo>
                  <a:lnTo>
                    <a:pt x="1287" y="3094"/>
                  </a:lnTo>
                  <a:lnTo>
                    <a:pt x="1403" y="3382"/>
                  </a:lnTo>
                  <a:lnTo>
                    <a:pt x="1518" y="3670"/>
                  </a:lnTo>
                  <a:lnTo>
                    <a:pt x="1614" y="3977"/>
                  </a:lnTo>
                  <a:lnTo>
                    <a:pt x="1691" y="4304"/>
                  </a:lnTo>
                  <a:lnTo>
                    <a:pt x="1749" y="4631"/>
                  </a:lnTo>
                  <a:lnTo>
                    <a:pt x="1768" y="4957"/>
                  </a:lnTo>
                  <a:lnTo>
                    <a:pt x="1749" y="5361"/>
                  </a:lnTo>
                  <a:lnTo>
                    <a:pt x="1729" y="5764"/>
                  </a:lnTo>
                  <a:lnTo>
                    <a:pt x="1691" y="6571"/>
                  </a:lnTo>
                  <a:lnTo>
                    <a:pt x="1672" y="6975"/>
                  </a:lnTo>
                  <a:lnTo>
                    <a:pt x="1691" y="7378"/>
                  </a:lnTo>
                  <a:lnTo>
                    <a:pt x="1749" y="7782"/>
                  </a:lnTo>
                  <a:lnTo>
                    <a:pt x="1787" y="7974"/>
                  </a:lnTo>
                  <a:lnTo>
                    <a:pt x="1845" y="8166"/>
                  </a:lnTo>
                  <a:lnTo>
                    <a:pt x="1960" y="8474"/>
                  </a:lnTo>
                  <a:lnTo>
                    <a:pt x="2094" y="8743"/>
                  </a:lnTo>
                  <a:lnTo>
                    <a:pt x="2248" y="8954"/>
                  </a:lnTo>
                  <a:lnTo>
                    <a:pt x="2421" y="9146"/>
                  </a:lnTo>
                  <a:lnTo>
                    <a:pt x="2594" y="9300"/>
                  </a:lnTo>
                  <a:lnTo>
                    <a:pt x="2786" y="9434"/>
                  </a:lnTo>
                  <a:lnTo>
                    <a:pt x="2998" y="9550"/>
                  </a:lnTo>
                  <a:lnTo>
                    <a:pt x="3209" y="9626"/>
                  </a:lnTo>
                  <a:lnTo>
                    <a:pt x="3439" y="9703"/>
                  </a:lnTo>
                  <a:lnTo>
                    <a:pt x="3670" y="9761"/>
                  </a:lnTo>
                  <a:lnTo>
                    <a:pt x="4170" y="9838"/>
                  </a:lnTo>
                  <a:lnTo>
                    <a:pt x="4688" y="9915"/>
                  </a:lnTo>
                  <a:lnTo>
                    <a:pt x="5207" y="10011"/>
                  </a:lnTo>
                  <a:lnTo>
                    <a:pt x="5495" y="10088"/>
                  </a:lnTo>
                  <a:lnTo>
                    <a:pt x="5764" y="10184"/>
                  </a:lnTo>
                  <a:lnTo>
                    <a:pt x="6014" y="10299"/>
                  </a:lnTo>
                  <a:lnTo>
                    <a:pt x="6264" y="10433"/>
                  </a:lnTo>
                  <a:lnTo>
                    <a:pt x="6494" y="10568"/>
                  </a:lnTo>
                  <a:lnTo>
                    <a:pt x="6725" y="10741"/>
                  </a:lnTo>
                  <a:lnTo>
                    <a:pt x="6936" y="10914"/>
                  </a:lnTo>
                  <a:lnTo>
                    <a:pt x="7148" y="11087"/>
                  </a:lnTo>
                  <a:lnTo>
                    <a:pt x="7340" y="11279"/>
                  </a:lnTo>
                  <a:lnTo>
                    <a:pt x="7532" y="11490"/>
                  </a:lnTo>
                  <a:lnTo>
                    <a:pt x="7897" y="11932"/>
                  </a:lnTo>
                  <a:lnTo>
                    <a:pt x="8243" y="12374"/>
                  </a:lnTo>
                  <a:lnTo>
                    <a:pt x="8570" y="12854"/>
                  </a:lnTo>
                  <a:lnTo>
                    <a:pt x="8858" y="13277"/>
                  </a:lnTo>
                  <a:lnTo>
                    <a:pt x="9165" y="13681"/>
                  </a:lnTo>
                  <a:lnTo>
                    <a:pt x="9473" y="14084"/>
                  </a:lnTo>
                  <a:lnTo>
                    <a:pt x="9799" y="14449"/>
                  </a:lnTo>
                  <a:lnTo>
                    <a:pt x="10126" y="14814"/>
                  </a:lnTo>
                  <a:lnTo>
                    <a:pt x="10472" y="15141"/>
                  </a:lnTo>
                  <a:lnTo>
                    <a:pt x="10837" y="15468"/>
                  </a:lnTo>
                  <a:lnTo>
                    <a:pt x="11202" y="15737"/>
                  </a:lnTo>
                  <a:lnTo>
                    <a:pt x="11586" y="16006"/>
                  </a:lnTo>
                  <a:lnTo>
                    <a:pt x="11990" y="16236"/>
                  </a:lnTo>
                  <a:lnTo>
                    <a:pt x="12412" y="16428"/>
                  </a:lnTo>
                  <a:lnTo>
                    <a:pt x="12854" y="16582"/>
                  </a:lnTo>
                  <a:lnTo>
                    <a:pt x="13335" y="16716"/>
                  </a:lnTo>
                  <a:lnTo>
                    <a:pt x="13815" y="16793"/>
                  </a:lnTo>
                  <a:lnTo>
                    <a:pt x="14334" y="16832"/>
                  </a:lnTo>
                  <a:lnTo>
                    <a:pt x="14891" y="16832"/>
                  </a:lnTo>
                  <a:lnTo>
                    <a:pt x="14872" y="16793"/>
                  </a:lnTo>
                  <a:lnTo>
                    <a:pt x="14872" y="16755"/>
                  </a:lnTo>
                  <a:lnTo>
                    <a:pt x="14891" y="16736"/>
                  </a:lnTo>
                  <a:lnTo>
                    <a:pt x="14930" y="16697"/>
                  </a:lnTo>
                  <a:lnTo>
                    <a:pt x="15141" y="16563"/>
                  </a:lnTo>
                  <a:lnTo>
                    <a:pt x="15256" y="16467"/>
                  </a:lnTo>
                  <a:lnTo>
                    <a:pt x="15352" y="16371"/>
                  </a:lnTo>
                  <a:lnTo>
                    <a:pt x="15429" y="16275"/>
                  </a:lnTo>
                  <a:lnTo>
                    <a:pt x="15506" y="16159"/>
                  </a:lnTo>
                  <a:lnTo>
                    <a:pt x="15544" y="16025"/>
                  </a:lnTo>
                  <a:lnTo>
                    <a:pt x="15544" y="15890"/>
                  </a:lnTo>
                  <a:lnTo>
                    <a:pt x="15544" y="15794"/>
                  </a:lnTo>
                  <a:lnTo>
                    <a:pt x="15506" y="15698"/>
                  </a:lnTo>
                  <a:lnTo>
                    <a:pt x="15448" y="15621"/>
                  </a:lnTo>
                  <a:lnTo>
                    <a:pt x="15371" y="15544"/>
                  </a:lnTo>
                  <a:lnTo>
                    <a:pt x="15295" y="15487"/>
                  </a:lnTo>
                  <a:lnTo>
                    <a:pt x="15199" y="15448"/>
                  </a:lnTo>
                  <a:lnTo>
                    <a:pt x="15102" y="15429"/>
                  </a:lnTo>
                  <a:lnTo>
                    <a:pt x="14949" y="15429"/>
                  </a:lnTo>
                  <a:lnTo>
                    <a:pt x="14987" y="15468"/>
                  </a:lnTo>
                  <a:lnTo>
                    <a:pt x="15026" y="15506"/>
                  </a:lnTo>
                  <a:lnTo>
                    <a:pt x="15045" y="15564"/>
                  </a:lnTo>
                  <a:lnTo>
                    <a:pt x="15026" y="15621"/>
                  </a:lnTo>
                  <a:lnTo>
                    <a:pt x="15006" y="15640"/>
                  </a:lnTo>
                  <a:lnTo>
                    <a:pt x="14968" y="15660"/>
                  </a:lnTo>
                  <a:lnTo>
                    <a:pt x="14507" y="15698"/>
                  </a:lnTo>
                  <a:lnTo>
                    <a:pt x="14065" y="15698"/>
                  </a:lnTo>
                  <a:lnTo>
                    <a:pt x="13623" y="15660"/>
                  </a:lnTo>
                  <a:lnTo>
                    <a:pt x="13181" y="15583"/>
                  </a:lnTo>
                  <a:lnTo>
                    <a:pt x="12970" y="15525"/>
                  </a:lnTo>
                  <a:lnTo>
                    <a:pt x="12758" y="15468"/>
                  </a:lnTo>
                  <a:lnTo>
                    <a:pt x="12547" y="15371"/>
                  </a:lnTo>
                  <a:lnTo>
                    <a:pt x="12355" y="15275"/>
                  </a:lnTo>
                  <a:lnTo>
                    <a:pt x="12143" y="15179"/>
                  </a:lnTo>
                  <a:lnTo>
                    <a:pt x="11951" y="15064"/>
                  </a:lnTo>
                  <a:lnTo>
                    <a:pt x="11759" y="14930"/>
                  </a:lnTo>
                  <a:lnTo>
                    <a:pt x="11567" y="14795"/>
                  </a:lnTo>
                  <a:lnTo>
                    <a:pt x="11336" y="14584"/>
                  </a:lnTo>
                  <a:lnTo>
                    <a:pt x="11106" y="14353"/>
                  </a:lnTo>
                  <a:lnTo>
                    <a:pt x="10914" y="14103"/>
                  </a:lnTo>
                  <a:lnTo>
                    <a:pt x="10722" y="13854"/>
                  </a:lnTo>
                  <a:lnTo>
                    <a:pt x="10395" y="13335"/>
                  </a:lnTo>
                  <a:lnTo>
                    <a:pt x="10049" y="12797"/>
                  </a:lnTo>
                  <a:lnTo>
                    <a:pt x="9742" y="12336"/>
                  </a:lnTo>
                  <a:lnTo>
                    <a:pt x="9434" y="11913"/>
                  </a:lnTo>
                  <a:lnTo>
                    <a:pt x="9108" y="11509"/>
                  </a:lnTo>
                  <a:lnTo>
                    <a:pt x="8762" y="11164"/>
                  </a:lnTo>
                  <a:lnTo>
                    <a:pt x="8397" y="10818"/>
                  </a:lnTo>
                  <a:lnTo>
                    <a:pt x="8012" y="10491"/>
                  </a:lnTo>
                  <a:lnTo>
                    <a:pt x="7590" y="10164"/>
                  </a:lnTo>
                  <a:lnTo>
                    <a:pt x="7129" y="9819"/>
                  </a:lnTo>
                  <a:lnTo>
                    <a:pt x="6591" y="9434"/>
                  </a:lnTo>
                  <a:lnTo>
                    <a:pt x="6072" y="9031"/>
                  </a:lnTo>
                  <a:lnTo>
                    <a:pt x="5572" y="8627"/>
                  </a:lnTo>
                  <a:lnTo>
                    <a:pt x="5092" y="8185"/>
                  </a:lnTo>
                  <a:lnTo>
                    <a:pt x="4631" y="7743"/>
                  </a:lnTo>
                  <a:lnTo>
                    <a:pt x="4419" y="7494"/>
                  </a:lnTo>
                  <a:lnTo>
                    <a:pt x="4208" y="7244"/>
                  </a:lnTo>
                  <a:lnTo>
                    <a:pt x="4016" y="6994"/>
                  </a:lnTo>
                  <a:lnTo>
                    <a:pt x="3824" y="6725"/>
                  </a:lnTo>
                  <a:lnTo>
                    <a:pt x="3632" y="6437"/>
                  </a:lnTo>
                  <a:lnTo>
                    <a:pt x="3459" y="6149"/>
                  </a:lnTo>
                  <a:lnTo>
                    <a:pt x="3305" y="5860"/>
                  </a:lnTo>
                  <a:lnTo>
                    <a:pt x="3170" y="5591"/>
                  </a:lnTo>
                  <a:lnTo>
                    <a:pt x="2921" y="4996"/>
                  </a:lnTo>
                  <a:lnTo>
                    <a:pt x="2709" y="4400"/>
                  </a:lnTo>
                  <a:lnTo>
                    <a:pt x="2536" y="3766"/>
                  </a:lnTo>
                  <a:lnTo>
                    <a:pt x="2344" y="2998"/>
                  </a:lnTo>
                  <a:lnTo>
                    <a:pt x="2248" y="2613"/>
                  </a:lnTo>
                  <a:lnTo>
                    <a:pt x="2133" y="2229"/>
                  </a:lnTo>
                  <a:lnTo>
                    <a:pt x="2018" y="2018"/>
                  </a:lnTo>
                  <a:lnTo>
                    <a:pt x="1825" y="1633"/>
                  </a:lnTo>
                  <a:lnTo>
                    <a:pt x="1556" y="1191"/>
                  </a:lnTo>
                  <a:lnTo>
                    <a:pt x="1249" y="749"/>
                  </a:lnTo>
                  <a:lnTo>
                    <a:pt x="1076" y="538"/>
                  </a:lnTo>
                  <a:lnTo>
                    <a:pt x="922" y="346"/>
                  </a:lnTo>
                  <a:lnTo>
                    <a:pt x="749" y="192"/>
                  </a:lnTo>
                  <a:lnTo>
                    <a:pt x="596" y="77"/>
                  </a:lnTo>
                  <a:lnTo>
                    <a:pt x="423" y="19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7;p42">
              <a:extLst>
                <a:ext uri="{FF2B5EF4-FFF2-40B4-BE49-F238E27FC236}">
                  <a16:creationId xmlns:a16="http://schemas.microsoft.com/office/drawing/2014/main" id="{8C1B6DCF-50AA-B9D6-41FE-824663F071FA}"/>
                </a:ext>
              </a:extLst>
            </p:cNvPr>
            <p:cNvSpPr/>
            <p:nvPr/>
          </p:nvSpPr>
          <p:spPr>
            <a:xfrm>
              <a:off x="6565031" y="1549905"/>
              <a:ext cx="157528" cy="120267"/>
            </a:xfrm>
            <a:custGeom>
              <a:avLst/>
              <a:gdLst/>
              <a:ahLst/>
              <a:cxnLst/>
              <a:rect l="l" t="t" r="r" b="b"/>
              <a:pathLst>
                <a:path w="7149" h="5458" extrusionOk="0">
                  <a:moveTo>
                    <a:pt x="366" y="1"/>
                  </a:moveTo>
                  <a:lnTo>
                    <a:pt x="1" y="404"/>
                  </a:lnTo>
                  <a:lnTo>
                    <a:pt x="443" y="808"/>
                  </a:lnTo>
                  <a:lnTo>
                    <a:pt x="654" y="1019"/>
                  </a:lnTo>
                  <a:lnTo>
                    <a:pt x="846" y="1230"/>
                  </a:lnTo>
                  <a:lnTo>
                    <a:pt x="1077" y="1499"/>
                  </a:lnTo>
                  <a:lnTo>
                    <a:pt x="1269" y="1788"/>
                  </a:lnTo>
                  <a:lnTo>
                    <a:pt x="1442" y="2076"/>
                  </a:lnTo>
                  <a:lnTo>
                    <a:pt x="1615" y="2364"/>
                  </a:lnTo>
                  <a:lnTo>
                    <a:pt x="1960" y="2960"/>
                  </a:lnTo>
                  <a:lnTo>
                    <a:pt x="2153" y="3248"/>
                  </a:lnTo>
                  <a:lnTo>
                    <a:pt x="2345" y="3536"/>
                  </a:lnTo>
                  <a:lnTo>
                    <a:pt x="2518" y="3786"/>
                  </a:lnTo>
                  <a:lnTo>
                    <a:pt x="2710" y="4017"/>
                  </a:lnTo>
                  <a:lnTo>
                    <a:pt x="2921" y="4228"/>
                  </a:lnTo>
                  <a:lnTo>
                    <a:pt x="3133" y="4439"/>
                  </a:lnTo>
                  <a:lnTo>
                    <a:pt x="3363" y="4612"/>
                  </a:lnTo>
                  <a:lnTo>
                    <a:pt x="3594" y="4766"/>
                  </a:lnTo>
                  <a:lnTo>
                    <a:pt x="3843" y="4920"/>
                  </a:lnTo>
                  <a:lnTo>
                    <a:pt x="4093" y="5035"/>
                  </a:lnTo>
                  <a:lnTo>
                    <a:pt x="4362" y="5150"/>
                  </a:lnTo>
                  <a:lnTo>
                    <a:pt x="4631" y="5246"/>
                  </a:lnTo>
                  <a:lnTo>
                    <a:pt x="4900" y="5323"/>
                  </a:lnTo>
                  <a:lnTo>
                    <a:pt x="5188" y="5381"/>
                  </a:lnTo>
                  <a:lnTo>
                    <a:pt x="5477" y="5419"/>
                  </a:lnTo>
                  <a:lnTo>
                    <a:pt x="5765" y="5438"/>
                  </a:lnTo>
                  <a:lnTo>
                    <a:pt x="6072" y="5458"/>
                  </a:lnTo>
                  <a:lnTo>
                    <a:pt x="6380" y="5438"/>
                  </a:lnTo>
                  <a:lnTo>
                    <a:pt x="6418" y="5458"/>
                  </a:lnTo>
                  <a:lnTo>
                    <a:pt x="6418" y="5458"/>
                  </a:lnTo>
                  <a:lnTo>
                    <a:pt x="6380" y="5419"/>
                  </a:lnTo>
                  <a:lnTo>
                    <a:pt x="6361" y="5400"/>
                  </a:lnTo>
                  <a:lnTo>
                    <a:pt x="6322" y="5361"/>
                  </a:lnTo>
                  <a:lnTo>
                    <a:pt x="6303" y="5304"/>
                  </a:lnTo>
                  <a:lnTo>
                    <a:pt x="6322" y="5227"/>
                  </a:lnTo>
                  <a:lnTo>
                    <a:pt x="6341" y="5189"/>
                  </a:lnTo>
                  <a:lnTo>
                    <a:pt x="6361" y="5169"/>
                  </a:lnTo>
                  <a:lnTo>
                    <a:pt x="6476" y="5131"/>
                  </a:lnTo>
                  <a:lnTo>
                    <a:pt x="6591" y="5112"/>
                  </a:lnTo>
                  <a:lnTo>
                    <a:pt x="6706" y="5131"/>
                  </a:lnTo>
                  <a:lnTo>
                    <a:pt x="6822" y="5169"/>
                  </a:lnTo>
                  <a:lnTo>
                    <a:pt x="7148" y="4593"/>
                  </a:lnTo>
                  <a:lnTo>
                    <a:pt x="6264" y="4074"/>
                  </a:lnTo>
                  <a:lnTo>
                    <a:pt x="5381" y="3555"/>
                  </a:lnTo>
                  <a:lnTo>
                    <a:pt x="4497" y="3037"/>
                  </a:lnTo>
                  <a:lnTo>
                    <a:pt x="3632" y="2479"/>
                  </a:lnTo>
                  <a:lnTo>
                    <a:pt x="2787" y="1922"/>
                  </a:lnTo>
                  <a:lnTo>
                    <a:pt x="1960" y="1307"/>
                  </a:lnTo>
                  <a:lnTo>
                    <a:pt x="1153" y="673"/>
                  </a:lnTo>
                  <a:lnTo>
                    <a:pt x="750" y="347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8;p42">
              <a:extLst>
                <a:ext uri="{FF2B5EF4-FFF2-40B4-BE49-F238E27FC236}">
                  <a16:creationId xmlns:a16="http://schemas.microsoft.com/office/drawing/2014/main" id="{675E2645-81D8-0D0B-F4BC-008632985BDA}"/>
                </a:ext>
              </a:extLst>
            </p:cNvPr>
            <p:cNvSpPr/>
            <p:nvPr/>
          </p:nvSpPr>
          <p:spPr>
            <a:xfrm>
              <a:off x="6192481" y="1162942"/>
              <a:ext cx="380633" cy="395903"/>
            </a:xfrm>
            <a:custGeom>
              <a:avLst/>
              <a:gdLst/>
              <a:ahLst/>
              <a:cxnLst/>
              <a:rect l="l" t="t" r="r" b="b"/>
              <a:pathLst>
                <a:path w="17274" h="17967" extrusionOk="0">
                  <a:moveTo>
                    <a:pt x="4016" y="1"/>
                  </a:moveTo>
                  <a:lnTo>
                    <a:pt x="3593" y="20"/>
                  </a:lnTo>
                  <a:lnTo>
                    <a:pt x="3190" y="78"/>
                  </a:lnTo>
                  <a:lnTo>
                    <a:pt x="2786" y="174"/>
                  </a:lnTo>
                  <a:lnTo>
                    <a:pt x="2383" y="308"/>
                  </a:lnTo>
                  <a:lnTo>
                    <a:pt x="2018" y="462"/>
                  </a:lnTo>
                  <a:lnTo>
                    <a:pt x="1653" y="673"/>
                  </a:lnTo>
                  <a:lnTo>
                    <a:pt x="1326" y="904"/>
                  </a:lnTo>
                  <a:lnTo>
                    <a:pt x="999" y="1154"/>
                  </a:lnTo>
                  <a:lnTo>
                    <a:pt x="730" y="1461"/>
                  </a:lnTo>
                  <a:lnTo>
                    <a:pt x="596" y="1615"/>
                  </a:lnTo>
                  <a:lnTo>
                    <a:pt x="481" y="1788"/>
                  </a:lnTo>
                  <a:lnTo>
                    <a:pt x="384" y="1942"/>
                  </a:lnTo>
                  <a:lnTo>
                    <a:pt x="269" y="2134"/>
                  </a:lnTo>
                  <a:lnTo>
                    <a:pt x="192" y="2307"/>
                  </a:lnTo>
                  <a:lnTo>
                    <a:pt x="115" y="2518"/>
                  </a:lnTo>
                  <a:lnTo>
                    <a:pt x="39" y="2710"/>
                  </a:lnTo>
                  <a:lnTo>
                    <a:pt x="0" y="2922"/>
                  </a:lnTo>
                  <a:lnTo>
                    <a:pt x="346" y="2845"/>
                  </a:lnTo>
                  <a:lnTo>
                    <a:pt x="711" y="2806"/>
                  </a:lnTo>
                  <a:lnTo>
                    <a:pt x="1076" y="2806"/>
                  </a:lnTo>
                  <a:lnTo>
                    <a:pt x="1422" y="2825"/>
                  </a:lnTo>
                  <a:lnTo>
                    <a:pt x="1633" y="2633"/>
                  </a:lnTo>
                  <a:lnTo>
                    <a:pt x="1845" y="2441"/>
                  </a:lnTo>
                  <a:lnTo>
                    <a:pt x="2075" y="2287"/>
                  </a:lnTo>
                  <a:lnTo>
                    <a:pt x="2306" y="2134"/>
                  </a:lnTo>
                  <a:lnTo>
                    <a:pt x="2556" y="2018"/>
                  </a:lnTo>
                  <a:lnTo>
                    <a:pt x="2805" y="1922"/>
                  </a:lnTo>
                  <a:lnTo>
                    <a:pt x="3074" y="1846"/>
                  </a:lnTo>
                  <a:lnTo>
                    <a:pt x="3343" y="1807"/>
                  </a:lnTo>
                  <a:lnTo>
                    <a:pt x="3632" y="1769"/>
                  </a:lnTo>
                  <a:lnTo>
                    <a:pt x="3901" y="1749"/>
                  </a:lnTo>
                  <a:lnTo>
                    <a:pt x="4189" y="1769"/>
                  </a:lnTo>
                  <a:lnTo>
                    <a:pt x="4458" y="1788"/>
                  </a:lnTo>
                  <a:lnTo>
                    <a:pt x="4746" y="1846"/>
                  </a:lnTo>
                  <a:lnTo>
                    <a:pt x="5015" y="1903"/>
                  </a:lnTo>
                  <a:lnTo>
                    <a:pt x="5303" y="1999"/>
                  </a:lnTo>
                  <a:lnTo>
                    <a:pt x="5572" y="2095"/>
                  </a:lnTo>
                  <a:lnTo>
                    <a:pt x="5937" y="2287"/>
                  </a:lnTo>
                  <a:lnTo>
                    <a:pt x="6264" y="2499"/>
                  </a:lnTo>
                  <a:lnTo>
                    <a:pt x="6591" y="2729"/>
                  </a:lnTo>
                  <a:lnTo>
                    <a:pt x="6879" y="2998"/>
                  </a:lnTo>
                  <a:lnTo>
                    <a:pt x="7148" y="3287"/>
                  </a:lnTo>
                  <a:lnTo>
                    <a:pt x="7398" y="3594"/>
                  </a:lnTo>
                  <a:lnTo>
                    <a:pt x="7628" y="3921"/>
                  </a:lnTo>
                  <a:lnTo>
                    <a:pt x="7840" y="4267"/>
                  </a:lnTo>
                  <a:lnTo>
                    <a:pt x="8032" y="4612"/>
                  </a:lnTo>
                  <a:lnTo>
                    <a:pt x="8185" y="4977"/>
                  </a:lnTo>
                  <a:lnTo>
                    <a:pt x="8339" y="5362"/>
                  </a:lnTo>
                  <a:lnTo>
                    <a:pt x="8474" y="5746"/>
                  </a:lnTo>
                  <a:lnTo>
                    <a:pt x="8589" y="6130"/>
                  </a:lnTo>
                  <a:lnTo>
                    <a:pt x="8685" y="6515"/>
                  </a:lnTo>
                  <a:lnTo>
                    <a:pt x="8762" y="6899"/>
                  </a:lnTo>
                  <a:lnTo>
                    <a:pt x="8819" y="7283"/>
                  </a:lnTo>
                  <a:lnTo>
                    <a:pt x="8819" y="7360"/>
                  </a:lnTo>
                  <a:lnTo>
                    <a:pt x="9012" y="7437"/>
                  </a:lnTo>
                  <a:lnTo>
                    <a:pt x="9223" y="7533"/>
                  </a:lnTo>
                  <a:lnTo>
                    <a:pt x="9415" y="7667"/>
                  </a:lnTo>
                  <a:lnTo>
                    <a:pt x="9607" y="7802"/>
                  </a:lnTo>
                  <a:lnTo>
                    <a:pt x="9761" y="7956"/>
                  </a:lnTo>
                  <a:lnTo>
                    <a:pt x="9915" y="8109"/>
                  </a:lnTo>
                  <a:lnTo>
                    <a:pt x="10145" y="8340"/>
                  </a:lnTo>
                  <a:lnTo>
                    <a:pt x="10357" y="8647"/>
                  </a:lnTo>
                  <a:lnTo>
                    <a:pt x="10549" y="8974"/>
                  </a:lnTo>
                  <a:lnTo>
                    <a:pt x="10722" y="9301"/>
                  </a:lnTo>
                  <a:lnTo>
                    <a:pt x="10856" y="9646"/>
                  </a:lnTo>
                  <a:lnTo>
                    <a:pt x="10991" y="9992"/>
                  </a:lnTo>
                  <a:lnTo>
                    <a:pt x="11106" y="10357"/>
                  </a:lnTo>
                  <a:lnTo>
                    <a:pt x="11317" y="11088"/>
                  </a:lnTo>
                  <a:lnTo>
                    <a:pt x="11529" y="11837"/>
                  </a:lnTo>
                  <a:lnTo>
                    <a:pt x="11740" y="12567"/>
                  </a:lnTo>
                  <a:lnTo>
                    <a:pt x="11875" y="12932"/>
                  </a:lnTo>
                  <a:lnTo>
                    <a:pt x="12028" y="13278"/>
                  </a:lnTo>
                  <a:lnTo>
                    <a:pt x="12201" y="13624"/>
                  </a:lnTo>
                  <a:lnTo>
                    <a:pt x="12393" y="13950"/>
                  </a:lnTo>
                  <a:lnTo>
                    <a:pt x="12605" y="14277"/>
                  </a:lnTo>
                  <a:lnTo>
                    <a:pt x="12854" y="14565"/>
                  </a:lnTo>
                  <a:lnTo>
                    <a:pt x="13104" y="14873"/>
                  </a:lnTo>
                  <a:lnTo>
                    <a:pt x="13354" y="15142"/>
                  </a:lnTo>
                  <a:lnTo>
                    <a:pt x="13642" y="15392"/>
                  </a:lnTo>
                  <a:lnTo>
                    <a:pt x="13911" y="15641"/>
                  </a:lnTo>
                  <a:lnTo>
                    <a:pt x="14507" y="16122"/>
                  </a:lnTo>
                  <a:lnTo>
                    <a:pt x="15122" y="16583"/>
                  </a:lnTo>
                  <a:lnTo>
                    <a:pt x="15717" y="17025"/>
                  </a:lnTo>
                  <a:lnTo>
                    <a:pt x="16332" y="17486"/>
                  </a:lnTo>
                  <a:lnTo>
                    <a:pt x="16909" y="17966"/>
                  </a:lnTo>
                  <a:lnTo>
                    <a:pt x="17274" y="17563"/>
                  </a:lnTo>
                  <a:lnTo>
                    <a:pt x="16832" y="17178"/>
                  </a:lnTo>
                  <a:lnTo>
                    <a:pt x="16428" y="16775"/>
                  </a:lnTo>
                  <a:lnTo>
                    <a:pt x="15852" y="16199"/>
                  </a:lnTo>
                  <a:lnTo>
                    <a:pt x="15314" y="15603"/>
                  </a:lnTo>
                  <a:lnTo>
                    <a:pt x="14776" y="14969"/>
                  </a:lnTo>
                  <a:lnTo>
                    <a:pt x="14276" y="14335"/>
                  </a:lnTo>
                  <a:lnTo>
                    <a:pt x="13815" y="13681"/>
                  </a:lnTo>
                  <a:lnTo>
                    <a:pt x="13373" y="13009"/>
                  </a:lnTo>
                  <a:lnTo>
                    <a:pt x="12951" y="12317"/>
                  </a:lnTo>
                  <a:lnTo>
                    <a:pt x="12566" y="11587"/>
                  </a:lnTo>
                  <a:lnTo>
                    <a:pt x="12201" y="10819"/>
                  </a:lnTo>
                  <a:lnTo>
                    <a:pt x="11875" y="10050"/>
                  </a:lnTo>
                  <a:lnTo>
                    <a:pt x="11567" y="9243"/>
                  </a:lnTo>
                  <a:lnTo>
                    <a:pt x="11279" y="8455"/>
                  </a:lnTo>
                  <a:lnTo>
                    <a:pt x="10702" y="6860"/>
                  </a:lnTo>
                  <a:lnTo>
                    <a:pt x="10414" y="6053"/>
                  </a:lnTo>
                  <a:lnTo>
                    <a:pt x="10088" y="5285"/>
                  </a:lnTo>
                  <a:lnTo>
                    <a:pt x="9895" y="4881"/>
                  </a:lnTo>
                  <a:lnTo>
                    <a:pt x="9703" y="4478"/>
                  </a:lnTo>
                  <a:lnTo>
                    <a:pt x="9492" y="4074"/>
                  </a:lnTo>
                  <a:lnTo>
                    <a:pt x="9261" y="3671"/>
                  </a:lnTo>
                  <a:lnTo>
                    <a:pt x="9012" y="3287"/>
                  </a:lnTo>
                  <a:lnTo>
                    <a:pt x="8762" y="2922"/>
                  </a:lnTo>
                  <a:lnTo>
                    <a:pt x="8493" y="2556"/>
                  </a:lnTo>
                  <a:lnTo>
                    <a:pt x="8205" y="2191"/>
                  </a:lnTo>
                  <a:lnTo>
                    <a:pt x="7897" y="1865"/>
                  </a:lnTo>
                  <a:lnTo>
                    <a:pt x="7571" y="1538"/>
                  </a:lnTo>
                  <a:lnTo>
                    <a:pt x="7225" y="1250"/>
                  </a:lnTo>
                  <a:lnTo>
                    <a:pt x="6879" y="981"/>
                  </a:lnTo>
                  <a:lnTo>
                    <a:pt x="6495" y="731"/>
                  </a:lnTo>
                  <a:lnTo>
                    <a:pt x="6091" y="520"/>
                  </a:lnTo>
                  <a:lnTo>
                    <a:pt x="5688" y="328"/>
                  </a:lnTo>
                  <a:lnTo>
                    <a:pt x="5246" y="193"/>
                  </a:lnTo>
                  <a:lnTo>
                    <a:pt x="4842" y="78"/>
                  </a:lnTo>
                  <a:lnTo>
                    <a:pt x="4439" y="2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616;p44">
            <a:extLst>
              <a:ext uri="{FF2B5EF4-FFF2-40B4-BE49-F238E27FC236}">
                <a16:creationId xmlns:a16="http://schemas.microsoft.com/office/drawing/2014/main" id="{1AD1545F-FA86-FF28-6960-D92AECA713FD}"/>
              </a:ext>
            </a:extLst>
          </p:cNvPr>
          <p:cNvGrpSpPr/>
          <p:nvPr/>
        </p:nvGrpSpPr>
        <p:grpSpPr>
          <a:xfrm>
            <a:off x="4741611" y="2282226"/>
            <a:ext cx="847169" cy="848510"/>
            <a:chOff x="711348" y="1165139"/>
            <a:chExt cx="1119454" cy="1126034"/>
          </a:xfrm>
        </p:grpSpPr>
        <p:sp>
          <p:nvSpPr>
            <p:cNvPr id="41" name="Google Shape;1617;p44">
              <a:extLst>
                <a:ext uri="{FF2B5EF4-FFF2-40B4-BE49-F238E27FC236}">
                  <a16:creationId xmlns:a16="http://schemas.microsoft.com/office/drawing/2014/main" id="{5F2924AF-7554-2FCA-7257-BF3FFF9016E0}"/>
                </a:ext>
              </a:extLst>
            </p:cNvPr>
            <p:cNvSpPr/>
            <p:nvPr/>
          </p:nvSpPr>
          <p:spPr>
            <a:xfrm rot="-1036828">
              <a:off x="855918" y="1753662"/>
              <a:ext cx="915868" cy="401519"/>
            </a:xfrm>
            <a:custGeom>
              <a:avLst/>
              <a:gdLst/>
              <a:ahLst/>
              <a:cxnLst/>
              <a:rect l="l" t="t" r="r" b="b"/>
              <a:pathLst>
                <a:path w="18207" h="7982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1148" y="3392"/>
                  </a:lnTo>
                  <a:lnTo>
                    <a:pt x="1622" y="3791"/>
                  </a:lnTo>
                  <a:lnTo>
                    <a:pt x="2145" y="4165"/>
                  </a:lnTo>
                  <a:lnTo>
                    <a:pt x="2669" y="4539"/>
                  </a:lnTo>
                  <a:lnTo>
                    <a:pt x="3193" y="4863"/>
                  </a:lnTo>
                  <a:lnTo>
                    <a:pt x="3766" y="5163"/>
                  </a:lnTo>
                  <a:lnTo>
                    <a:pt x="4315" y="5437"/>
                  </a:lnTo>
                  <a:lnTo>
                    <a:pt x="4914" y="5711"/>
                  </a:lnTo>
                  <a:lnTo>
                    <a:pt x="5487" y="5961"/>
                  </a:lnTo>
                  <a:lnTo>
                    <a:pt x="6086" y="6185"/>
                  </a:lnTo>
                  <a:lnTo>
                    <a:pt x="6709" y="6385"/>
                  </a:lnTo>
                  <a:lnTo>
                    <a:pt x="7308" y="6584"/>
                  </a:lnTo>
                  <a:lnTo>
                    <a:pt x="8555" y="6934"/>
                  </a:lnTo>
                  <a:lnTo>
                    <a:pt x="9777" y="7258"/>
                  </a:lnTo>
                  <a:lnTo>
                    <a:pt x="10600" y="7457"/>
                  </a:lnTo>
                  <a:lnTo>
                    <a:pt x="11423" y="7632"/>
                  </a:lnTo>
                  <a:lnTo>
                    <a:pt x="12221" y="7782"/>
                  </a:lnTo>
                  <a:lnTo>
                    <a:pt x="13044" y="7881"/>
                  </a:lnTo>
                  <a:lnTo>
                    <a:pt x="13867" y="7956"/>
                  </a:lnTo>
                  <a:lnTo>
                    <a:pt x="14715" y="7981"/>
                  </a:lnTo>
                  <a:lnTo>
                    <a:pt x="15114" y="7981"/>
                  </a:lnTo>
                  <a:lnTo>
                    <a:pt x="15538" y="7956"/>
                  </a:lnTo>
                  <a:lnTo>
                    <a:pt x="15937" y="7931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18;p44">
              <a:extLst>
                <a:ext uri="{FF2B5EF4-FFF2-40B4-BE49-F238E27FC236}">
                  <a16:creationId xmlns:a16="http://schemas.microsoft.com/office/drawing/2014/main" id="{BEB007FF-9B1C-A1AA-AA39-D1135D7B8296}"/>
                </a:ext>
              </a:extLst>
            </p:cNvPr>
            <p:cNvSpPr/>
            <p:nvPr/>
          </p:nvSpPr>
          <p:spPr>
            <a:xfrm rot="-1036828">
              <a:off x="855358" y="1753747"/>
              <a:ext cx="915868" cy="397746"/>
            </a:xfrm>
            <a:custGeom>
              <a:avLst/>
              <a:gdLst/>
              <a:ahLst/>
              <a:cxnLst/>
              <a:rect l="l" t="t" r="r" b="b"/>
              <a:pathLst>
                <a:path w="18207" h="7907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749" y="3018"/>
                  </a:lnTo>
                  <a:lnTo>
                    <a:pt x="799" y="2793"/>
                  </a:lnTo>
                  <a:lnTo>
                    <a:pt x="848" y="2544"/>
                  </a:lnTo>
                  <a:lnTo>
                    <a:pt x="923" y="2369"/>
                  </a:lnTo>
                  <a:lnTo>
                    <a:pt x="1023" y="2170"/>
                  </a:lnTo>
                  <a:lnTo>
                    <a:pt x="1148" y="2020"/>
                  </a:lnTo>
                  <a:lnTo>
                    <a:pt x="1223" y="1970"/>
                  </a:lnTo>
                  <a:lnTo>
                    <a:pt x="1322" y="1920"/>
                  </a:lnTo>
                  <a:lnTo>
                    <a:pt x="1422" y="1871"/>
                  </a:lnTo>
                  <a:lnTo>
                    <a:pt x="1547" y="1846"/>
                  </a:lnTo>
                  <a:lnTo>
                    <a:pt x="1647" y="1846"/>
                  </a:lnTo>
                  <a:lnTo>
                    <a:pt x="1771" y="1871"/>
                  </a:lnTo>
                  <a:lnTo>
                    <a:pt x="2021" y="1945"/>
                  </a:lnTo>
                  <a:lnTo>
                    <a:pt x="2245" y="2020"/>
                  </a:lnTo>
                  <a:lnTo>
                    <a:pt x="3068" y="2394"/>
                  </a:lnTo>
                  <a:lnTo>
                    <a:pt x="3492" y="2594"/>
                  </a:lnTo>
                  <a:lnTo>
                    <a:pt x="3891" y="2818"/>
                  </a:lnTo>
                  <a:lnTo>
                    <a:pt x="4240" y="3093"/>
                  </a:lnTo>
                  <a:lnTo>
                    <a:pt x="4589" y="3367"/>
                  </a:lnTo>
                  <a:lnTo>
                    <a:pt x="4739" y="3542"/>
                  </a:lnTo>
                  <a:lnTo>
                    <a:pt x="4889" y="3691"/>
                  </a:lnTo>
                  <a:lnTo>
                    <a:pt x="5013" y="3891"/>
                  </a:lnTo>
                  <a:lnTo>
                    <a:pt x="5113" y="4065"/>
                  </a:lnTo>
                  <a:lnTo>
                    <a:pt x="5288" y="4390"/>
                  </a:lnTo>
                  <a:lnTo>
                    <a:pt x="5388" y="4539"/>
                  </a:lnTo>
                  <a:lnTo>
                    <a:pt x="5487" y="4689"/>
                  </a:lnTo>
                  <a:lnTo>
                    <a:pt x="5612" y="4789"/>
                  </a:lnTo>
                  <a:lnTo>
                    <a:pt x="5737" y="4888"/>
                  </a:lnTo>
                  <a:lnTo>
                    <a:pt x="5861" y="4963"/>
                  </a:lnTo>
                  <a:lnTo>
                    <a:pt x="6136" y="4963"/>
                  </a:lnTo>
                  <a:lnTo>
                    <a:pt x="6236" y="4913"/>
                  </a:lnTo>
                  <a:lnTo>
                    <a:pt x="6410" y="4814"/>
                  </a:lnTo>
                  <a:lnTo>
                    <a:pt x="6585" y="4689"/>
                  </a:lnTo>
                  <a:lnTo>
                    <a:pt x="6784" y="4564"/>
                  </a:lnTo>
                  <a:lnTo>
                    <a:pt x="6909" y="4514"/>
                  </a:lnTo>
                  <a:lnTo>
                    <a:pt x="7059" y="4464"/>
                  </a:lnTo>
                  <a:lnTo>
                    <a:pt x="7183" y="4439"/>
                  </a:lnTo>
                  <a:lnTo>
                    <a:pt x="7333" y="4439"/>
                  </a:lnTo>
                  <a:lnTo>
                    <a:pt x="7632" y="4464"/>
                  </a:lnTo>
                  <a:lnTo>
                    <a:pt x="7931" y="4539"/>
                  </a:lnTo>
                  <a:lnTo>
                    <a:pt x="8231" y="4639"/>
                  </a:lnTo>
                  <a:lnTo>
                    <a:pt x="8505" y="4789"/>
                  </a:lnTo>
                  <a:lnTo>
                    <a:pt x="9079" y="5088"/>
                  </a:lnTo>
                  <a:lnTo>
                    <a:pt x="9428" y="5238"/>
                  </a:lnTo>
                  <a:lnTo>
                    <a:pt x="9777" y="5387"/>
                  </a:lnTo>
                  <a:lnTo>
                    <a:pt x="10126" y="5512"/>
                  </a:lnTo>
                  <a:lnTo>
                    <a:pt x="10475" y="5612"/>
                  </a:lnTo>
                  <a:lnTo>
                    <a:pt x="11224" y="5811"/>
                  </a:lnTo>
                  <a:lnTo>
                    <a:pt x="11947" y="5936"/>
                  </a:lnTo>
                  <a:lnTo>
                    <a:pt x="12720" y="6036"/>
                  </a:lnTo>
                  <a:lnTo>
                    <a:pt x="13468" y="6135"/>
                  </a:lnTo>
                  <a:lnTo>
                    <a:pt x="14216" y="6235"/>
                  </a:lnTo>
                  <a:lnTo>
                    <a:pt x="14990" y="6335"/>
                  </a:lnTo>
                  <a:lnTo>
                    <a:pt x="15364" y="6435"/>
                  </a:lnTo>
                  <a:lnTo>
                    <a:pt x="15563" y="6510"/>
                  </a:lnTo>
                  <a:lnTo>
                    <a:pt x="15738" y="6584"/>
                  </a:lnTo>
                  <a:lnTo>
                    <a:pt x="15912" y="6684"/>
                  </a:lnTo>
                  <a:lnTo>
                    <a:pt x="16037" y="6834"/>
                  </a:lnTo>
                  <a:lnTo>
                    <a:pt x="16137" y="6983"/>
                  </a:lnTo>
                  <a:lnTo>
                    <a:pt x="16187" y="7158"/>
                  </a:lnTo>
                  <a:lnTo>
                    <a:pt x="16187" y="7358"/>
                  </a:lnTo>
                  <a:lnTo>
                    <a:pt x="16137" y="7557"/>
                  </a:lnTo>
                  <a:lnTo>
                    <a:pt x="16087" y="7732"/>
                  </a:lnTo>
                  <a:lnTo>
                    <a:pt x="15987" y="7906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19;p44">
              <a:extLst>
                <a:ext uri="{FF2B5EF4-FFF2-40B4-BE49-F238E27FC236}">
                  <a16:creationId xmlns:a16="http://schemas.microsoft.com/office/drawing/2014/main" id="{897D8993-7CF6-0EE6-34A4-89AB3F652579}"/>
                </a:ext>
              </a:extLst>
            </p:cNvPr>
            <p:cNvSpPr/>
            <p:nvPr/>
          </p:nvSpPr>
          <p:spPr>
            <a:xfrm rot="-1036828">
              <a:off x="849809" y="1747347"/>
              <a:ext cx="928444" cy="415302"/>
            </a:xfrm>
            <a:custGeom>
              <a:avLst/>
              <a:gdLst/>
              <a:ahLst/>
              <a:cxnLst/>
              <a:rect l="l" t="t" r="r" b="b"/>
              <a:pathLst>
                <a:path w="18457" h="8256" extrusionOk="0">
                  <a:moveTo>
                    <a:pt x="1946" y="250"/>
                  </a:moveTo>
                  <a:lnTo>
                    <a:pt x="2171" y="275"/>
                  </a:lnTo>
                  <a:lnTo>
                    <a:pt x="2345" y="325"/>
                  </a:lnTo>
                  <a:lnTo>
                    <a:pt x="2495" y="399"/>
                  </a:lnTo>
                  <a:lnTo>
                    <a:pt x="2844" y="574"/>
                  </a:lnTo>
                  <a:lnTo>
                    <a:pt x="3193" y="749"/>
                  </a:lnTo>
                  <a:lnTo>
                    <a:pt x="3991" y="1073"/>
                  </a:lnTo>
                  <a:lnTo>
                    <a:pt x="4789" y="1372"/>
                  </a:lnTo>
                  <a:lnTo>
                    <a:pt x="5587" y="1646"/>
                  </a:lnTo>
                  <a:lnTo>
                    <a:pt x="6410" y="1896"/>
                  </a:lnTo>
                  <a:lnTo>
                    <a:pt x="8056" y="2370"/>
                  </a:lnTo>
                  <a:lnTo>
                    <a:pt x="9678" y="2819"/>
                  </a:lnTo>
                  <a:lnTo>
                    <a:pt x="11074" y="3193"/>
                  </a:lnTo>
                  <a:lnTo>
                    <a:pt x="12471" y="3592"/>
                  </a:lnTo>
                  <a:lnTo>
                    <a:pt x="13868" y="4016"/>
                  </a:lnTo>
                  <a:lnTo>
                    <a:pt x="14541" y="4265"/>
                  </a:lnTo>
                  <a:lnTo>
                    <a:pt x="15239" y="4515"/>
                  </a:lnTo>
                  <a:lnTo>
                    <a:pt x="15514" y="4614"/>
                  </a:lnTo>
                  <a:lnTo>
                    <a:pt x="16212" y="4889"/>
                  </a:lnTo>
                  <a:lnTo>
                    <a:pt x="16561" y="5013"/>
                  </a:lnTo>
                  <a:lnTo>
                    <a:pt x="16935" y="5113"/>
                  </a:lnTo>
                  <a:lnTo>
                    <a:pt x="17060" y="5138"/>
                  </a:lnTo>
                  <a:lnTo>
                    <a:pt x="17309" y="5188"/>
                  </a:lnTo>
                  <a:lnTo>
                    <a:pt x="17534" y="5288"/>
                  </a:lnTo>
                  <a:lnTo>
                    <a:pt x="17684" y="5363"/>
                  </a:lnTo>
                  <a:lnTo>
                    <a:pt x="17808" y="5462"/>
                  </a:lnTo>
                  <a:lnTo>
                    <a:pt x="17933" y="5587"/>
                  </a:lnTo>
                  <a:lnTo>
                    <a:pt x="18033" y="5737"/>
                  </a:lnTo>
                  <a:lnTo>
                    <a:pt x="18107" y="5886"/>
                  </a:lnTo>
                  <a:lnTo>
                    <a:pt x="18157" y="6036"/>
                  </a:lnTo>
                  <a:lnTo>
                    <a:pt x="18182" y="6211"/>
                  </a:lnTo>
                  <a:lnTo>
                    <a:pt x="18182" y="6385"/>
                  </a:lnTo>
                  <a:lnTo>
                    <a:pt x="18182" y="6535"/>
                  </a:lnTo>
                  <a:lnTo>
                    <a:pt x="18132" y="6709"/>
                  </a:lnTo>
                  <a:lnTo>
                    <a:pt x="18083" y="6859"/>
                  </a:lnTo>
                  <a:lnTo>
                    <a:pt x="18008" y="7009"/>
                  </a:lnTo>
                  <a:lnTo>
                    <a:pt x="17908" y="7158"/>
                  </a:lnTo>
                  <a:lnTo>
                    <a:pt x="17808" y="7283"/>
                  </a:lnTo>
                  <a:lnTo>
                    <a:pt x="17684" y="7408"/>
                  </a:lnTo>
                  <a:lnTo>
                    <a:pt x="17534" y="7507"/>
                  </a:lnTo>
                  <a:lnTo>
                    <a:pt x="17284" y="7657"/>
                  </a:lnTo>
                  <a:lnTo>
                    <a:pt x="17010" y="7757"/>
                  </a:lnTo>
                  <a:lnTo>
                    <a:pt x="16736" y="7807"/>
                  </a:lnTo>
                  <a:lnTo>
                    <a:pt x="16461" y="7857"/>
                  </a:lnTo>
                  <a:lnTo>
                    <a:pt x="16037" y="7931"/>
                  </a:lnTo>
                  <a:lnTo>
                    <a:pt x="15613" y="7956"/>
                  </a:lnTo>
                  <a:lnTo>
                    <a:pt x="15189" y="7981"/>
                  </a:lnTo>
                  <a:lnTo>
                    <a:pt x="14765" y="7981"/>
                  </a:lnTo>
                  <a:lnTo>
                    <a:pt x="13918" y="7956"/>
                  </a:lnTo>
                  <a:lnTo>
                    <a:pt x="13094" y="7882"/>
                  </a:lnTo>
                  <a:lnTo>
                    <a:pt x="12271" y="7757"/>
                  </a:lnTo>
                  <a:lnTo>
                    <a:pt x="11473" y="7607"/>
                  </a:lnTo>
                  <a:lnTo>
                    <a:pt x="10700" y="7433"/>
                  </a:lnTo>
                  <a:lnTo>
                    <a:pt x="9952" y="7258"/>
                  </a:lnTo>
                  <a:lnTo>
                    <a:pt x="8755" y="6959"/>
                  </a:lnTo>
                  <a:lnTo>
                    <a:pt x="7558" y="6610"/>
                  </a:lnTo>
                  <a:lnTo>
                    <a:pt x="6959" y="6435"/>
                  </a:lnTo>
                  <a:lnTo>
                    <a:pt x="6361" y="6211"/>
                  </a:lnTo>
                  <a:lnTo>
                    <a:pt x="5762" y="5986"/>
                  </a:lnTo>
                  <a:lnTo>
                    <a:pt x="5163" y="5762"/>
                  </a:lnTo>
                  <a:lnTo>
                    <a:pt x="4590" y="5487"/>
                  </a:lnTo>
                  <a:lnTo>
                    <a:pt x="4016" y="5213"/>
                  </a:lnTo>
                  <a:lnTo>
                    <a:pt x="3443" y="4914"/>
                  </a:lnTo>
                  <a:lnTo>
                    <a:pt x="2894" y="4564"/>
                  </a:lnTo>
                  <a:lnTo>
                    <a:pt x="2370" y="4215"/>
                  </a:lnTo>
                  <a:lnTo>
                    <a:pt x="1871" y="3841"/>
                  </a:lnTo>
                  <a:lnTo>
                    <a:pt x="1372" y="3442"/>
                  </a:lnTo>
                  <a:lnTo>
                    <a:pt x="899" y="2993"/>
                  </a:lnTo>
                  <a:lnTo>
                    <a:pt x="674" y="2744"/>
                  </a:lnTo>
                  <a:lnTo>
                    <a:pt x="450" y="2469"/>
                  </a:lnTo>
                  <a:lnTo>
                    <a:pt x="375" y="2320"/>
                  </a:lnTo>
                  <a:lnTo>
                    <a:pt x="300" y="2145"/>
                  </a:lnTo>
                  <a:lnTo>
                    <a:pt x="275" y="1996"/>
                  </a:lnTo>
                  <a:lnTo>
                    <a:pt x="250" y="1821"/>
                  </a:lnTo>
                  <a:lnTo>
                    <a:pt x="275" y="1622"/>
                  </a:lnTo>
                  <a:lnTo>
                    <a:pt x="350" y="1422"/>
                  </a:lnTo>
                  <a:lnTo>
                    <a:pt x="475" y="1198"/>
                  </a:lnTo>
                  <a:lnTo>
                    <a:pt x="649" y="998"/>
                  </a:lnTo>
                  <a:lnTo>
                    <a:pt x="899" y="724"/>
                  </a:lnTo>
                  <a:lnTo>
                    <a:pt x="1048" y="599"/>
                  </a:lnTo>
                  <a:lnTo>
                    <a:pt x="1223" y="499"/>
                  </a:lnTo>
                  <a:lnTo>
                    <a:pt x="1397" y="399"/>
                  </a:lnTo>
                  <a:lnTo>
                    <a:pt x="1572" y="325"/>
                  </a:lnTo>
                  <a:lnTo>
                    <a:pt x="1772" y="275"/>
                  </a:lnTo>
                  <a:lnTo>
                    <a:pt x="1946" y="250"/>
                  </a:lnTo>
                  <a:close/>
                  <a:moveTo>
                    <a:pt x="1722" y="0"/>
                  </a:moveTo>
                  <a:lnTo>
                    <a:pt x="1522" y="75"/>
                  </a:lnTo>
                  <a:lnTo>
                    <a:pt x="1298" y="150"/>
                  </a:lnTo>
                  <a:lnTo>
                    <a:pt x="1098" y="250"/>
                  </a:lnTo>
                  <a:lnTo>
                    <a:pt x="924" y="374"/>
                  </a:lnTo>
                  <a:lnTo>
                    <a:pt x="749" y="524"/>
                  </a:lnTo>
                  <a:lnTo>
                    <a:pt x="574" y="674"/>
                  </a:lnTo>
                  <a:lnTo>
                    <a:pt x="450" y="823"/>
                  </a:lnTo>
                  <a:lnTo>
                    <a:pt x="250" y="1073"/>
                  </a:lnTo>
                  <a:lnTo>
                    <a:pt x="125" y="1322"/>
                  </a:lnTo>
                  <a:lnTo>
                    <a:pt x="26" y="1572"/>
                  </a:lnTo>
                  <a:lnTo>
                    <a:pt x="1" y="1821"/>
                  </a:lnTo>
                  <a:lnTo>
                    <a:pt x="1" y="2021"/>
                  </a:lnTo>
                  <a:lnTo>
                    <a:pt x="51" y="2220"/>
                  </a:lnTo>
                  <a:lnTo>
                    <a:pt x="125" y="2395"/>
                  </a:lnTo>
                  <a:lnTo>
                    <a:pt x="225" y="2569"/>
                  </a:lnTo>
                  <a:lnTo>
                    <a:pt x="325" y="2744"/>
                  </a:lnTo>
                  <a:lnTo>
                    <a:pt x="450" y="2893"/>
                  </a:lnTo>
                  <a:lnTo>
                    <a:pt x="724" y="3168"/>
                  </a:lnTo>
                  <a:lnTo>
                    <a:pt x="1173" y="3617"/>
                  </a:lnTo>
                  <a:lnTo>
                    <a:pt x="1672" y="4016"/>
                  </a:lnTo>
                  <a:lnTo>
                    <a:pt x="2171" y="4390"/>
                  </a:lnTo>
                  <a:lnTo>
                    <a:pt x="2694" y="4739"/>
                  </a:lnTo>
                  <a:lnTo>
                    <a:pt x="3218" y="5063"/>
                  </a:lnTo>
                  <a:lnTo>
                    <a:pt x="3792" y="5388"/>
                  </a:lnTo>
                  <a:lnTo>
                    <a:pt x="4340" y="5662"/>
                  </a:lnTo>
                  <a:lnTo>
                    <a:pt x="4914" y="5911"/>
                  </a:lnTo>
                  <a:lnTo>
                    <a:pt x="5488" y="6161"/>
                  </a:lnTo>
                  <a:lnTo>
                    <a:pt x="6086" y="6385"/>
                  </a:lnTo>
                  <a:lnTo>
                    <a:pt x="6685" y="6610"/>
                  </a:lnTo>
                  <a:lnTo>
                    <a:pt x="7258" y="6784"/>
                  </a:lnTo>
                  <a:lnTo>
                    <a:pt x="8456" y="7133"/>
                  </a:lnTo>
                  <a:lnTo>
                    <a:pt x="9603" y="7458"/>
                  </a:lnTo>
                  <a:lnTo>
                    <a:pt x="9877" y="7507"/>
                  </a:lnTo>
                  <a:lnTo>
                    <a:pt x="10650" y="7682"/>
                  </a:lnTo>
                  <a:lnTo>
                    <a:pt x="11423" y="7857"/>
                  </a:lnTo>
                  <a:lnTo>
                    <a:pt x="12246" y="8006"/>
                  </a:lnTo>
                  <a:lnTo>
                    <a:pt x="13070" y="8131"/>
                  </a:lnTo>
                  <a:lnTo>
                    <a:pt x="13918" y="8206"/>
                  </a:lnTo>
                  <a:lnTo>
                    <a:pt x="14765" y="8256"/>
                  </a:lnTo>
                  <a:lnTo>
                    <a:pt x="15214" y="8231"/>
                  </a:lnTo>
                  <a:lnTo>
                    <a:pt x="15638" y="8231"/>
                  </a:lnTo>
                  <a:lnTo>
                    <a:pt x="16062" y="8181"/>
                  </a:lnTo>
                  <a:lnTo>
                    <a:pt x="16486" y="8131"/>
                  </a:lnTo>
                  <a:lnTo>
                    <a:pt x="16786" y="8056"/>
                  </a:lnTo>
                  <a:lnTo>
                    <a:pt x="17085" y="7981"/>
                  </a:lnTo>
                  <a:lnTo>
                    <a:pt x="17384" y="7882"/>
                  </a:lnTo>
                  <a:lnTo>
                    <a:pt x="17684" y="7732"/>
                  </a:lnTo>
                  <a:lnTo>
                    <a:pt x="17833" y="7607"/>
                  </a:lnTo>
                  <a:lnTo>
                    <a:pt x="17983" y="7458"/>
                  </a:lnTo>
                  <a:lnTo>
                    <a:pt x="18132" y="7308"/>
                  </a:lnTo>
                  <a:lnTo>
                    <a:pt x="18232" y="7133"/>
                  </a:lnTo>
                  <a:lnTo>
                    <a:pt x="18332" y="6959"/>
                  </a:lnTo>
                  <a:lnTo>
                    <a:pt x="18382" y="6759"/>
                  </a:lnTo>
                  <a:lnTo>
                    <a:pt x="18432" y="6585"/>
                  </a:lnTo>
                  <a:lnTo>
                    <a:pt x="18457" y="6385"/>
                  </a:lnTo>
                  <a:lnTo>
                    <a:pt x="18432" y="6161"/>
                  </a:lnTo>
                  <a:lnTo>
                    <a:pt x="18407" y="5961"/>
                  </a:lnTo>
                  <a:lnTo>
                    <a:pt x="18332" y="5762"/>
                  </a:lnTo>
                  <a:lnTo>
                    <a:pt x="18232" y="5587"/>
                  </a:lnTo>
                  <a:lnTo>
                    <a:pt x="18132" y="5412"/>
                  </a:lnTo>
                  <a:lnTo>
                    <a:pt x="17983" y="5263"/>
                  </a:lnTo>
                  <a:lnTo>
                    <a:pt x="17833" y="5138"/>
                  </a:lnTo>
                  <a:lnTo>
                    <a:pt x="17659" y="5038"/>
                  </a:lnTo>
                  <a:lnTo>
                    <a:pt x="17384" y="4939"/>
                  </a:lnTo>
                  <a:lnTo>
                    <a:pt x="17110" y="4889"/>
                  </a:lnTo>
                  <a:lnTo>
                    <a:pt x="16985" y="4864"/>
                  </a:lnTo>
                  <a:lnTo>
                    <a:pt x="16636" y="4764"/>
                  </a:lnTo>
                  <a:lnTo>
                    <a:pt x="16287" y="4639"/>
                  </a:lnTo>
                  <a:lnTo>
                    <a:pt x="15589" y="4390"/>
                  </a:lnTo>
                  <a:lnTo>
                    <a:pt x="15339" y="4265"/>
                  </a:lnTo>
                  <a:lnTo>
                    <a:pt x="14641" y="4016"/>
                  </a:lnTo>
                  <a:lnTo>
                    <a:pt x="13942" y="3766"/>
                  </a:lnTo>
                  <a:lnTo>
                    <a:pt x="12546" y="3342"/>
                  </a:lnTo>
                  <a:lnTo>
                    <a:pt x="11149" y="2943"/>
                  </a:lnTo>
                  <a:lnTo>
                    <a:pt x="9752" y="2569"/>
                  </a:lnTo>
                  <a:lnTo>
                    <a:pt x="8131" y="2120"/>
                  </a:lnTo>
                  <a:lnTo>
                    <a:pt x="6485" y="1671"/>
                  </a:lnTo>
                  <a:lnTo>
                    <a:pt x="5687" y="1397"/>
                  </a:lnTo>
                  <a:lnTo>
                    <a:pt x="4864" y="1123"/>
                  </a:lnTo>
                  <a:lnTo>
                    <a:pt x="4066" y="823"/>
                  </a:lnTo>
                  <a:lnTo>
                    <a:pt x="3293" y="499"/>
                  </a:lnTo>
                  <a:lnTo>
                    <a:pt x="2944" y="350"/>
                  </a:lnTo>
                  <a:lnTo>
                    <a:pt x="2719" y="225"/>
                  </a:lnTo>
                  <a:lnTo>
                    <a:pt x="2470" y="100"/>
                  </a:lnTo>
                  <a:lnTo>
                    <a:pt x="2220" y="2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20;p44">
              <a:extLst>
                <a:ext uri="{FF2B5EF4-FFF2-40B4-BE49-F238E27FC236}">
                  <a16:creationId xmlns:a16="http://schemas.microsoft.com/office/drawing/2014/main" id="{68637CB6-7171-68E1-903D-D9C35ED17B8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50" y="2320"/>
                  </a:lnTo>
                  <a:lnTo>
                    <a:pt x="100" y="2445"/>
                  </a:lnTo>
                  <a:lnTo>
                    <a:pt x="225" y="2694"/>
                  </a:lnTo>
                  <a:lnTo>
                    <a:pt x="399" y="2919"/>
                  </a:lnTo>
                  <a:lnTo>
                    <a:pt x="599" y="3118"/>
                  </a:lnTo>
                  <a:lnTo>
                    <a:pt x="948" y="3393"/>
                  </a:lnTo>
                  <a:lnTo>
                    <a:pt x="1322" y="3642"/>
                  </a:lnTo>
                  <a:lnTo>
                    <a:pt x="2046" y="4091"/>
                  </a:lnTo>
                  <a:lnTo>
                    <a:pt x="2794" y="4515"/>
                  </a:lnTo>
                  <a:lnTo>
                    <a:pt x="3542" y="4914"/>
                  </a:lnTo>
                  <a:lnTo>
                    <a:pt x="4290" y="5288"/>
                  </a:lnTo>
                  <a:lnTo>
                    <a:pt x="5063" y="5637"/>
                  </a:lnTo>
                  <a:lnTo>
                    <a:pt x="5836" y="5961"/>
                  </a:lnTo>
                  <a:lnTo>
                    <a:pt x="6635" y="6286"/>
                  </a:lnTo>
                  <a:lnTo>
                    <a:pt x="7433" y="6560"/>
                  </a:lnTo>
                  <a:lnTo>
                    <a:pt x="8231" y="6834"/>
                  </a:lnTo>
                  <a:lnTo>
                    <a:pt x="9054" y="7059"/>
                  </a:lnTo>
                  <a:lnTo>
                    <a:pt x="9852" y="7283"/>
                  </a:lnTo>
                  <a:lnTo>
                    <a:pt x="10675" y="7483"/>
                  </a:lnTo>
                  <a:lnTo>
                    <a:pt x="11523" y="7657"/>
                  </a:lnTo>
                  <a:lnTo>
                    <a:pt x="12346" y="7782"/>
                  </a:lnTo>
                  <a:lnTo>
                    <a:pt x="13194" y="790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1;p44">
              <a:extLst>
                <a:ext uri="{FF2B5EF4-FFF2-40B4-BE49-F238E27FC236}">
                  <a16:creationId xmlns:a16="http://schemas.microsoft.com/office/drawing/2014/main" id="{29B61E6E-59C6-911D-FEBE-F3BA9E99866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75" y="2395"/>
                  </a:lnTo>
                  <a:lnTo>
                    <a:pt x="150" y="2594"/>
                  </a:lnTo>
                  <a:lnTo>
                    <a:pt x="275" y="2794"/>
                  </a:lnTo>
                  <a:lnTo>
                    <a:pt x="424" y="2969"/>
                  </a:lnTo>
                  <a:lnTo>
                    <a:pt x="499" y="2619"/>
                  </a:lnTo>
                  <a:lnTo>
                    <a:pt x="574" y="2420"/>
                  </a:lnTo>
                  <a:lnTo>
                    <a:pt x="699" y="2270"/>
                  </a:lnTo>
                  <a:lnTo>
                    <a:pt x="774" y="2195"/>
                  </a:lnTo>
                  <a:lnTo>
                    <a:pt x="848" y="2146"/>
                  </a:lnTo>
                  <a:lnTo>
                    <a:pt x="923" y="2121"/>
                  </a:lnTo>
                  <a:lnTo>
                    <a:pt x="1023" y="2121"/>
                  </a:lnTo>
                  <a:lnTo>
                    <a:pt x="1098" y="2146"/>
                  </a:lnTo>
                  <a:lnTo>
                    <a:pt x="1173" y="2171"/>
                  </a:lnTo>
                  <a:lnTo>
                    <a:pt x="1322" y="2270"/>
                  </a:lnTo>
                  <a:lnTo>
                    <a:pt x="1447" y="2320"/>
                  </a:lnTo>
                  <a:lnTo>
                    <a:pt x="1597" y="2345"/>
                  </a:lnTo>
                  <a:lnTo>
                    <a:pt x="1746" y="2320"/>
                  </a:lnTo>
                  <a:lnTo>
                    <a:pt x="1871" y="2270"/>
                  </a:lnTo>
                  <a:lnTo>
                    <a:pt x="1896" y="2370"/>
                  </a:lnTo>
                  <a:lnTo>
                    <a:pt x="1921" y="2470"/>
                  </a:lnTo>
                  <a:lnTo>
                    <a:pt x="1971" y="2570"/>
                  </a:lnTo>
                  <a:lnTo>
                    <a:pt x="2021" y="2644"/>
                  </a:lnTo>
                  <a:lnTo>
                    <a:pt x="2170" y="2794"/>
                  </a:lnTo>
                  <a:lnTo>
                    <a:pt x="2345" y="2869"/>
                  </a:lnTo>
                  <a:lnTo>
                    <a:pt x="2544" y="2944"/>
                  </a:lnTo>
                  <a:lnTo>
                    <a:pt x="2744" y="2944"/>
                  </a:lnTo>
                  <a:lnTo>
                    <a:pt x="2844" y="2919"/>
                  </a:lnTo>
                  <a:lnTo>
                    <a:pt x="2943" y="2894"/>
                  </a:lnTo>
                  <a:lnTo>
                    <a:pt x="3018" y="2844"/>
                  </a:lnTo>
                  <a:lnTo>
                    <a:pt x="3118" y="2769"/>
                  </a:lnTo>
                  <a:lnTo>
                    <a:pt x="3243" y="3018"/>
                  </a:lnTo>
                  <a:lnTo>
                    <a:pt x="3342" y="3268"/>
                  </a:lnTo>
                  <a:lnTo>
                    <a:pt x="3417" y="3517"/>
                  </a:lnTo>
                  <a:lnTo>
                    <a:pt x="3467" y="3767"/>
                  </a:lnTo>
                  <a:lnTo>
                    <a:pt x="3517" y="4041"/>
                  </a:lnTo>
                  <a:lnTo>
                    <a:pt x="3517" y="4340"/>
                  </a:lnTo>
                  <a:lnTo>
                    <a:pt x="3517" y="4889"/>
                  </a:lnTo>
                  <a:lnTo>
                    <a:pt x="4315" y="5288"/>
                  </a:lnTo>
                  <a:lnTo>
                    <a:pt x="5113" y="5662"/>
                  </a:lnTo>
                  <a:lnTo>
                    <a:pt x="5936" y="6011"/>
                  </a:lnTo>
                  <a:lnTo>
                    <a:pt x="6759" y="6311"/>
                  </a:lnTo>
                  <a:lnTo>
                    <a:pt x="7034" y="6161"/>
                  </a:lnTo>
                  <a:lnTo>
                    <a:pt x="7308" y="5986"/>
                  </a:lnTo>
                  <a:lnTo>
                    <a:pt x="7557" y="5787"/>
                  </a:lnTo>
                  <a:lnTo>
                    <a:pt x="7807" y="5587"/>
                  </a:lnTo>
                  <a:lnTo>
                    <a:pt x="8181" y="5238"/>
                  </a:lnTo>
                  <a:lnTo>
                    <a:pt x="8380" y="5089"/>
                  </a:lnTo>
                  <a:lnTo>
                    <a:pt x="8580" y="4989"/>
                  </a:lnTo>
                  <a:lnTo>
                    <a:pt x="8804" y="4889"/>
                  </a:lnTo>
                  <a:lnTo>
                    <a:pt x="9178" y="4889"/>
                  </a:lnTo>
                  <a:lnTo>
                    <a:pt x="9303" y="4939"/>
                  </a:lnTo>
                  <a:lnTo>
                    <a:pt x="9403" y="4989"/>
                  </a:lnTo>
                  <a:lnTo>
                    <a:pt x="9503" y="5064"/>
                  </a:lnTo>
                  <a:lnTo>
                    <a:pt x="9602" y="5188"/>
                  </a:lnTo>
                  <a:lnTo>
                    <a:pt x="9727" y="5338"/>
                  </a:lnTo>
                  <a:lnTo>
                    <a:pt x="9827" y="5463"/>
                  </a:lnTo>
                  <a:lnTo>
                    <a:pt x="9902" y="5537"/>
                  </a:lnTo>
                  <a:lnTo>
                    <a:pt x="9977" y="5562"/>
                  </a:lnTo>
                  <a:lnTo>
                    <a:pt x="10076" y="5587"/>
                  </a:lnTo>
                  <a:lnTo>
                    <a:pt x="10201" y="5562"/>
                  </a:lnTo>
                  <a:lnTo>
                    <a:pt x="10426" y="5488"/>
                  </a:lnTo>
                  <a:lnTo>
                    <a:pt x="10650" y="5413"/>
                  </a:lnTo>
                  <a:lnTo>
                    <a:pt x="10750" y="5388"/>
                  </a:lnTo>
                  <a:lnTo>
                    <a:pt x="10874" y="5388"/>
                  </a:lnTo>
                  <a:lnTo>
                    <a:pt x="10949" y="5413"/>
                  </a:lnTo>
                  <a:lnTo>
                    <a:pt x="11049" y="5463"/>
                  </a:lnTo>
                  <a:lnTo>
                    <a:pt x="11174" y="5562"/>
                  </a:lnTo>
                  <a:lnTo>
                    <a:pt x="11323" y="5687"/>
                  </a:lnTo>
                  <a:lnTo>
                    <a:pt x="11473" y="5812"/>
                  </a:lnTo>
                  <a:lnTo>
                    <a:pt x="11573" y="5837"/>
                  </a:lnTo>
                  <a:lnTo>
                    <a:pt x="11697" y="5887"/>
                  </a:lnTo>
                  <a:lnTo>
                    <a:pt x="11922" y="5887"/>
                  </a:lnTo>
                  <a:lnTo>
                    <a:pt x="12171" y="5862"/>
                  </a:lnTo>
                  <a:lnTo>
                    <a:pt x="12396" y="5837"/>
                  </a:lnTo>
                  <a:lnTo>
                    <a:pt x="12645" y="5812"/>
                  </a:lnTo>
                  <a:lnTo>
                    <a:pt x="12969" y="5812"/>
                  </a:lnTo>
                  <a:lnTo>
                    <a:pt x="13069" y="5837"/>
                  </a:lnTo>
                  <a:lnTo>
                    <a:pt x="13169" y="5887"/>
                  </a:lnTo>
                  <a:lnTo>
                    <a:pt x="13269" y="5961"/>
                  </a:lnTo>
                  <a:lnTo>
                    <a:pt x="13368" y="6111"/>
                  </a:lnTo>
                  <a:lnTo>
                    <a:pt x="13468" y="6286"/>
                  </a:lnTo>
                  <a:lnTo>
                    <a:pt x="13568" y="6435"/>
                  </a:lnTo>
                  <a:lnTo>
                    <a:pt x="13643" y="6510"/>
                  </a:lnTo>
                  <a:lnTo>
                    <a:pt x="13718" y="6560"/>
                  </a:lnTo>
                  <a:lnTo>
                    <a:pt x="13792" y="6585"/>
                  </a:lnTo>
                  <a:lnTo>
                    <a:pt x="13867" y="6610"/>
                  </a:lnTo>
                  <a:lnTo>
                    <a:pt x="14017" y="6585"/>
                  </a:lnTo>
                  <a:lnTo>
                    <a:pt x="14192" y="6535"/>
                  </a:lnTo>
                  <a:lnTo>
                    <a:pt x="14341" y="6460"/>
                  </a:lnTo>
                  <a:lnTo>
                    <a:pt x="14665" y="6286"/>
                  </a:lnTo>
                  <a:lnTo>
                    <a:pt x="14815" y="6236"/>
                  </a:lnTo>
                  <a:lnTo>
                    <a:pt x="14990" y="6211"/>
                  </a:lnTo>
                  <a:lnTo>
                    <a:pt x="15089" y="6211"/>
                  </a:lnTo>
                  <a:lnTo>
                    <a:pt x="15164" y="6236"/>
                  </a:lnTo>
                  <a:lnTo>
                    <a:pt x="15314" y="6336"/>
                  </a:lnTo>
                  <a:lnTo>
                    <a:pt x="15414" y="6460"/>
                  </a:lnTo>
                  <a:lnTo>
                    <a:pt x="15488" y="6635"/>
                  </a:lnTo>
                  <a:lnTo>
                    <a:pt x="15513" y="6809"/>
                  </a:lnTo>
                  <a:lnTo>
                    <a:pt x="15513" y="7009"/>
                  </a:lnTo>
                  <a:lnTo>
                    <a:pt x="15488" y="7184"/>
                  </a:lnTo>
                  <a:lnTo>
                    <a:pt x="15389" y="7333"/>
                  </a:lnTo>
                  <a:lnTo>
                    <a:pt x="15289" y="7483"/>
                  </a:lnTo>
                  <a:lnTo>
                    <a:pt x="15139" y="7583"/>
                  </a:lnTo>
                  <a:lnTo>
                    <a:pt x="14990" y="7682"/>
                  </a:lnTo>
                  <a:lnTo>
                    <a:pt x="14815" y="7757"/>
                  </a:lnTo>
                  <a:lnTo>
                    <a:pt x="14640" y="7807"/>
                  </a:lnTo>
                  <a:lnTo>
                    <a:pt x="14466" y="7857"/>
                  </a:lnTo>
                  <a:lnTo>
                    <a:pt x="14092" y="7907"/>
                  </a:lnTo>
                  <a:lnTo>
                    <a:pt x="13743" y="7932"/>
                  </a:lnTo>
                  <a:lnTo>
                    <a:pt x="13443" y="795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2;p44">
              <a:extLst>
                <a:ext uri="{FF2B5EF4-FFF2-40B4-BE49-F238E27FC236}">
                  <a16:creationId xmlns:a16="http://schemas.microsoft.com/office/drawing/2014/main" id="{F49E09F1-4A75-6432-638F-4219A5FF5832}"/>
                </a:ext>
              </a:extLst>
            </p:cNvPr>
            <p:cNvSpPr/>
            <p:nvPr/>
          </p:nvSpPr>
          <p:spPr>
            <a:xfrm rot="-1036828">
              <a:off x="870880" y="1600463"/>
              <a:ext cx="893332" cy="419125"/>
            </a:xfrm>
            <a:custGeom>
              <a:avLst/>
              <a:gdLst/>
              <a:ahLst/>
              <a:cxnLst/>
              <a:rect l="l" t="t" r="r" b="b"/>
              <a:pathLst>
                <a:path w="17759" h="8332" extrusionOk="0">
                  <a:moveTo>
                    <a:pt x="4066" y="275"/>
                  </a:moveTo>
                  <a:lnTo>
                    <a:pt x="4540" y="325"/>
                  </a:lnTo>
                  <a:lnTo>
                    <a:pt x="4914" y="375"/>
                  </a:lnTo>
                  <a:lnTo>
                    <a:pt x="5238" y="425"/>
                  </a:lnTo>
                  <a:lnTo>
                    <a:pt x="5513" y="475"/>
                  </a:lnTo>
                  <a:lnTo>
                    <a:pt x="5837" y="575"/>
                  </a:lnTo>
                  <a:lnTo>
                    <a:pt x="6186" y="699"/>
                  </a:lnTo>
                  <a:lnTo>
                    <a:pt x="6834" y="974"/>
                  </a:lnTo>
                  <a:lnTo>
                    <a:pt x="7458" y="1273"/>
                  </a:lnTo>
                  <a:lnTo>
                    <a:pt x="8081" y="1597"/>
                  </a:lnTo>
                  <a:lnTo>
                    <a:pt x="8655" y="1896"/>
                  </a:lnTo>
                  <a:lnTo>
                    <a:pt x="9254" y="2196"/>
                  </a:lnTo>
                  <a:lnTo>
                    <a:pt x="9927" y="2495"/>
                  </a:lnTo>
                  <a:lnTo>
                    <a:pt x="10625" y="2744"/>
                  </a:lnTo>
                  <a:lnTo>
                    <a:pt x="11997" y="3218"/>
                  </a:lnTo>
                  <a:lnTo>
                    <a:pt x="12920" y="3543"/>
                  </a:lnTo>
                  <a:lnTo>
                    <a:pt x="13818" y="3867"/>
                  </a:lnTo>
                  <a:lnTo>
                    <a:pt x="14516" y="4166"/>
                  </a:lnTo>
                  <a:lnTo>
                    <a:pt x="15214" y="4465"/>
                  </a:lnTo>
                  <a:lnTo>
                    <a:pt x="16586" y="5114"/>
                  </a:lnTo>
                  <a:lnTo>
                    <a:pt x="16885" y="5263"/>
                  </a:lnTo>
                  <a:lnTo>
                    <a:pt x="17035" y="5363"/>
                  </a:lnTo>
                  <a:lnTo>
                    <a:pt x="17160" y="5463"/>
                  </a:lnTo>
                  <a:lnTo>
                    <a:pt x="17284" y="5638"/>
                  </a:lnTo>
                  <a:lnTo>
                    <a:pt x="17409" y="5812"/>
                  </a:lnTo>
                  <a:lnTo>
                    <a:pt x="17484" y="6037"/>
                  </a:lnTo>
                  <a:lnTo>
                    <a:pt x="17509" y="6261"/>
                  </a:lnTo>
                  <a:lnTo>
                    <a:pt x="17509" y="6486"/>
                  </a:lnTo>
                  <a:lnTo>
                    <a:pt x="17459" y="6710"/>
                  </a:lnTo>
                  <a:lnTo>
                    <a:pt x="17384" y="6934"/>
                  </a:lnTo>
                  <a:lnTo>
                    <a:pt x="17284" y="7134"/>
                  </a:lnTo>
                  <a:lnTo>
                    <a:pt x="17160" y="7284"/>
                  </a:lnTo>
                  <a:lnTo>
                    <a:pt x="17035" y="7433"/>
                  </a:lnTo>
                  <a:lnTo>
                    <a:pt x="16885" y="7558"/>
                  </a:lnTo>
                  <a:lnTo>
                    <a:pt x="16711" y="7683"/>
                  </a:lnTo>
                  <a:lnTo>
                    <a:pt x="16536" y="7782"/>
                  </a:lnTo>
                  <a:lnTo>
                    <a:pt x="16337" y="7882"/>
                  </a:lnTo>
                  <a:lnTo>
                    <a:pt x="16112" y="7932"/>
                  </a:lnTo>
                  <a:lnTo>
                    <a:pt x="15888" y="8007"/>
                  </a:lnTo>
                  <a:lnTo>
                    <a:pt x="15464" y="8057"/>
                  </a:lnTo>
                  <a:lnTo>
                    <a:pt x="14591" y="8057"/>
                  </a:lnTo>
                  <a:lnTo>
                    <a:pt x="14167" y="8007"/>
                  </a:lnTo>
                  <a:lnTo>
                    <a:pt x="13319" y="7907"/>
                  </a:lnTo>
                  <a:lnTo>
                    <a:pt x="12496" y="7782"/>
                  </a:lnTo>
                  <a:lnTo>
                    <a:pt x="11673" y="7633"/>
                  </a:lnTo>
                  <a:lnTo>
                    <a:pt x="10850" y="7483"/>
                  </a:lnTo>
                  <a:lnTo>
                    <a:pt x="10027" y="7284"/>
                  </a:lnTo>
                  <a:lnTo>
                    <a:pt x="9204" y="7059"/>
                  </a:lnTo>
                  <a:lnTo>
                    <a:pt x="8406" y="6835"/>
                  </a:lnTo>
                  <a:lnTo>
                    <a:pt x="7608" y="6560"/>
                  </a:lnTo>
                  <a:lnTo>
                    <a:pt x="6809" y="6286"/>
                  </a:lnTo>
                  <a:lnTo>
                    <a:pt x="6011" y="5962"/>
                  </a:lnTo>
                  <a:lnTo>
                    <a:pt x="5238" y="5638"/>
                  </a:lnTo>
                  <a:lnTo>
                    <a:pt x="4465" y="5288"/>
                  </a:lnTo>
                  <a:lnTo>
                    <a:pt x="3717" y="4914"/>
                  </a:lnTo>
                  <a:lnTo>
                    <a:pt x="2969" y="4515"/>
                  </a:lnTo>
                  <a:lnTo>
                    <a:pt x="2245" y="4116"/>
                  </a:lnTo>
                  <a:lnTo>
                    <a:pt x="1522" y="3667"/>
                  </a:lnTo>
                  <a:lnTo>
                    <a:pt x="1148" y="3418"/>
                  </a:lnTo>
                  <a:lnTo>
                    <a:pt x="799" y="3143"/>
                  </a:lnTo>
                  <a:lnTo>
                    <a:pt x="649" y="2994"/>
                  </a:lnTo>
                  <a:lnTo>
                    <a:pt x="475" y="2794"/>
                  </a:lnTo>
                  <a:lnTo>
                    <a:pt x="350" y="2545"/>
                  </a:lnTo>
                  <a:lnTo>
                    <a:pt x="300" y="2420"/>
                  </a:lnTo>
                  <a:lnTo>
                    <a:pt x="275" y="2271"/>
                  </a:lnTo>
                  <a:lnTo>
                    <a:pt x="275" y="2121"/>
                  </a:lnTo>
                  <a:lnTo>
                    <a:pt x="275" y="1971"/>
                  </a:lnTo>
                  <a:lnTo>
                    <a:pt x="325" y="1847"/>
                  </a:lnTo>
                  <a:lnTo>
                    <a:pt x="375" y="1697"/>
                  </a:lnTo>
                  <a:lnTo>
                    <a:pt x="450" y="1572"/>
                  </a:lnTo>
                  <a:lnTo>
                    <a:pt x="524" y="1448"/>
                  </a:lnTo>
                  <a:lnTo>
                    <a:pt x="724" y="1223"/>
                  </a:lnTo>
                  <a:lnTo>
                    <a:pt x="923" y="1048"/>
                  </a:lnTo>
                  <a:lnTo>
                    <a:pt x="1148" y="899"/>
                  </a:lnTo>
                  <a:lnTo>
                    <a:pt x="1472" y="699"/>
                  </a:lnTo>
                  <a:lnTo>
                    <a:pt x="1722" y="575"/>
                  </a:lnTo>
                  <a:lnTo>
                    <a:pt x="1971" y="500"/>
                  </a:lnTo>
                  <a:lnTo>
                    <a:pt x="2220" y="425"/>
                  </a:lnTo>
                  <a:lnTo>
                    <a:pt x="2495" y="350"/>
                  </a:lnTo>
                  <a:lnTo>
                    <a:pt x="3043" y="275"/>
                  </a:lnTo>
                  <a:close/>
                  <a:moveTo>
                    <a:pt x="3542" y="1"/>
                  </a:moveTo>
                  <a:lnTo>
                    <a:pt x="2994" y="26"/>
                  </a:lnTo>
                  <a:lnTo>
                    <a:pt x="2445" y="101"/>
                  </a:lnTo>
                  <a:lnTo>
                    <a:pt x="2146" y="176"/>
                  </a:lnTo>
                  <a:lnTo>
                    <a:pt x="1871" y="250"/>
                  </a:lnTo>
                  <a:lnTo>
                    <a:pt x="1622" y="350"/>
                  </a:lnTo>
                  <a:lnTo>
                    <a:pt x="1347" y="475"/>
                  </a:lnTo>
                  <a:lnTo>
                    <a:pt x="1198" y="550"/>
                  </a:lnTo>
                  <a:lnTo>
                    <a:pt x="973" y="674"/>
                  </a:lnTo>
                  <a:lnTo>
                    <a:pt x="749" y="849"/>
                  </a:lnTo>
                  <a:lnTo>
                    <a:pt x="500" y="1073"/>
                  </a:lnTo>
                  <a:lnTo>
                    <a:pt x="300" y="1323"/>
                  </a:lnTo>
                  <a:lnTo>
                    <a:pt x="200" y="1472"/>
                  </a:lnTo>
                  <a:lnTo>
                    <a:pt x="125" y="1622"/>
                  </a:lnTo>
                  <a:lnTo>
                    <a:pt x="76" y="1772"/>
                  </a:lnTo>
                  <a:lnTo>
                    <a:pt x="26" y="1946"/>
                  </a:lnTo>
                  <a:lnTo>
                    <a:pt x="1" y="2121"/>
                  </a:lnTo>
                  <a:lnTo>
                    <a:pt x="26" y="2320"/>
                  </a:lnTo>
                  <a:lnTo>
                    <a:pt x="51" y="2445"/>
                  </a:lnTo>
                  <a:lnTo>
                    <a:pt x="76" y="2570"/>
                  </a:lnTo>
                  <a:lnTo>
                    <a:pt x="200" y="2844"/>
                  </a:lnTo>
                  <a:lnTo>
                    <a:pt x="400" y="3094"/>
                  </a:lnTo>
                  <a:lnTo>
                    <a:pt x="624" y="3343"/>
                  </a:lnTo>
                  <a:lnTo>
                    <a:pt x="998" y="3642"/>
                  </a:lnTo>
                  <a:lnTo>
                    <a:pt x="1397" y="3892"/>
                  </a:lnTo>
                  <a:lnTo>
                    <a:pt x="2395" y="4490"/>
                  </a:lnTo>
                  <a:lnTo>
                    <a:pt x="3442" y="5064"/>
                  </a:lnTo>
                  <a:lnTo>
                    <a:pt x="4490" y="5588"/>
                  </a:lnTo>
                  <a:lnTo>
                    <a:pt x="5562" y="6062"/>
                  </a:lnTo>
                  <a:lnTo>
                    <a:pt x="6660" y="6510"/>
                  </a:lnTo>
                  <a:lnTo>
                    <a:pt x="7782" y="6909"/>
                  </a:lnTo>
                  <a:lnTo>
                    <a:pt x="8904" y="7259"/>
                  </a:lnTo>
                  <a:lnTo>
                    <a:pt x="10052" y="7558"/>
                  </a:lnTo>
                  <a:lnTo>
                    <a:pt x="11049" y="7782"/>
                  </a:lnTo>
                  <a:lnTo>
                    <a:pt x="12072" y="7982"/>
                  </a:lnTo>
                  <a:lnTo>
                    <a:pt x="13094" y="8157"/>
                  </a:lnTo>
                  <a:lnTo>
                    <a:pt x="14142" y="8281"/>
                  </a:lnTo>
                  <a:lnTo>
                    <a:pt x="14566" y="8306"/>
                  </a:lnTo>
                  <a:lnTo>
                    <a:pt x="15040" y="8331"/>
                  </a:lnTo>
                  <a:lnTo>
                    <a:pt x="15489" y="8306"/>
                  </a:lnTo>
                  <a:lnTo>
                    <a:pt x="15938" y="8256"/>
                  </a:lnTo>
                  <a:lnTo>
                    <a:pt x="16187" y="8181"/>
                  </a:lnTo>
                  <a:lnTo>
                    <a:pt x="16436" y="8107"/>
                  </a:lnTo>
                  <a:lnTo>
                    <a:pt x="16661" y="8007"/>
                  </a:lnTo>
                  <a:lnTo>
                    <a:pt x="16860" y="7907"/>
                  </a:lnTo>
                  <a:lnTo>
                    <a:pt x="17035" y="7757"/>
                  </a:lnTo>
                  <a:lnTo>
                    <a:pt x="17210" y="7633"/>
                  </a:lnTo>
                  <a:lnTo>
                    <a:pt x="17359" y="7458"/>
                  </a:lnTo>
                  <a:lnTo>
                    <a:pt x="17509" y="7284"/>
                  </a:lnTo>
                  <a:lnTo>
                    <a:pt x="17634" y="7034"/>
                  </a:lnTo>
                  <a:lnTo>
                    <a:pt x="17733" y="6760"/>
                  </a:lnTo>
                  <a:lnTo>
                    <a:pt x="17758" y="6486"/>
                  </a:lnTo>
                  <a:lnTo>
                    <a:pt x="17758" y="6211"/>
                  </a:lnTo>
                  <a:lnTo>
                    <a:pt x="17708" y="5937"/>
                  </a:lnTo>
                  <a:lnTo>
                    <a:pt x="17634" y="5687"/>
                  </a:lnTo>
                  <a:lnTo>
                    <a:pt x="17509" y="5463"/>
                  </a:lnTo>
                  <a:lnTo>
                    <a:pt x="17334" y="5263"/>
                  </a:lnTo>
                  <a:lnTo>
                    <a:pt x="17185" y="5164"/>
                  </a:lnTo>
                  <a:lnTo>
                    <a:pt x="17035" y="5064"/>
                  </a:lnTo>
                  <a:lnTo>
                    <a:pt x="16686" y="4889"/>
                  </a:lnTo>
                  <a:lnTo>
                    <a:pt x="15314" y="4241"/>
                  </a:lnTo>
                  <a:lnTo>
                    <a:pt x="14616" y="3917"/>
                  </a:lnTo>
                  <a:lnTo>
                    <a:pt x="13917" y="3617"/>
                  </a:lnTo>
                  <a:lnTo>
                    <a:pt x="12995" y="3293"/>
                  </a:lnTo>
                  <a:lnTo>
                    <a:pt x="12072" y="2994"/>
                  </a:lnTo>
                  <a:lnTo>
                    <a:pt x="10700" y="2520"/>
                  </a:lnTo>
                  <a:lnTo>
                    <a:pt x="10027" y="2246"/>
                  </a:lnTo>
                  <a:lnTo>
                    <a:pt x="9353" y="1971"/>
                  </a:lnTo>
                  <a:lnTo>
                    <a:pt x="8780" y="1672"/>
                  </a:lnTo>
                  <a:lnTo>
                    <a:pt x="8206" y="1373"/>
                  </a:lnTo>
                  <a:lnTo>
                    <a:pt x="7508" y="999"/>
                  </a:lnTo>
                  <a:lnTo>
                    <a:pt x="6784" y="674"/>
                  </a:lnTo>
                  <a:lnTo>
                    <a:pt x="6435" y="500"/>
                  </a:lnTo>
                  <a:lnTo>
                    <a:pt x="6061" y="375"/>
                  </a:lnTo>
                  <a:lnTo>
                    <a:pt x="5687" y="250"/>
                  </a:lnTo>
                  <a:lnTo>
                    <a:pt x="5288" y="176"/>
                  </a:lnTo>
                  <a:lnTo>
                    <a:pt x="4964" y="126"/>
                  </a:lnTo>
                  <a:lnTo>
                    <a:pt x="4565" y="51"/>
                  </a:lnTo>
                  <a:lnTo>
                    <a:pt x="4066" y="26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3;p44">
              <a:extLst>
                <a:ext uri="{FF2B5EF4-FFF2-40B4-BE49-F238E27FC236}">
                  <a16:creationId xmlns:a16="http://schemas.microsoft.com/office/drawing/2014/main" id="{48D94C1A-F59E-3592-CA67-499493BBD96A}"/>
                </a:ext>
              </a:extLst>
            </p:cNvPr>
            <p:cNvSpPr/>
            <p:nvPr/>
          </p:nvSpPr>
          <p:spPr>
            <a:xfrm rot="-1036828">
              <a:off x="1072921" y="1632282"/>
              <a:ext cx="273548" cy="346337"/>
            </a:xfrm>
            <a:custGeom>
              <a:avLst/>
              <a:gdLst/>
              <a:ahLst/>
              <a:cxnLst/>
              <a:rect l="l" t="t" r="r" b="b"/>
              <a:pathLst>
                <a:path w="5438" h="6885" extrusionOk="0">
                  <a:moveTo>
                    <a:pt x="2046" y="1"/>
                  </a:moveTo>
                  <a:lnTo>
                    <a:pt x="1697" y="26"/>
                  </a:lnTo>
                  <a:lnTo>
                    <a:pt x="1373" y="76"/>
                  </a:lnTo>
                  <a:lnTo>
                    <a:pt x="1073" y="176"/>
                  </a:lnTo>
                  <a:lnTo>
                    <a:pt x="799" y="325"/>
                  </a:lnTo>
                  <a:lnTo>
                    <a:pt x="549" y="500"/>
                  </a:lnTo>
                  <a:lnTo>
                    <a:pt x="450" y="624"/>
                  </a:lnTo>
                  <a:lnTo>
                    <a:pt x="350" y="724"/>
                  </a:lnTo>
                  <a:lnTo>
                    <a:pt x="250" y="874"/>
                  </a:lnTo>
                  <a:lnTo>
                    <a:pt x="175" y="1024"/>
                  </a:lnTo>
                  <a:lnTo>
                    <a:pt x="101" y="1173"/>
                  </a:lnTo>
                  <a:lnTo>
                    <a:pt x="51" y="1348"/>
                  </a:lnTo>
                  <a:lnTo>
                    <a:pt x="26" y="1572"/>
                  </a:lnTo>
                  <a:lnTo>
                    <a:pt x="1" y="1822"/>
                  </a:lnTo>
                  <a:lnTo>
                    <a:pt x="26" y="2296"/>
                  </a:lnTo>
                  <a:lnTo>
                    <a:pt x="425" y="6361"/>
                  </a:lnTo>
                  <a:lnTo>
                    <a:pt x="450" y="6535"/>
                  </a:lnTo>
                  <a:lnTo>
                    <a:pt x="500" y="6685"/>
                  </a:lnTo>
                  <a:lnTo>
                    <a:pt x="549" y="6760"/>
                  </a:lnTo>
                  <a:lnTo>
                    <a:pt x="599" y="6810"/>
                  </a:lnTo>
                  <a:lnTo>
                    <a:pt x="674" y="6860"/>
                  </a:lnTo>
                  <a:lnTo>
                    <a:pt x="749" y="6885"/>
                  </a:lnTo>
                  <a:lnTo>
                    <a:pt x="824" y="6860"/>
                  </a:lnTo>
                  <a:lnTo>
                    <a:pt x="874" y="6835"/>
                  </a:lnTo>
                  <a:lnTo>
                    <a:pt x="1023" y="6760"/>
                  </a:lnTo>
                  <a:lnTo>
                    <a:pt x="1497" y="6436"/>
                  </a:lnTo>
                  <a:lnTo>
                    <a:pt x="1971" y="6086"/>
                  </a:lnTo>
                  <a:lnTo>
                    <a:pt x="2445" y="5712"/>
                  </a:lnTo>
                  <a:lnTo>
                    <a:pt x="2894" y="5338"/>
                  </a:lnTo>
                  <a:lnTo>
                    <a:pt x="3343" y="4964"/>
                  </a:lnTo>
                  <a:lnTo>
                    <a:pt x="3767" y="4565"/>
                  </a:lnTo>
                  <a:lnTo>
                    <a:pt x="4191" y="4141"/>
                  </a:lnTo>
                  <a:lnTo>
                    <a:pt x="4615" y="3742"/>
                  </a:lnTo>
                  <a:lnTo>
                    <a:pt x="4914" y="3393"/>
                  </a:lnTo>
                  <a:lnTo>
                    <a:pt x="5039" y="3243"/>
                  </a:lnTo>
                  <a:lnTo>
                    <a:pt x="5163" y="3044"/>
                  </a:lnTo>
                  <a:lnTo>
                    <a:pt x="5263" y="2869"/>
                  </a:lnTo>
                  <a:lnTo>
                    <a:pt x="5363" y="2670"/>
                  </a:lnTo>
                  <a:lnTo>
                    <a:pt x="5413" y="2470"/>
                  </a:lnTo>
                  <a:lnTo>
                    <a:pt x="5438" y="2246"/>
                  </a:lnTo>
                  <a:lnTo>
                    <a:pt x="5413" y="2021"/>
                  </a:lnTo>
                  <a:lnTo>
                    <a:pt x="5363" y="1822"/>
                  </a:lnTo>
                  <a:lnTo>
                    <a:pt x="5288" y="1622"/>
                  </a:lnTo>
                  <a:lnTo>
                    <a:pt x="5163" y="1423"/>
                  </a:lnTo>
                  <a:lnTo>
                    <a:pt x="5039" y="1223"/>
                  </a:lnTo>
                  <a:lnTo>
                    <a:pt x="4889" y="1073"/>
                  </a:lnTo>
                  <a:lnTo>
                    <a:pt x="4715" y="899"/>
                  </a:lnTo>
                  <a:lnTo>
                    <a:pt x="4540" y="774"/>
                  </a:lnTo>
                  <a:lnTo>
                    <a:pt x="4291" y="624"/>
                  </a:lnTo>
                  <a:lnTo>
                    <a:pt x="4041" y="475"/>
                  </a:lnTo>
                  <a:lnTo>
                    <a:pt x="3742" y="350"/>
                  </a:lnTo>
                  <a:lnTo>
                    <a:pt x="3418" y="225"/>
                  </a:lnTo>
                  <a:lnTo>
                    <a:pt x="3068" y="126"/>
                  </a:lnTo>
                  <a:lnTo>
                    <a:pt x="2744" y="76"/>
                  </a:lnTo>
                  <a:lnTo>
                    <a:pt x="2395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4;p44">
              <a:extLst>
                <a:ext uri="{FF2B5EF4-FFF2-40B4-BE49-F238E27FC236}">
                  <a16:creationId xmlns:a16="http://schemas.microsoft.com/office/drawing/2014/main" id="{00742740-B4F3-2696-23EB-F38F9A999965}"/>
                </a:ext>
              </a:extLst>
            </p:cNvPr>
            <p:cNvSpPr/>
            <p:nvPr/>
          </p:nvSpPr>
          <p:spPr>
            <a:xfrm rot="-1036828">
              <a:off x="1069008" y="1645413"/>
              <a:ext cx="257250" cy="297392"/>
            </a:xfrm>
            <a:custGeom>
              <a:avLst/>
              <a:gdLst/>
              <a:ahLst/>
              <a:cxnLst/>
              <a:rect l="l" t="t" r="r" b="b"/>
              <a:pathLst>
                <a:path w="5114" h="5912" extrusionOk="0">
                  <a:moveTo>
                    <a:pt x="1772" y="1"/>
                  </a:moveTo>
                  <a:lnTo>
                    <a:pt x="1472" y="25"/>
                  </a:lnTo>
                  <a:lnTo>
                    <a:pt x="1173" y="75"/>
                  </a:lnTo>
                  <a:lnTo>
                    <a:pt x="899" y="150"/>
                  </a:lnTo>
                  <a:lnTo>
                    <a:pt x="624" y="250"/>
                  </a:lnTo>
                  <a:lnTo>
                    <a:pt x="425" y="424"/>
                  </a:lnTo>
                  <a:lnTo>
                    <a:pt x="275" y="624"/>
                  </a:lnTo>
                  <a:lnTo>
                    <a:pt x="150" y="873"/>
                  </a:lnTo>
                  <a:lnTo>
                    <a:pt x="51" y="1148"/>
                  </a:lnTo>
                  <a:lnTo>
                    <a:pt x="26" y="1372"/>
                  </a:lnTo>
                  <a:lnTo>
                    <a:pt x="1" y="1622"/>
                  </a:lnTo>
                  <a:lnTo>
                    <a:pt x="26" y="2096"/>
                  </a:lnTo>
                  <a:lnTo>
                    <a:pt x="400" y="5886"/>
                  </a:lnTo>
                  <a:lnTo>
                    <a:pt x="475" y="5812"/>
                  </a:lnTo>
                  <a:lnTo>
                    <a:pt x="549" y="5712"/>
                  </a:lnTo>
                  <a:lnTo>
                    <a:pt x="574" y="5562"/>
                  </a:lnTo>
                  <a:lnTo>
                    <a:pt x="624" y="5438"/>
                  </a:lnTo>
                  <a:lnTo>
                    <a:pt x="624" y="5163"/>
                  </a:lnTo>
                  <a:lnTo>
                    <a:pt x="624" y="4889"/>
                  </a:lnTo>
                  <a:lnTo>
                    <a:pt x="599" y="4614"/>
                  </a:lnTo>
                  <a:lnTo>
                    <a:pt x="599" y="4315"/>
                  </a:lnTo>
                  <a:lnTo>
                    <a:pt x="599" y="4016"/>
                  </a:lnTo>
                  <a:lnTo>
                    <a:pt x="624" y="3717"/>
                  </a:lnTo>
                  <a:lnTo>
                    <a:pt x="649" y="3417"/>
                  </a:lnTo>
                  <a:lnTo>
                    <a:pt x="699" y="3093"/>
                  </a:lnTo>
                  <a:lnTo>
                    <a:pt x="799" y="2794"/>
                  </a:lnTo>
                  <a:lnTo>
                    <a:pt x="924" y="2495"/>
                  </a:lnTo>
                  <a:lnTo>
                    <a:pt x="1023" y="2370"/>
                  </a:lnTo>
                  <a:lnTo>
                    <a:pt x="1123" y="2245"/>
                  </a:lnTo>
                  <a:lnTo>
                    <a:pt x="1248" y="2145"/>
                  </a:lnTo>
                  <a:lnTo>
                    <a:pt x="1323" y="2096"/>
                  </a:lnTo>
                  <a:lnTo>
                    <a:pt x="1397" y="2071"/>
                  </a:lnTo>
                  <a:lnTo>
                    <a:pt x="1572" y="2071"/>
                  </a:lnTo>
                  <a:lnTo>
                    <a:pt x="1647" y="2096"/>
                  </a:lnTo>
                  <a:lnTo>
                    <a:pt x="1722" y="2145"/>
                  </a:lnTo>
                  <a:lnTo>
                    <a:pt x="1772" y="2245"/>
                  </a:lnTo>
                  <a:lnTo>
                    <a:pt x="1821" y="2345"/>
                  </a:lnTo>
                  <a:lnTo>
                    <a:pt x="1871" y="2445"/>
                  </a:lnTo>
                  <a:lnTo>
                    <a:pt x="1921" y="2519"/>
                  </a:lnTo>
                  <a:lnTo>
                    <a:pt x="1996" y="2569"/>
                  </a:lnTo>
                  <a:lnTo>
                    <a:pt x="2046" y="2594"/>
                  </a:lnTo>
                  <a:lnTo>
                    <a:pt x="2196" y="2619"/>
                  </a:lnTo>
                  <a:lnTo>
                    <a:pt x="2320" y="2694"/>
                  </a:lnTo>
                  <a:lnTo>
                    <a:pt x="2420" y="2744"/>
                  </a:lnTo>
                  <a:lnTo>
                    <a:pt x="2520" y="2844"/>
                  </a:lnTo>
                  <a:lnTo>
                    <a:pt x="2595" y="2943"/>
                  </a:lnTo>
                  <a:lnTo>
                    <a:pt x="2669" y="3068"/>
                  </a:lnTo>
                  <a:lnTo>
                    <a:pt x="2719" y="3193"/>
                  </a:lnTo>
                  <a:lnTo>
                    <a:pt x="2744" y="3318"/>
                  </a:lnTo>
                  <a:lnTo>
                    <a:pt x="2769" y="3467"/>
                  </a:lnTo>
                  <a:lnTo>
                    <a:pt x="2769" y="3717"/>
                  </a:lnTo>
                  <a:lnTo>
                    <a:pt x="2694" y="3991"/>
                  </a:lnTo>
                  <a:lnTo>
                    <a:pt x="2620" y="4240"/>
                  </a:lnTo>
                  <a:lnTo>
                    <a:pt x="2495" y="4465"/>
                  </a:lnTo>
                  <a:lnTo>
                    <a:pt x="2345" y="4689"/>
                  </a:lnTo>
                  <a:lnTo>
                    <a:pt x="2196" y="4914"/>
                  </a:lnTo>
                  <a:lnTo>
                    <a:pt x="1871" y="5363"/>
                  </a:lnTo>
                  <a:lnTo>
                    <a:pt x="1772" y="5537"/>
                  </a:lnTo>
                  <a:lnTo>
                    <a:pt x="1747" y="5637"/>
                  </a:lnTo>
                  <a:lnTo>
                    <a:pt x="1722" y="5737"/>
                  </a:lnTo>
                  <a:lnTo>
                    <a:pt x="1722" y="5812"/>
                  </a:lnTo>
                  <a:lnTo>
                    <a:pt x="1772" y="5886"/>
                  </a:lnTo>
                  <a:lnTo>
                    <a:pt x="1821" y="5911"/>
                  </a:lnTo>
                  <a:lnTo>
                    <a:pt x="1921" y="5911"/>
                  </a:lnTo>
                  <a:lnTo>
                    <a:pt x="2620" y="5363"/>
                  </a:lnTo>
                  <a:lnTo>
                    <a:pt x="3318" y="4789"/>
                  </a:lnTo>
                  <a:lnTo>
                    <a:pt x="3966" y="4166"/>
                  </a:lnTo>
                  <a:lnTo>
                    <a:pt x="4615" y="3542"/>
                  </a:lnTo>
                  <a:lnTo>
                    <a:pt x="4889" y="3243"/>
                  </a:lnTo>
                  <a:lnTo>
                    <a:pt x="5114" y="2919"/>
                  </a:lnTo>
                  <a:lnTo>
                    <a:pt x="5089" y="2669"/>
                  </a:lnTo>
                  <a:lnTo>
                    <a:pt x="5064" y="2395"/>
                  </a:lnTo>
                  <a:lnTo>
                    <a:pt x="5014" y="2096"/>
                  </a:lnTo>
                  <a:lnTo>
                    <a:pt x="4939" y="1821"/>
                  </a:lnTo>
                  <a:lnTo>
                    <a:pt x="4864" y="1547"/>
                  </a:lnTo>
                  <a:lnTo>
                    <a:pt x="4739" y="1297"/>
                  </a:lnTo>
                  <a:lnTo>
                    <a:pt x="4615" y="1048"/>
                  </a:lnTo>
                  <a:lnTo>
                    <a:pt x="4440" y="824"/>
                  </a:lnTo>
                  <a:lnTo>
                    <a:pt x="4241" y="624"/>
                  </a:lnTo>
                  <a:lnTo>
                    <a:pt x="3991" y="424"/>
                  </a:lnTo>
                  <a:lnTo>
                    <a:pt x="3692" y="275"/>
                  </a:lnTo>
                  <a:lnTo>
                    <a:pt x="3393" y="150"/>
                  </a:lnTo>
                  <a:lnTo>
                    <a:pt x="3068" y="75"/>
                  </a:lnTo>
                  <a:lnTo>
                    <a:pt x="2744" y="25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5;p44">
              <a:extLst>
                <a:ext uri="{FF2B5EF4-FFF2-40B4-BE49-F238E27FC236}">
                  <a16:creationId xmlns:a16="http://schemas.microsoft.com/office/drawing/2014/main" id="{54B5985D-EC8C-275F-C4D0-311D6065CFC9}"/>
                </a:ext>
              </a:extLst>
            </p:cNvPr>
            <p:cNvSpPr/>
            <p:nvPr/>
          </p:nvSpPr>
          <p:spPr>
            <a:xfrm rot="-1036828">
              <a:off x="1066689" y="1626036"/>
              <a:ext cx="286074" cy="358862"/>
            </a:xfrm>
            <a:custGeom>
              <a:avLst/>
              <a:gdLst/>
              <a:ahLst/>
              <a:cxnLst/>
              <a:rect l="l" t="t" r="r" b="b"/>
              <a:pathLst>
                <a:path w="5687" h="7134" extrusionOk="0">
                  <a:moveTo>
                    <a:pt x="2569" y="275"/>
                  </a:moveTo>
                  <a:lnTo>
                    <a:pt x="3018" y="349"/>
                  </a:lnTo>
                  <a:lnTo>
                    <a:pt x="3467" y="474"/>
                  </a:lnTo>
                  <a:lnTo>
                    <a:pt x="3891" y="624"/>
                  </a:lnTo>
                  <a:lnTo>
                    <a:pt x="4265" y="798"/>
                  </a:lnTo>
                  <a:lnTo>
                    <a:pt x="4589" y="998"/>
                  </a:lnTo>
                  <a:lnTo>
                    <a:pt x="4839" y="1197"/>
                  </a:lnTo>
                  <a:lnTo>
                    <a:pt x="4963" y="1347"/>
                  </a:lnTo>
                  <a:lnTo>
                    <a:pt x="5113" y="1497"/>
                  </a:lnTo>
                  <a:lnTo>
                    <a:pt x="5238" y="1696"/>
                  </a:lnTo>
                  <a:lnTo>
                    <a:pt x="5337" y="1896"/>
                  </a:lnTo>
                  <a:lnTo>
                    <a:pt x="5412" y="2120"/>
                  </a:lnTo>
                  <a:lnTo>
                    <a:pt x="5437" y="2370"/>
                  </a:lnTo>
                  <a:lnTo>
                    <a:pt x="5412" y="2569"/>
                  </a:lnTo>
                  <a:lnTo>
                    <a:pt x="5362" y="2744"/>
                  </a:lnTo>
                  <a:lnTo>
                    <a:pt x="5287" y="2918"/>
                  </a:lnTo>
                  <a:lnTo>
                    <a:pt x="5188" y="3118"/>
                  </a:lnTo>
                  <a:lnTo>
                    <a:pt x="5063" y="3267"/>
                  </a:lnTo>
                  <a:lnTo>
                    <a:pt x="4938" y="3442"/>
                  </a:lnTo>
                  <a:lnTo>
                    <a:pt x="4639" y="3766"/>
                  </a:lnTo>
                  <a:lnTo>
                    <a:pt x="4240" y="4190"/>
                  </a:lnTo>
                  <a:lnTo>
                    <a:pt x="3816" y="4589"/>
                  </a:lnTo>
                  <a:lnTo>
                    <a:pt x="3367" y="4988"/>
                  </a:lnTo>
                  <a:lnTo>
                    <a:pt x="2943" y="5362"/>
                  </a:lnTo>
                  <a:lnTo>
                    <a:pt x="2494" y="5737"/>
                  </a:lnTo>
                  <a:lnTo>
                    <a:pt x="2020" y="6086"/>
                  </a:lnTo>
                  <a:lnTo>
                    <a:pt x="1546" y="6435"/>
                  </a:lnTo>
                  <a:lnTo>
                    <a:pt x="1073" y="6784"/>
                  </a:lnTo>
                  <a:lnTo>
                    <a:pt x="973" y="6834"/>
                  </a:lnTo>
                  <a:lnTo>
                    <a:pt x="873" y="6859"/>
                  </a:lnTo>
                  <a:lnTo>
                    <a:pt x="823" y="6859"/>
                  </a:lnTo>
                  <a:lnTo>
                    <a:pt x="773" y="6809"/>
                  </a:lnTo>
                  <a:lnTo>
                    <a:pt x="723" y="6684"/>
                  </a:lnTo>
                  <a:lnTo>
                    <a:pt x="673" y="6560"/>
                  </a:lnTo>
                  <a:lnTo>
                    <a:pt x="673" y="6460"/>
                  </a:lnTo>
                  <a:lnTo>
                    <a:pt x="299" y="2395"/>
                  </a:lnTo>
                  <a:lnTo>
                    <a:pt x="250" y="1946"/>
                  </a:lnTo>
                  <a:lnTo>
                    <a:pt x="274" y="1721"/>
                  </a:lnTo>
                  <a:lnTo>
                    <a:pt x="299" y="1497"/>
                  </a:lnTo>
                  <a:lnTo>
                    <a:pt x="374" y="1322"/>
                  </a:lnTo>
                  <a:lnTo>
                    <a:pt x="449" y="1123"/>
                  </a:lnTo>
                  <a:lnTo>
                    <a:pt x="549" y="973"/>
                  </a:lnTo>
                  <a:lnTo>
                    <a:pt x="649" y="823"/>
                  </a:lnTo>
                  <a:lnTo>
                    <a:pt x="798" y="699"/>
                  </a:lnTo>
                  <a:lnTo>
                    <a:pt x="948" y="574"/>
                  </a:lnTo>
                  <a:lnTo>
                    <a:pt x="1122" y="499"/>
                  </a:lnTo>
                  <a:lnTo>
                    <a:pt x="1297" y="399"/>
                  </a:lnTo>
                  <a:lnTo>
                    <a:pt x="1497" y="349"/>
                  </a:lnTo>
                  <a:lnTo>
                    <a:pt x="1696" y="300"/>
                  </a:lnTo>
                  <a:lnTo>
                    <a:pt x="1896" y="275"/>
                  </a:lnTo>
                  <a:close/>
                  <a:moveTo>
                    <a:pt x="2120" y="0"/>
                  </a:moveTo>
                  <a:lnTo>
                    <a:pt x="1871" y="25"/>
                  </a:lnTo>
                  <a:lnTo>
                    <a:pt x="1646" y="50"/>
                  </a:lnTo>
                  <a:lnTo>
                    <a:pt x="1422" y="100"/>
                  </a:lnTo>
                  <a:lnTo>
                    <a:pt x="1222" y="175"/>
                  </a:lnTo>
                  <a:lnTo>
                    <a:pt x="998" y="250"/>
                  </a:lnTo>
                  <a:lnTo>
                    <a:pt x="798" y="374"/>
                  </a:lnTo>
                  <a:lnTo>
                    <a:pt x="624" y="499"/>
                  </a:lnTo>
                  <a:lnTo>
                    <a:pt x="474" y="649"/>
                  </a:lnTo>
                  <a:lnTo>
                    <a:pt x="324" y="823"/>
                  </a:lnTo>
                  <a:lnTo>
                    <a:pt x="225" y="1023"/>
                  </a:lnTo>
                  <a:lnTo>
                    <a:pt x="125" y="1222"/>
                  </a:lnTo>
                  <a:lnTo>
                    <a:pt x="50" y="1447"/>
                  </a:lnTo>
                  <a:lnTo>
                    <a:pt x="0" y="1696"/>
                  </a:lnTo>
                  <a:lnTo>
                    <a:pt x="0" y="1946"/>
                  </a:lnTo>
                  <a:lnTo>
                    <a:pt x="25" y="2420"/>
                  </a:lnTo>
                  <a:lnTo>
                    <a:pt x="399" y="6485"/>
                  </a:lnTo>
                  <a:lnTo>
                    <a:pt x="449" y="6734"/>
                  </a:lnTo>
                  <a:lnTo>
                    <a:pt x="524" y="6909"/>
                  </a:lnTo>
                  <a:lnTo>
                    <a:pt x="574" y="6984"/>
                  </a:lnTo>
                  <a:lnTo>
                    <a:pt x="649" y="7033"/>
                  </a:lnTo>
                  <a:lnTo>
                    <a:pt x="698" y="7083"/>
                  </a:lnTo>
                  <a:lnTo>
                    <a:pt x="773" y="7108"/>
                  </a:lnTo>
                  <a:lnTo>
                    <a:pt x="848" y="7133"/>
                  </a:lnTo>
                  <a:lnTo>
                    <a:pt x="973" y="7108"/>
                  </a:lnTo>
                  <a:lnTo>
                    <a:pt x="1073" y="7083"/>
                  </a:lnTo>
                  <a:lnTo>
                    <a:pt x="1222" y="6984"/>
                  </a:lnTo>
                  <a:lnTo>
                    <a:pt x="1696" y="6659"/>
                  </a:lnTo>
                  <a:lnTo>
                    <a:pt x="2170" y="6310"/>
                  </a:lnTo>
                  <a:lnTo>
                    <a:pt x="2644" y="5936"/>
                  </a:lnTo>
                  <a:lnTo>
                    <a:pt x="3093" y="5562"/>
                  </a:lnTo>
                  <a:lnTo>
                    <a:pt x="3542" y="5188"/>
                  </a:lnTo>
                  <a:lnTo>
                    <a:pt x="3991" y="4789"/>
                  </a:lnTo>
                  <a:lnTo>
                    <a:pt x="4415" y="4365"/>
                  </a:lnTo>
                  <a:lnTo>
                    <a:pt x="4839" y="3941"/>
                  </a:lnTo>
                  <a:lnTo>
                    <a:pt x="5138" y="3592"/>
                  </a:lnTo>
                  <a:lnTo>
                    <a:pt x="5287" y="3417"/>
                  </a:lnTo>
                  <a:lnTo>
                    <a:pt x="5412" y="3218"/>
                  </a:lnTo>
                  <a:lnTo>
                    <a:pt x="5512" y="3018"/>
                  </a:lnTo>
                  <a:lnTo>
                    <a:pt x="5612" y="2819"/>
                  </a:lnTo>
                  <a:lnTo>
                    <a:pt x="5662" y="2594"/>
                  </a:lnTo>
                  <a:lnTo>
                    <a:pt x="5687" y="2370"/>
                  </a:lnTo>
                  <a:lnTo>
                    <a:pt x="5662" y="2170"/>
                  </a:lnTo>
                  <a:lnTo>
                    <a:pt x="5637" y="1946"/>
                  </a:lnTo>
                  <a:lnTo>
                    <a:pt x="5562" y="1746"/>
                  </a:lnTo>
                  <a:lnTo>
                    <a:pt x="5437" y="1547"/>
                  </a:lnTo>
                  <a:lnTo>
                    <a:pt x="5312" y="1347"/>
                  </a:lnTo>
                  <a:lnTo>
                    <a:pt x="5138" y="1148"/>
                  </a:lnTo>
                  <a:lnTo>
                    <a:pt x="4963" y="973"/>
                  </a:lnTo>
                  <a:lnTo>
                    <a:pt x="4739" y="798"/>
                  </a:lnTo>
                  <a:lnTo>
                    <a:pt x="4390" y="574"/>
                  </a:lnTo>
                  <a:lnTo>
                    <a:pt x="3991" y="374"/>
                  </a:lnTo>
                  <a:lnTo>
                    <a:pt x="3542" y="225"/>
                  </a:lnTo>
                  <a:lnTo>
                    <a:pt x="3068" y="100"/>
                  </a:lnTo>
                  <a:lnTo>
                    <a:pt x="2594" y="25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6;p44">
              <a:extLst>
                <a:ext uri="{FF2B5EF4-FFF2-40B4-BE49-F238E27FC236}">
                  <a16:creationId xmlns:a16="http://schemas.microsoft.com/office/drawing/2014/main" id="{90B47643-9C8E-2B25-1BC8-B9646A59D6FB}"/>
                </a:ext>
              </a:extLst>
            </p:cNvPr>
            <p:cNvSpPr/>
            <p:nvPr/>
          </p:nvSpPr>
          <p:spPr>
            <a:xfrm rot="-1036828">
              <a:off x="732231" y="1709079"/>
              <a:ext cx="224654" cy="121733"/>
            </a:xfrm>
            <a:custGeom>
              <a:avLst/>
              <a:gdLst/>
              <a:ahLst/>
              <a:cxnLst/>
              <a:rect l="l" t="t" r="r" b="b"/>
              <a:pathLst>
                <a:path w="4466" h="2420" extrusionOk="0">
                  <a:moveTo>
                    <a:pt x="3842" y="0"/>
                  </a:moveTo>
                  <a:lnTo>
                    <a:pt x="3642" y="25"/>
                  </a:lnTo>
                  <a:lnTo>
                    <a:pt x="3418" y="75"/>
                  </a:lnTo>
                  <a:lnTo>
                    <a:pt x="3193" y="125"/>
                  </a:lnTo>
                  <a:lnTo>
                    <a:pt x="2744" y="300"/>
                  </a:lnTo>
                  <a:lnTo>
                    <a:pt x="2395" y="424"/>
                  </a:lnTo>
                  <a:lnTo>
                    <a:pt x="2021" y="624"/>
                  </a:lnTo>
                  <a:lnTo>
                    <a:pt x="1672" y="848"/>
                  </a:lnTo>
                  <a:lnTo>
                    <a:pt x="1347" y="1073"/>
                  </a:lnTo>
                  <a:lnTo>
                    <a:pt x="1023" y="1322"/>
                  </a:lnTo>
                  <a:lnTo>
                    <a:pt x="150" y="1996"/>
                  </a:lnTo>
                  <a:lnTo>
                    <a:pt x="51" y="2095"/>
                  </a:lnTo>
                  <a:lnTo>
                    <a:pt x="1" y="2170"/>
                  </a:lnTo>
                  <a:lnTo>
                    <a:pt x="1" y="2220"/>
                  </a:lnTo>
                  <a:lnTo>
                    <a:pt x="1" y="2270"/>
                  </a:lnTo>
                  <a:lnTo>
                    <a:pt x="51" y="2320"/>
                  </a:lnTo>
                  <a:lnTo>
                    <a:pt x="125" y="2370"/>
                  </a:lnTo>
                  <a:lnTo>
                    <a:pt x="225" y="2395"/>
                  </a:lnTo>
                  <a:lnTo>
                    <a:pt x="350" y="2420"/>
                  </a:lnTo>
                  <a:lnTo>
                    <a:pt x="774" y="2395"/>
                  </a:lnTo>
                  <a:lnTo>
                    <a:pt x="1198" y="2345"/>
                  </a:lnTo>
                  <a:lnTo>
                    <a:pt x="1622" y="2295"/>
                  </a:lnTo>
                  <a:lnTo>
                    <a:pt x="2046" y="2220"/>
                  </a:lnTo>
                  <a:lnTo>
                    <a:pt x="2445" y="2145"/>
                  </a:lnTo>
                  <a:lnTo>
                    <a:pt x="2869" y="2021"/>
                  </a:lnTo>
                  <a:lnTo>
                    <a:pt x="3268" y="1896"/>
                  </a:lnTo>
                  <a:lnTo>
                    <a:pt x="3667" y="1746"/>
                  </a:lnTo>
                  <a:lnTo>
                    <a:pt x="3891" y="1646"/>
                  </a:lnTo>
                  <a:lnTo>
                    <a:pt x="4091" y="1547"/>
                  </a:lnTo>
                  <a:lnTo>
                    <a:pt x="4290" y="1397"/>
                  </a:lnTo>
                  <a:lnTo>
                    <a:pt x="4365" y="1297"/>
                  </a:lnTo>
                  <a:lnTo>
                    <a:pt x="4415" y="1198"/>
                  </a:lnTo>
                  <a:lnTo>
                    <a:pt x="4465" y="1073"/>
                  </a:lnTo>
                  <a:lnTo>
                    <a:pt x="4465" y="898"/>
                  </a:lnTo>
                  <a:lnTo>
                    <a:pt x="4465" y="724"/>
                  </a:lnTo>
                  <a:lnTo>
                    <a:pt x="4415" y="524"/>
                  </a:lnTo>
                  <a:lnTo>
                    <a:pt x="4365" y="350"/>
                  </a:lnTo>
                  <a:lnTo>
                    <a:pt x="4266" y="225"/>
                  </a:lnTo>
                  <a:lnTo>
                    <a:pt x="4141" y="100"/>
                  </a:lnTo>
                  <a:lnTo>
                    <a:pt x="3991" y="25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7;p44">
              <a:extLst>
                <a:ext uri="{FF2B5EF4-FFF2-40B4-BE49-F238E27FC236}">
                  <a16:creationId xmlns:a16="http://schemas.microsoft.com/office/drawing/2014/main" id="{8C8D4989-078D-CC9E-32CA-E9ECDA009075}"/>
                </a:ext>
              </a:extLst>
            </p:cNvPr>
            <p:cNvSpPr/>
            <p:nvPr/>
          </p:nvSpPr>
          <p:spPr>
            <a:xfrm rot="-1036828">
              <a:off x="767143" y="1718208"/>
              <a:ext cx="178173" cy="106693"/>
            </a:xfrm>
            <a:custGeom>
              <a:avLst/>
              <a:gdLst/>
              <a:ahLst/>
              <a:cxnLst/>
              <a:rect l="l" t="t" r="r" b="b"/>
              <a:pathLst>
                <a:path w="3542" h="2121" extrusionOk="0">
                  <a:moveTo>
                    <a:pt x="2295" y="1"/>
                  </a:moveTo>
                  <a:lnTo>
                    <a:pt x="2020" y="76"/>
                  </a:lnTo>
                  <a:lnTo>
                    <a:pt x="1821" y="150"/>
                  </a:lnTo>
                  <a:lnTo>
                    <a:pt x="1596" y="225"/>
                  </a:lnTo>
                  <a:lnTo>
                    <a:pt x="1372" y="325"/>
                  </a:lnTo>
                  <a:lnTo>
                    <a:pt x="1297" y="400"/>
                  </a:lnTo>
                  <a:lnTo>
                    <a:pt x="1222" y="475"/>
                  </a:lnTo>
                  <a:lnTo>
                    <a:pt x="1172" y="550"/>
                  </a:lnTo>
                  <a:lnTo>
                    <a:pt x="1172" y="649"/>
                  </a:lnTo>
                  <a:lnTo>
                    <a:pt x="1172" y="749"/>
                  </a:lnTo>
                  <a:lnTo>
                    <a:pt x="1197" y="849"/>
                  </a:lnTo>
                  <a:lnTo>
                    <a:pt x="1247" y="924"/>
                  </a:lnTo>
                  <a:lnTo>
                    <a:pt x="1322" y="998"/>
                  </a:lnTo>
                  <a:lnTo>
                    <a:pt x="1397" y="1073"/>
                  </a:lnTo>
                  <a:lnTo>
                    <a:pt x="1472" y="1123"/>
                  </a:lnTo>
                  <a:lnTo>
                    <a:pt x="1596" y="1173"/>
                  </a:lnTo>
                  <a:lnTo>
                    <a:pt x="1646" y="1198"/>
                  </a:lnTo>
                  <a:lnTo>
                    <a:pt x="1696" y="1248"/>
                  </a:lnTo>
                  <a:lnTo>
                    <a:pt x="1696" y="1323"/>
                  </a:lnTo>
                  <a:lnTo>
                    <a:pt x="1671" y="1397"/>
                  </a:lnTo>
                  <a:lnTo>
                    <a:pt x="1621" y="1472"/>
                  </a:lnTo>
                  <a:lnTo>
                    <a:pt x="1546" y="1522"/>
                  </a:lnTo>
                  <a:lnTo>
                    <a:pt x="1397" y="1572"/>
                  </a:lnTo>
                  <a:lnTo>
                    <a:pt x="1247" y="1647"/>
                  </a:lnTo>
                  <a:lnTo>
                    <a:pt x="923" y="1722"/>
                  </a:lnTo>
                  <a:lnTo>
                    <a:pt x="150" y="1896"/>
                  </a:lnTo>
                  <a:lnTo>
                    <a:pt x="50" y="1946"/>
                  </a:lnTo>
                  <a:lnTo>
                    <a:pt x="0" y="1971"/>
                  </a:lnTo>
                  <a:lnTo>
                    <a:pt x="0" y="2021"/>
                  </a:lnTo>
                  <a:lnTo>
                    <a:pt x="25" y="2071"/>
                  </a:lnTo>
                  <a:lnTo>
                    <a:pt x="50" y="2096"/>
                  </a:lnTo>
                  <a:lnTo>
                    <a:pt x="150" y="2121"/>
                  </a:lnTo>
                  <a:lnTo>
                    <a:pt x="374" y="2096"/>
                  </a:lnTo>
                  <a:lnTo>
                    <a:pt x="599" y="2071"/>
                  </a:lnTo>
                  <a:lnTo>
                    <a:pt x="1023" y="1996"/>
                  </a:lnTo>
                  <a:lnTo>
                    <a:pt x="1796" y="1846"/>
                  </a:lnTo>
                  <a:lnTo>
                    <a:pt x="2170" y="1747"/>
                  </a:lnTo>
                  <a:lnTo>
                    <a:pt x="2519" y="1672"/>
                  </a:lnTo>
                  <a:lnTo>
                    <a:pt x="2868" y="1547"/>
                  </a:lnTo>
                  <a:lnTo>
                    <a:pt x="3217" y="1373"/>
                  </a:lnTo>
                  <a:lnTo>
                    <a:pt x="3317" y="1323"/>
                  </a:lnTo>
                  <a:lnTo>
                    <a:pt x="3417" y="1248"/>
                  </a:lnTo>
                  <a:lnTo>
                    <a:pt x="3492" y="1173"/>
                  </a:lnTo>
                  <a:lnTo>
                    <a:pt x="3542" y="1073"/>
                  </a:lnTo>
                  <a:lnTo>
                    <a:pt x="3542" y="973"/>
                  </a:lnTo>
                  <a:lnTo>
                    <a:pt x="3542" y="874"/>
                  </a:lnTo>
                  <a:lnTo>
                    <a:pt x="3517" y="799"/>
                  </a:lnTo>
                  <a:lnTo>
                    <a:pt x="3492" y="699"/>
                  </a:lnTo>
                  <a:lnTo>
                    <a:pt x="3367" y="550"/>
                  </a:lnTo>
                  <a:lnTo>
                    <a:pt x="3242" y="400"/>
                  </a:lnTo>
                  <a:lnTo>
                    <a:pt x="3093" y="275"/>
                  </a:lnTo>
                  <a:lnTo>
                    <a:pt x="2918" y="175"/>
                  </a:lnTo>
                  <a:lnTo>
                    <a:pt x="2768" y="7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8;p44">
              <a:extLst>
                <a:ext uri="{FF2B5EF4-FFF2-40B4-BE49-F238E27FC236}">
                  <a16:creationId xmlns:a16="http://schemas.microsoft.com/office/drawing/2014/main" id="{78389D22-4566-D082-FA45-C516DBA518AC}"/>
                </a:ext>
              </a:extLst>
            </p:cNvPr>
            <p:cNvSpPr/>
            <p:nvPr/>
          </p:nvSpPr>
          <p:spPr>
            <a:xfrm rot="-1036828">
              <a:off x="725915" y="1702612"/>
              <a:ext cx="238437" cy="134309"/>
            </a:xfrm>
            <a:custGeom>
              <a:avLst/>
              <a:gdLst/>
              <a:ahLst/>
              <a:cxnLst/>
              <a:rect l="l" t="t" r="r" b="b"/>
              <a:pathLst>
                <a:path w="4740" h="2670" extrusionOk="0">
                  <a:moveTo>
                    <a:pt x="3917" y="250"/>
                  </a:moveTo>
                  <a:lnTo>
                    <a:pt x="4016" y="275"/>
                  </a:lnTo>
                  <a:lnTo>
                    <a:pt x="4091" y="275"/>
                  </a:lnTo>
                  <a:lnTo>
                    <a:pt x="4166" y="325"/>
                  </a:lnTo>
                  <a:lnTo>
                    <a:pt x="4241" y="375"/>
                  </a:lnTo>
                  <a:lnTo>
                    <a:pt x="4316" y="475"/>
                  </a:lnTo>
                  <a:lnTo>
                    <a:pt x="4391" y="574"/>
                  </a:lnTo>
                  <a:lnTo>
                    <a:pt x="4440" y="774"/>
                  </a:lnTo>
                  <a:lnTo>
                    <a:pt x="4465" y="948"/>
                  </a:lnTo>
                  <a:lnTo>
                    <a:pt x="4465" y="1123"/>
                  </a:lnTo>
                  <a:lnTo>
                    <a:pt x="4415" y="1273"/>
                  </a:lnTo>
                  <a:lnTo>
                    <a:pt x="4366" y="1347"/>
                  </a:lnTo>
                  <a:lnTo>
                    <a:pt x="4316" y="1447"/>
                  </a:lnTo>
                  <a:lnTo>
                    <a:pt x="4141" y="1572"/>
                  </a:lnTo>
                  <a:lnTo>
                    <a:pt x="3967" y="1672"/>
                  </a:lnTo>
                  <a:lnTo>
                    <a:pt x="3767" y="1747"/>
                  </a:lnTo>
                  <a:lnTo>
                    <a:pt x="3368" y="1896"/>
                  </a:lnTo>
                  <a:lnTo>
                    <a:pt x="2944" y="2021"/>
                  </a:lnTo>
                  <a:lnTo>
                    <a:pt x="2545" y="2146"/>
                  </a:lnTo>
                  <a:lnTo>
                    <a:pt x="2146" y="2220"/>
                  </a:lnTo>
                  <a:lnTo>
                    <a:pt x="1722" y="2295"/>
                  </a:lnTo>
                  <a:lnTo>
                    <a:pt x="1298" y="2345"/>
                  </a:lnTo>
                  <a:lnTo>
                    <a:pt x="899" y="2395"/>
                  </a:lnTo>
                  <a:lnTo>
                    <a:pt x="325" y="2395"/>
                  </a:lnTo>
                  <a:lnTo>
                    <a:pt x="275" y="2370"/>
                  </a:lnTo>
                  <a:lnTo>
                    <a:pt x="250" y="2345"/>
                  </a:lnTo>
                  <a:lnTo>
                    <a:pt x="275" y="2295"/>
                  </a:lnTo>
                  <a:lnTo>
                    <a:pt x="350" y="2220"/>
                  </a:lnTo>
                  <a:lnTo>
                    <a:pt x="1223" y="1572"/>
                  </a:lnTo>
                  <a:lnTo>
                    <a:pt x="1547" y="1323"/>
                  </a:lnTo>
                  <a:lnTo>
                    <a:pt x="1872" y="1073"/>
                  </a:lnTo>
                  <a:lnTo>
                    <a:pt x="2221" y="874"/>
                  </a:lnTo>
                  <a:lnTo>
                    <a:pt x="2570" y="674"/>
                  </a:lnTo>
                  <a:lnTo>
                    <a:pt x="3193" y="425"/>
                  </a:lnTo>
                  <a:lnTo>
                    <a:pt x="3617" y="300"/>
                  </a:lnTo>
                  <a:lnTo>
                    <a:pt x="3917" y="250"/>
                  </a:lnTo>
                  <a:close/>
                  <a:moveTo>
                    <a:pt x="3892" y="1"/>
                  </a:moveTo>
                  <a:lnTo>
                    <a:pt x="3717" y="26"/>
                  </a:lnTo>
                  <a:lnTo>
                    <a:pt x="3518" y="76"/>
                  </a:lnTo>
                  <a:lnTo>
                    <a:pt x="3044" y="200"/>
                  </a:lnTo>
                  <a:lnTo>
                    <a:pt x="2470" y="450"/>
                  </a:lnTo>
                  <a:lnTo>
                    <a:pt x="2096" y="624"/>
                  </a:lnTo>
                  <a:lnTo>
                    <a:pt x="1722" y="849"/>
                  </a:lnTo>
                  <a:lnTo>
                    <a:pt x="1398" y="1098"/>
                  </a:lnTo>
                  <a:lnTo>
                    <a:pt x="1073" y="1347"/>
                  </a:lnTo>
                  <a:lnTo>
                    <a:pt x="201" y="2021"/>
                  </a:lnTo>
                  <a:lnTo>
                    <a:pt x="126" y="2071"/>
                  </a:lnTo>
                  <a:lnTo>
                    <a:pt x="76" y="2146"/>
                  </a:lnTo>
                  <a:lnTo>
                    <a:pt x="1" y="2245"/>
                  </a:lnTo>
                  <a:lnTo>
                    <a:pt x="1" y="2370"/>
                  </a:lnTo>
                  <a:lnTo>
                    <a:pt x="26" y="2470"/>
                  </a:lnTo>
                  <a:lnTo>
                    <a:pt x="76" y="2545"/>
                  </a:lnTo>
                  <a:lnTo>
                    <a:pt x="151" y="2595"/>
                  </a:lnTo>
                  <a:lnTo>
                    <a:pt x="275" y="2644"/>
                  </a:lnTo>
                  <a:lnTo>
                    <a:pt x="475" y="2669"/>
                  </a:lnTo>
                  <a:lnTo>
                    <a:pt x="899" y="2644"/>
                  </a:lnTo>
                  <a:lnTo>
                    <a:pt x="1323" y="2619"/>
                  </a:lnTo>
                  <a:lnTo>
                    <a:pt x="1772" y="2545"/>
                  </a:lnTo>
                  <a:lnTo>
                    <a:pt x="2196" y="2470"/>
                  </a:lnTo>
                  <a:lnTo>
                    <a:pt x="2620" y="2395"/>
                  </a:lnTo>
                  <a:lnTo>
                    <a:pt x="3019" y="2270"/>
                  </a:lnTo>
                  <a:lnTo>
                    <a:pt x="3443" y="2146"/>
                  </a:lnTo>
                  <a:lnTo>
                    <a:pt x="3842" y="1996"/>
                  </a:lnTo>
                  <a:lnTo>
                    <a:pt x="4091" y="1896"/>
                  </a:lnTo>
                  <a:lnTo>
                    <a:pt x="4316" y="1771"/>
                  </a:lnTo>
                  <a:lnTo>
                    <a:pt x="4415" y="1697"/>
                  </a:lnTo>
                  <a:lnTo>
                    <a:pt x="4515" y="1597"/>
                  </a:lnTo>
                  <a:lnTo>
                    <a:pt x="4590" y="1497"/>
                  </a:lnTo>
                  <a:lnTo>
                    <a:pt x="4665" y="1397"/>
                  </a:lnTo>
                  <a:lnTo>
                    <a:pt x="4715" y="1198"/>
                  </a:lnTo>
                  <a:lnTo>
                    <a:pt x="4740" y="973"/>
                  </a:lnTo>
                  <a:lnTo>
                    <a:pt x="4690" y="724"/>
                  </a:lnTo>
                  <a:lnTo>
                    <a:pt x="4615" y="475"/>
                  </a:lnTo>
                  <a:lnTo>
                    <a:pt x="4540" y="325"/>
                  </a:lnTo>
                  <a:lnTo>
                    <a:pt x="4415" y="175"/>
                  </a:lnTo>
                  <a:lnTo>
                    <a:pt x="4291" y="100"/>
                  </a:lnTo>
                  <a:lnTo>
                    <a:pt x="4166" y="26"/>
                  </a:lnTo>
                  <a:lnTo>
                    <a:pt x="404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9;p44">
              <a:extLst>
                <a:ext uri="{FF2B5EF4-FFF2-40B4-BE49-F238E27FC236}">
                  <a16:creationId xmlns:a16="http://schemas.microsoft.com/office/drawing/2014/main" id="{F24F8D8D-6DBA-4AF2-A318-44CA35917F77}"/>
                </a:ext>
              </a:extLst>
            </p:cNvPr>
            <p:cNvSpPr/>
            <p:nvPr/>
          </p:nvSpPr>
          <p:spPr>
            <a:xfrm rot="-1036828">
              <a:off x="849774" y="1599316"/>
              <a:ext cx="326215" cy="194472"/>
            </a:xfrm>
            <a:custGeom>
              <a:avLst/>
              <a:gdLst/>
              <a:ahLst/>
              <a:cxnLst/>
              <a:rect l="l" t="t" r="r" b="b"/>
              <a:pathLst>
                <a:path w="6485" h="3866" extrusionOk="0">
                  <a:moveTo>
                    <a:pt x="2794" y="0"/>
                  </a:moveTo>
                  <a:lnTo>
                    <a:pt x="2494" y="25"/>
                  </a:lnTo>
                  <a:lnTo>
                    <a:pt x="2195" y="50"/>
                  </a:lnTo>
                  <a:lnTo>
                    <a:pt x="1921" y="125"/>
                  </a:lnTo>
                  <a:lnTo>
                    <a:pt x="1647" y="200"/>
                  </a:lnTo>
                  <a:lnTo>
                    <a:pt x="1397" y="324"/>
                  </a:lnTo>
                  <a:lnTo>
                    <a:pt x="1123" y="499"/>
                  </a:lnTo>
                  <a:lnTo>
                    <a:pt x="823" y="673"/>
                  </a:lnTo>
                  <a:lnTo>
                    <a:pt x="574" y="848"/>
                  </a:lnTo>
                  <a:lnTo>
                    <a:pt x="350" y="1048"/>
                  </a:lnTo>
                  <a:lnTo>
                    <a:pt x="250" y="1147"/>
                  </a:lnTo>
                  <a:lnTo>
                    <a:pt x="150" y="1272"/>
                  </a:lnTo>
                  <a:lnTo>
                    <a:pt x="75" y="1397"/>
                  </a:lnTo>
                  <a:lnTo>
                    <a:pt x="25" y="1546"/>
                  </a:lnTo>
                  <a:lnTo>
                    <a:pt x="0" y="1696"/>
                  </a:lnTo>
                  <a:lnTo>
                    <a:pt x="25" y="1846"/>
                  </a:lnTo>
                  <a:lnTo>
                    <a:pt x="50" y="1995"/>
                  </a:lnTo>
                  <a:lnTo>
                    <a:pt x="125" y="2120"/>
                  </a:lnTo>
                  <a:lnTo>
                    <a:pt x="225" y="2245"/>
                  </a:lnTo>
                  <a:lnTo>
                    <a:pt x="325" y="2320"/>
                  </a:lnTo>
                  <a:lnTo>
                    <a:pt x="449" y="2369"/>
                  </a:lnTo>
                  <a:lnTo>
                    <a:pt x="599" y="2394"/>
                  </a:lnTo>
                  <a:lnTo>
                    <a:pt x="749" y="2344"/>
                  </a:lnTo>
                  <a:lnTo>
                    <a:pt x="898" y="2320"/>
                  </a:lnTo>
                  <a:lnTo>
                    <a:pt x="1048" y="2295"/>
                  </a:lnTo>
                  <a:lnTo>
                    <a:pt x="1123" y="2295"/>
                  </a:lnTo>
                  <a:lnTo>
                    <a:pt x="1173" y="2320"/>
                  </a:lnTo>
                  <a:lnTo>
                    <a:pt x="1223" y="2369"/>
                  </a:lnTo>
                  <a:lnTo>
                    <a:pt x="1247" y="2419"/>
                  </a:lnTo>
                  <a:lnTo>
                    <a:pt x="1297" y="2544"/>
                  </a:lnTo>
                  <a:lnTo>
                    <a:pt x="1297" y="2669"/>
                  </a:lnTo>
                  <a:lnTo>
                    <a:pt x="1247" y="2793"/>
                  </a:lnTo>
                  <a:lnTo>
                    <a:pt x="1173" y="3043"/>
                  </a:lnTo>
                  <a:lnTo>
                    <a:pt x="1148" y="3168"/>
                  </a:lnTo>
                  <a:lnTo>
                    <a:pt x="1173" y="3292"/>
                  </a:lnTo>
                  <a:lnTo>
                    <a:pt x="1198" y="3392"/>
                  </a:lnTo>
                  <a:lnTo>
                    <a:pt x="1272" y="3467"/>
                  </a:lnTo>
                  <a:lnTo>
                    <a:pt x="1372" y="3517"/>
                  </a:lnTo>
                  <a:lnTo>
                    <a:pt x="1472" y="3542"/>
                  </a:lnTo>
                  <a:lnTo>
                    <a:pt x="1572" y="3567"/>
                  </a:lnTo>
                  <a:lnTo>
                    <a:pt x="1696" y="3567"/>
                  </a:lnTo>
                  <a:lnTo>
                    <a:pt x="1821" y="3542"/>
                  </a:lnTo>
                  <a:lnTo>
                    <a:pt x="1921" y="3492"/>
                  </a:lnTo>
                  <a:lnTo>
                    <a:pt x="2120" y="3392"/>
                  </a:lnTo>
                  <a:lnTo>
                    <a:pt x="2295" y="3267"/>
                  </a:lnTo>
                  <a:lnTo>
                    <a:pt x="2494" y="3143"/>
                  </a:lnTo>
                  <a:lnTo>
                    <a:pt x="2694" y="3068"/>
                  </a:lnTo>
                  <a:lnTo>
                    <a:pt x="2819" y="3043"/>
                  </a:lnTo>
                  <a:lnTo>
                    <a:pt x="2918" y="3068"/>
                  </a:lnTo>
                  <a:lnTo>
                    <a:pt x="3018" y="3118"/>
                  </a:lnTo>
                  <a:lnTo>
                    <a:pt x="3068" y="3192"/>
                  </a:lnTo>
                  <a:lnTo>
                    <a:pt x="3093" y="3292"/>
                  </a:lnTo>
                  <a:lnTo>
                    <a:pt x="3118" y="3417"/>
                  </a:lnTo>
                  <a:lnTo>
                    <a:pt x="3143" y="3641"/>
                  </a:lnTo>
                  <a:lnTo>
                    <a:pt x="3193" y="3741"/>
                  </a:lnTo>
                  <a:lnTo>
                    <a:pt x="3268" y="3816"/>
                  </a:lnTo>
                  <a:lnTo>
                    <a:pt x="3342" y="3841"/>
                  </a:lnTo>
                  <a:lnTo>
                    <a:pt x="3417" y="3866"/>
                  </a:lnTo>
                  <a:lnTo>
                    <a:pt x="3517" y="3841"/>
                  </a:lnTo>
                  <a:lnTo>
                    <a:pt x="3617" y="3791"/>
                  </a:lnTo>
                  <a:lnTo>
                    <a:pt x="3766" y="3666"/>
                  </a:lnTo>
                  <a:lnTo>
                    <a:pt x="3916" y="3517"/>
                  </a:lnTo>
                  <a:lnTo>
                    <a:pt x="4091" y="3342"/>
                  </a:lnTo>
                  <a:lnTo>
                    <a:pt x="4290" y="3168"/>
                  </a:lnTo>
                  <a:lnTo>
                    <a:pt x="4490" y="3043"/>
                  </a:lnTo>
                  <a:lnTo>
                    <a:pt x="4614" y="2968"/>
                  </a:lnTo>
                  <a:lnTo>
                    <a:pt x="4739" y="2943"/>
                  </a:lnTo>
                  <a:lnTo>
                    <a:pt x="4914" y="2918"/>
                  </a:lnTo>
                  <a:lnTo>
                    <a:pt x="5113" y="2893"/>
                  </a:lnTo>
                  <a:lnTo>
                    <a:pt x="5512" y="2918"/>
                  </a:lnTo>
                  <a:lnTo>
                    <a:pt x="5712" y="2918"/>
                  </a:lnTo>
                  <a:lnTo>
                    <a:pt x="5886" y="2893"/>
                  </a:lnTo>
                  <a:lnTo>
                    <a:pt x="6061" y="2843"/>
                  </a:lnTo>
                  <a:lnTo>
                    <a:pt x="6211" y="2744"/>
                  </a:lnTo>
                  <a:lnTo>
                    <a:pt x="6310" y="2669"/>
                  </a:lnTo>
                  <a:lnTo>
                    <a:pt x="6385" y="2544"/>
                  </a:lnTo>
                  <a:lnTo>
                    <a:pt x="6460" y="2419"/>
                  </a:lnTo>
                  <a:lnTo>
                    <a:pt x="6485" y="2270"/>
                  </a:lnTo>
                  <a:lnTo>
                    <a:pt x="6485" y="2145"/>
                  </a:lnTo>
                  <a:lnTo>
                    <a:pt x="6485" y="1995"/>
                  </a:lnTo>
                  <a:lnTo>
                    <a:pt x="6460" y="1846"/>
                  </a:lnTo>
                  <a:lnTo>
                    <a:pt x="6410" y="1721"/>
                  </a:lnTo>
                  <a:lnTo>
                    <a:pt x="6335" y="1596"/>
                  </a:lnTo>
                  <a:lnTo>
                    <a:pt x="6260" y="1472"/>
                  </a:lnTo>
                  <a:lnTo>
                    <a:pt x="6061" y="1272"/>
                  </a:lnTo>
                  <a:lnTo>
                    <a:pt x="5837" y="1097"/>
                  </a:lnTo>
                  <a:lnTo>
                    <a:pt x="5612" y="923"/>
                  </a:lnTo>
                  <a:lnTo>
                    <a:pt x="5313" y="773"/>
                  </a:lnTo>
                  <a:lnTo>
                    <a:pt x="5038" y="624"/>
                  </a:lnTo>
                  <a:lnTo>
                    <a:pt x="4739" y="474"/>
                  </a:lnTo>
                  <a:lnTo>
                    <a:pt x="4415" y="349"/>
                  </a:lnTo>
                  <a:lnTo>
                    <a:pt x="4116" y="249"/>
                  </a:lnTo>
                  <a:lnTo>
                    <a:pt x="3791" y="175"/>
                  </a:lnTo>
                  <a:lnTo>
                    <a:pt x="3467" y="100"/>
                  </a:lnTo>
                  <a:lnTo>
                    <a:pt x="3143" y="50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0;p44">
              <a:extLst>
                <a:ext uri="{FF2B5EF4-FFF2-40B4-BE49-F238E27FC236}">
                  <a16:creationId xmlns:a16="http://schemas.microsoft.com/office/drawing/2014/main" id="{DB689B24-A330-F939-B0C5-87FC2496E6AF}"/>
                </a:ext>
              </a:extLst>
            </p:cNvPr>
            <p:cNvSpPr/>
            <p:nvPr/>
          </p:nvSpPr>
          <p:spPr>
            <a:xfrm rot="-1036828">
              <a:off x="883193" y="1594419"/>
              <a:ext cx="283609" cy="146835"/>
            </a:xfrm>
            <a:custGeom>
              <a:avLst/>
              <a:gdLst/>
              <a:ahLst/>
              <a:cxnLst/>
              <a:rect l="l" t="t" r="r" b="b"/>
              <a:pathLst>
                <a:path w="5638" h="2919" extrusionOk="0">
                  <a:moveTo>
                    <a:pt x="1896" y="0"/>
                  </a:moveTo>
                  <a:lnTo>
                    <a:pt x="1647" y="25"/>
                  </a:lnTo>
                  <a:lnTo>
                    <a:pt x="1397" y="50"/>
                  </a:lnTo>
                  <a:lnTo>
                    <a:pt x="1173" y="100"/>
                  </a:lnTo>
                  <a:lnTo>
                    <a:pt x="948" y="175"/>
                  </a:lnTo>
                  <a:lnTo>
                    <a:pt x="724" y="274"/>
                  </a:lnTo>
                  <a:lnTo>
                    <a:pt x="474" y="374"/>
                  </a:lnTo>
                  <a:lnTo>
                    <a:pt x="0" y="673"/>
                  </a:lnTo>
                  <a:lnTo>
                    <a:pt x="25" y="798"/>
                  </a:lnTo>
                  <a:lnTo>
                    <a:pt x="100" y="898"/>
                  </a:lnTo>
                  <a:lnTo>
                    <a:pt x="175" y="998"/>
                  </a:lnTo>
                  <a:lnTo>
                    <a:pt x="250" y="1097"/>
                  </a:lnTo>
                  <a:lnTo>
                    <a:pt x="474" y="1222"/>
                  </a:lnTo>
                  <a:lnTo>
                    <a:pt x="499" y="1272"/>
                  </a:lnTo>
                  <a:lnTo>
                    <a:pt x="524" y="1297"/>
                  </a:lnTo>
                  <a:lnTo>
                    <a:pt x="549" y="1347"/>
                  </a:lnTo>
                  <a:lnTo>
                    <a:pt x="524" y="1397"/>
                  </a:lnTo>
                  <a:lnTo>
                    <a:pt x="474" y="1447"/>
                  </a:lnTo>
                  <a:lnTo>
                    <a:pt x="424" y="1472"/>
                  </a:lnTo>
                  <a:lnTo>
                    <a:pt x="325" y="1521"/>
                  </a:lnTo>
                  <a:lnTo>
                    <a:pt x="275" y="1546"/>
                  </a:lnTo>
                  <a:lnTo>
                    <a:pt x="250" y="1596"/>
                  </a:lnTo>
                  <a:lnTo>
                    <a:pt x="225" y="1671"/>
                  </a:lnTo>
                  <a:lnTo>
                    <a:pt x="250" y="1746"/>
                  </a:lnTo>
                  <a:lnTo>
                    <a:pt x="300" y="1796"/>
                  </a:lnTo>
                  <a:lnTo>
                    <a:pt x="375" y="1846"/>
                  </a:lnTo>
                  <a:lnTo>
                    <a:pt x="799" y="1846"/>
                  </a:lnTo>
                  <a:lnTo>
                    <a:pt x="948" y="1896"/>
                  </a:lnTo>
                  <a:lnTo>
                    <a:pt x="1048" y="1970"/>
                  </a:lnTo>
                  <a:lnTo>
                    <a:pt x="1123" y="2070"/>
                  </a:lnTo>
                  <a:lnTo>
                    <a:pt x="1148" y="2145"/>
                  </a:lnTo>
                  <a:lnTo>
                    <a:pt x="1148" y="2220"/>
                  </a:lnTo>
                  <a:lnTo>
                    <a:pt x="1148" y="2320"/>
                  </a:lnTo>
                  <a:lnTo>
                    <a:pt x="1123" y="2394"/>
                  </a:lnTo>
                  <a:lnTo>
                    <a:pt x="1098" y="2469"/>
                  </a:lnTo>
                  <a:lnTo>
                    <a:pt x="1123" y="2519"/>
                  </a:lnTo>
                  <a:lnTo>
                    <a:pt x="1173" y="2519"/>
                  </a:lnTo>
                  <a:lnTo>
                    <a:pt x="1272" y="2494"/>
                  </a:lnTo>
                  <a:lnTo>
                    <a:pt x="1447" y="2444"/>
                  </a:lnTo>
                  <a:lnTo>
                    <a:pt x="1622" y="2419"/>
                  </a:lnTo>
                  <a:lnTo>
                    <a:pt x="1796" y="2394"/>
                  </a:lnTo>
                  <a:lnTo>
                    <a:pt x="1971" y="2369"/>
                  </a:lnTo>
                  <a:lnTo>
                    <a:pt x="2071" y="2394"/>
                  </a:lnTo>
                  <a:lnTo>
                    <a:pt x="2195" y="2394"/>
                  </a:lnTo>
                  <a:lnTo>
                    <a:pt x="2295" y="2444"/>
                  </a:lnTo>
                  <a:lnTo>
                    <a:pt x="2370" y="2519"/>
                  </a:lnTo>
                  <a:lnTo>
                    <a:pt x="2470" y="2619"/>
                  </a:lnTo>
                  <a:lnTo>
                    <a:pt x="2544" y="2719"/>
                  </a:lnTo>
                  <a:lnTo>
                    <a:pt x="2644" y="2768"/>
                  </a:lnTo>
                  <a:lnTo>
                    <a:pt x="2844" y="2768"/>
                  </a:lnTo>
                  <a:lnTo>
                    <a:pt x="2943" y="2744"/>
                  </a:lnTo>
                  <a:lnTo>
                    <a:pt x="3143" y="2669"/>
                  </a:lnTo>
                  <a:lnTo>
                    <a:pt x="3243" y="2619"/>
                  </a:lnTo>
                  <a:lnTo>
                    <a:pt x="3367" y="2594"/>
                  </a:lnTo>
                  <a:lnTo>
                    <a:pt x="3567" y="2594"/>
                  </a:lnTo>
                  <a:lnTo>
                    <a:pt x="3766" y="2669"/>
                  </a:lnTo>
                  <a:lnTo>
                    <a:pt x="3966" y="2768"/>
                  </a:lnTo>
                  <a:lnTo>
                    <a:pt x="4166" y="2868"/>
                  </a:lnTo>
                  <a:lnTo>
                    <a:pt x="4265" y="2893"/>
                  </a:lnTo>
                  <a:lnTo>
                    <a:pt x="4565" y="2918"/>
                  </a:lnTo>
                  <a:lnTo>
                    <a:pt x="4864" y="2918"/>
                  </a:lnTo>
                  <a:lnTo>
                    <a:pt x="5014" y="2893"/>
                  </a:lnTo>
                  <a:lnTo>
                    <a:pt x="5138" y="2868"/>
                  </a:lnTo>
                  <a:lnTo>
                    <a:pt x="5263" y="2818"/>
                  </a:lnTo>
                  <a:lnTo>
                    <a:pt x="5388" y="2744"/>
                  </a:lnTo>
                  <a:lnTo>
                    <a:pt x="5487" y="2669"/>
                  </a:lnTo>
                  <a:lnTo>
                    <a:pt x="5562" y="2569"/>
                  </a:lnTo>
                  <a:lnTo>
                    <a:pt x="5612" y="2444"/>
                  </a:lnTo>
                  <a:lnTo>
                    <a:pt x="5637" y="2320"/>
                  </a:lnTo>
                  <a:lnTo>
                    <a:pt x="5587" y="2245"/>
                  </a:lnTo>
                  <a:lnTo>
                    <a:pt x="5437" y="2070"/>
                  </a:lnTo>
                  <a:lnTo>
                    <a:pt x="5288" y="1921"/>
                  </a:lnTo>
                  <a:lnTo>
                    <a:pt x="5113" y="1796"/>
                  </a:lnTo>
                  <a:lnTo>
                    <a:pt x="4939" y="1671"/>
                  </a:lnTo>
                  <a:lnTo>
                    <a:pt x="4540" y="1447"/>
                  </a:lnTo>
                  <a:lnTo>
                    <a:pt x="4141" y="1272"/>
                  </a:lnTo>
                  <a:lnTo>
                    <a:pt x="3342" y="923"/>
                  </a:lnTo>
                  <a:lnTo>
                    <a:pt x="2943" y="723"/>
                  </a:lnTo>
                  <a:lnTo>
                    <a:pt x="2569" y="524"/>
                  </a:lnTo>
                  <a:lnTo>
                    <a:pt x="2220" y="274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31;p44">
              <a:extLst>
                <a:ext uri="{FF2B5EF4-FFF2-40B4-BE49-F238E27FC236}">
                  <a16:creationId xmlns:a16="http://schemas.microsoft.com/office/drawing/2014/main" id="{008EEA0D-5B6D-ACB5-2E3A-CB7A93F95E20}"/>
                </a:ext>
              </a:extLst>
            </p:cNvPr>
            <p:cNvSpPr/>
            <p:nvPr/>
          </p:nvSpPr>
          <p:spPr>
            <a:xfrm rot="-1036828">
              <a:off x="1210802" y="1576630"/>
              <a:ext cx="587188" cy="257250"/>
            </a:xfrm>
            <a:custGeom>
              <a:avLst/>
              <a:gdLst/>
              <a:ahLst/>
              <a:cxnLst/>
              <a:rect l="l" t="t" r="r" b="b"/>
              <a:pathLst>
                <a:path w="11673" h="5114" extrusionOk="0">
                  <a:moveTo>
                    <a:pt x="3742" y="0"/>
                  </a:moveTo>
                  <a:lnTo>
                    <a:pt x="3143" y="25"/>
                  </a:lnTo>
                  <a:lnTo>
                    <a:pt x="2569" y="100"/>
                  </a:lnTo>
                  <a:lnTo>
                    <a:pt x="2295" y="150"/>
                  </a:lnTo>
                  <a:lnTo>
                    <a:pt x="2021" y="225"/>
                  </a:lnTo>
                  <a:lnTo>
                    <a:pt x="1746" y="300"/>
                  </a:lnTo>
                  <a:lnTo>
                    <a:pt x="1497" y="399"/>
                  </a:lnTo>
                  <a:lnTo>
                    <a:pt x="1248" y="524"/>
                  </a:lnTo>
                  <a:lnTo>
                    <a:pt x="998" y="674"/>
                  </a:lnTo>
                  <a:lnTo>
                    <a:pt x="774" y="823"/>
                  </a:lnTo>
                  <a:lnTo>
                    <a:pt x="574" y="1023"/>
                  </a:lnTo>
                  <a:lnTo>
                    <a:pt x="375" y="1247"/>
                  </a:lnTo>
                  <a:lnTo>
                    <a:pt x="225" y="1497"/>
                  </a:lnTo>
                  <a:lnTo>
                    <a:pt x="125" y="1746"/>
                  </a:lnTo>
                  <a:lnTo>
                    <a:pt x="25" y="1995"/>
                  </a:lnTo>
                  <a:lnTo>
                    <a:pt x="0" y="2270"/>
                  </a:lnTo>
                  <a:lnTo>
                    <a:pt x="0" y="2569"/>
                  </a:lnTo>
                  <a:lnTo>
                    <a:pt x="50" y="2744"/>
                  </a:lnTo>
                  <a:lnTo>
                    <a:pt x="125" y="2918"/>
                  </a:lnTo>
                  <a:lnTo>
                    <a:pt x="175" y="2993"/>
                  </a:lnTo>
                  <a:lnTo>
                    <a:pt x="250" y="3043"/>
                  </a:lnTo>
                  <a:lnTo>
                    <a:pt x="325" y="3093"/>
                  </a:lnTo>
                  <a:lnTo>
                    <a:pt x="549" y="3093"/>
                  </a:lnTo>
                  <a:lnTo>
                    <a:pt x="674" y="3043"/>
                  </a:lnTo>
                  <a:lnTo>
                    <a:pt x="923" y="2868"/>
                  </a:lnTo>
                  <a:lnTo>
                    <a:pt x="1048" y="2794"/>
                  </a:lnTo>
                  <a:lnTo>
                    <a:pt x="1173" y="2744"/>
                  </a:lnTo>
                  <a:lnTo>
                    <a:pt x="1272" y="2719"/>
                  </a:lnTo>
                  <a:lnTo>
                    <a:pt x="1347" y="2744"/>
                  </a:lnTo>
                  <a:lnTo>
                    <a:pt x="1397" y="2769"/>
                  </a:lnTo>
                  <a:lnTo>
                    <a:pt x="1472" y="2819"/>
                  </a:lnTo>
                  <a:lnTo>
                    <a:pt x="1522" y="2893"/>
                  </a:lnTo>
                  <a:lnTo>
                    <a:pt x="1547" y="2993"/>
                  </a:lnTo>
                  <a:lnTo>
                    <a:pt x="1572" y="3093"/>
                  </a:lnTo>
                  <a:lnTo>
                    <a:pt x="1597" y="3317"/>
                  </a:lnTo>
                  <a:lnTo>
                    <a:pt x="1622" y="3417"/>
                  </a:lnTo>
                  <a:lnTo>
                    <a:pt x="1671" y="3517"/>
                  </a:lnTo>
                  <a:lnTo>
                    <a:pt x="1746" y="3592"/>
                  </a:lnTo>
                  <a:lnTo>
                    <a:pt x="1821" y="3617"/>
                  </a:lnTo>
                  <a:lnTo>
                    <a:pt x="1896" y="3667"/>
                  </a:lnTo>
                  <a:lnTo>
                    <a:pt x="2170" y="3667"/>
                  </a:lnTo>
                  <a:lnTo>
                    <a:pt x="2345" y="3592"/>
                  </a:lnTo>
                  <a:lnTo>
                    <a:pt x="2495" y="3492"/>
                  </a:lnTo>
                  <a:lnTo>
                    <a:pt x="2644" y="3367"/>
                  </a:lnTo>
                  <a:lnTo>
                    <a:pt x="2919" y="3118"/>
                  </a:lnTo>
                  <a:lnTo>
                    <a:pt x="3068" y="3018"/>
                  </a:lnTo>
                  <a:lnTo>
                    <a:pt x="3243" y="2968"/>
                  </a:lnTo>
                  <a:lnTo>
                    <a:pt x="3417" y="2943"/>
                  </a:lnTo>
                  <a:lnTo>
                    <a:pt x="3517" y="2968"/>
                  </a:lnTo>
                  <a:lnTo>
                    <a:pt x="3592" y="2993"/>
                  </a:lnTo>
                  <a:lnTo>
                    <a:pt x="3667" y="3043"/>
                  </a:lnTo>
                  <a:lnTo>
                    <a:pt x="3717" y="3093"/>
                  </a:lnTo>
                  <a:lnTo>
                    <a:pt x="3816" y="3243"/>
                  </a:lnTo>
                  <a:lnTo>
                    <a:pt x="3891" y="3417"/>
                  </a:lnTo>
                  <a:lnTo>
                    <a:pt x="3941" y="3567"/>
                  </a:lnTo>
                  <a:lnTo>
                    <a:pt x="3991" y="3741"/>
                  </a:lnTo>
                  <a:lnTo>
                    <a:pt x="4066" y="3891"/>
                  </a:lnTo>
                  <a:lnTo>
                    <a:pt x="4190" y="4016"/>
                  </a:lnTo>
                  <a:lnTo>
                    <a:pt x="4240" y="4066"/>
                  </a:lnTo>
                  <a:lnTo>
                    <a:pt x="4315" y="4090"/>
                  </a:lnTo>
                  <a:lnTo>
                    <a:pt x="4490" y="4090"/>
                  </a:lnTo>
                  <a:lnTo>
                    <a:pt x="4590" y="4066"/>
                  </a:lnTo>
                  <a:lnTo>
                    <a:pt x="4664" y="4016"/>
                  </a:lnTo>
                  <a:lnTo>
                    <a:pt x="4839" y="3916"/>
                  </a:lnTo>
                  <a:lnTo>
                    <a:pt x="4989" y="3766"/>
                  </a:lnTo>
                  <a:lnTo>
                    <a:pt x="5138" y="3642"/>
                  </a:lnTo>
                  <a:lnTo>
                    <a:pt x="5313" y="3542"/>
                  </a:lnTo>
                  <a:lnTo>
                    <a:pt x="5388" y="3492"/>
                  </a:lnTo>
                  <a:lnTo>
                    <a:pt x="5462" y="3467"/>
                  </a:lnTo>
                  <a:lnTo>
                    <a:pt x="5537" y="3492"/>
                  </a:lnTo>
                  <a:lnTo>
                    <a:pt x="5637" y="3492"/>
                  </a:lnTo>
                  <a:lnTo>
                    <a:pt x="5737" y="3567"/>
                  </a:lnTo>
                  <a:lnTo>
                    <a:pt x="5812" y="3667"/>
                  </a:lnTo>
                  <a:lnTo>
                    <a:pt x="5861" y="3791"/>
                  </a:lnTo>
                  <a:lnTo>
                    <a:pt x="5911" y="3916"/>
                  </a:lnTo>
                  <a:lnTo>
                    <a:pt x="5986" y="4190"/>
                  </a:lnTo>
                  <a:lnTo>
                    <a:pt x="6036" y="4340"/>
                  </a:lnTo>
                  <a:lnTo>
                    <a:pt x="6086" y="4440"/>
                  </a:lnTo>
                  <a:lnTo>
                    <a:pt x="6161" y="4514"/>
                  </a:lnTo>
                  <a:lnTo>
                    <a:pt x="6236" y="4564"/>
                  </a:lnTo>
                  <a:lnTo>
                    <a:pt x="6310" y="4614"/>
                  </a:lnTo>
                  <a:lnTo>
                    <a:pt x="6385" y="4639"/>
                  </a:lnTo>
                  <a:lnTo>
                    <a:pt x="6585" y="4639"/>
                  </a:lnTo>
                  <a:lnTo>
                    <a:pt x="6660" y="4614"/>
                  </a:lnTo>
                  <a:lnTo>
                    <a:pt x="6759" y="4589"/>
                  </a:lnTo>
                  <a:lnTo>
                    <a:pt x="6859" y="4514"/>
                  </a:lnTo>
                  <a:lnTo>
                    <a:pt x="6934" y="4440"/>
                  </a:lnTo>
                  <a:lnTo>
                    <a:pt x="7109" y="4240"/>
                  </a:lnTo>
                  <a:lnTo>
                    <a:pt x="7208" y="4165"/>
                  </a:lnTo>
                  <a:lnTo>
                    <a:pt x="7308" y="4115"/>
                  </a:lnTo>
                  <a:lnTo>
                    <a:pt x="7433" y="4090"/>
                  </a:lnTo>
                  <a:lnTo>
                    <a:pt x="7557" y="4115"/>
                  </a:lnTo>
                  <a:lnTo>
                    <a:pt x="7632" y="4165"/>
                  </a:lnTo>
                  <a:lnTo>
                    <a:pt x="7682" y="4240"/>
                  </a:lnTo>
                  <a:lnTo>
                    <a:pt x="7757" y="4415"/>
                  </a:lnTo>
                  <a:lnTo>
                    <a:pt x="7832" y="4589"/>
                  </a:lnTo>
                  <a:lnTo>
                    <a:pt x="7882" y="4664"/>
                  </a:lnTo>
                  <a:lnTo>
                    <a:pt x="7956" y="4739"/>
                  </a:lnTo>
                  <a:lnTo>
                    <a:pt x="8056" y="4789"/>
                  </a:lnTo>
                  <a:lnTo>
                    <a:pt x="8181" y="4789"/>
                  </a:lnTo>
                  <a:lnTo>
                    <a:pt x="8306" y="4739"/>
                  </a:lnTo>
                  <a:lnTo>
                    <a:pt x="8405" y="4689"/>
                  </a:lnTo>
                  <a:lnTo>
                    <a:pt x="8505" y="4589"/>
                  </a:lnTo>
                  <a:lnTo>
                    <a:pt x="8580" y="4490"/>
                  </a:lnTo>
                  <a:lnTo>
                    <a:pt x="8705" y="4290"/>
                  </a:lnTo>
                  <a:lnTo>
                    <a:pt x="8730" y="4215"/>
                  </a:lnTo>
                  <a:lnTo>
                    <a:pt x="8804" y="4165"/>
                  </a:lnTo>
                  <a:lnTo>
                    <a:pt x="8879" y="4140"/>
                  </a:lnTo>
                  <a:lnTo>
                    <a:pt x="8954" y="4165"/>
                  </a:lnTo>
                  <a:lnTo>
                    <a:pt x="9029" y="4240"/>
                  </a:lnTo>
                  <a:lnTo>
                    <a:pt x="9079" y="4315"/>
                  </a:lnTo>
                  <a:lnTo>
                    <a:pt x="9129" y="4490"/>
                  </a:lnTo>
                  <a:lnTo>
                    <a:pt x="9154" y="4664"/>
                  </a:lnTo>
                  <a:lnTo>
                    <a:pt x="9179" y="4739"/>
                  </a:lnTo>
                  <a:lnTo>
                    <a:pt x="9228" y="4839"/>
                  </a:lnTo>
                  <a:lnTo>
                    <a:pt x="9303" y="4914"/>
                  </a:lnTo>
                  <a:lnTo>
                    <a:pt x="9378" y="4988"/>
                  </a:lnTo>
                  <a:lnTo>
                    <a:pt x="9453" y="5038"/>
                  </a:lnTo>
                  <a:lnTo>
                    <a:pt x="9553" y="5063"/>
                  </a:lnTo>
                  <a:lnTo>
                    <a:pt x="9627" y="5088"/>
                  </a:lnTo>
                  <a:lnTo>
                    <a:pt x="9727" y="5113"/>
                  </a:lnTo>
                  <a:lnTo>
                    <a:pt x="9827" y="5088"/>
                  </a:lnTo>
                  <a:lnTo>
                    <a:pt x="9927" y="5063"/>
                  </a:lnTo>
                  <a:lnTo>
                    <a:pt x="10027" y="5038"/>
                  </a:lnTo>
                  <a:lnTo>
                    <a:pt x="10101" y="4988"/>
                  </a:lnTo>
                  <a:lnTo>
                    <a:pt x="10176" y="4914"/>
                  </a:lnTo>
                  <a:lnTo>
                    <a:pt x="10226" y="4839"/>
                  </a:lnTo>
                  <a:lnTo>
                    <a:pt x="10276" y="4739"/>
                  </a:lnTo>
                  <a:lnTo>
                    <a:pt x="10326" y="4664"/>
                  </a:lnTo>
                  <a:lnTo>
                    <a:pt x="10351" y="4465"/>
                  </a:lnTo>
                  <a:lnTo>
                    <a:pt x="10401" y="4365"/>
                  </a:lnTo>
                  <a:lnTo>
                    <a:pt x="10451" y="4290"/>
                  </a:lnTo>
                  <a:lnTo>
                    <a:pt x="10525" y="4265"/>
                  </a:lnTo>
                  <a:lnTo>
                    <a:pt x="10600" y="4265"/>
                  </a:lnTo>
                  <a:lnTo>
                    <a:pt x="10700" y="4290"/>
                  </a:lnTo>
                  <a:lnTo>
                    <a:pt x="10775" y="4315"/>
                  </a:lnTo>
                  <a:lnTo>
                    <a:pt x="10949" y="4440"/>
                  </a:lnTo>
                  <a:lnTo>
                    <a:pt x="11049" y="4465"/>
                  </a:lnTo>
                  <a:lnTo>
                    <a:pt x="11149" y="4514"/>
                  </a:lnTo>
                  <a:lnTo>
                    <a:pt x="11249" y="4514"/>
                  </a:lnTo>
                  <a:lnTo>
                    <a:pt x="11348" y="4490"/>
                  </a:lnTo>
                  <a:lnTo>
                    <a:pt x="11448" y="4440"/>
                  </a:lnTo>
                  <a:lnTo>
                    <a:pt x="11523" y="4365"/>
                  </a:lnTo>
                  <a:lnTo>
                    <a:pt x="11598" y="4290"/>
                  </a:lnTo>
                  <a:lnTo>
                    <a:pt x="11648" y="4165"/>
                  </a:lnTo>
                  <a:lnTo>
                    <a:pt x="11673" y="4066"/>
                  </a:lnTo>
                  <a:lnTo>
                    <a:pt x="11673" y="3941"/>
                  </a:lnTo>
                  <a:lnTo>
                    <a:pt x="11673" y="3841"/>
                  </a:lnTo>
                  <a:lnTo>
                    <a:pt x="11623" y="3741"/>
                  </a:lnTo>
                  <a:lnTo>
                    <a:pt x="11523" y="3542"/>
                  </a:lnTo>
                  <a:lnTo>
                    <a:pt x="11373" y="3367"/>
                  </a:lnTo>
                  <a:lnTo>
                    <a:pt x="11199" y="3218"/>
                  </a:lnTo>
                  <a:lnTo>
                    <a:pt x="10775" y="2893"/>
                  </a:lnTo>
                  <a:lnTo>
                    <a:pt x="10351" y="2619"/>
                  </a:lnTo>
                  <a:lnTo>
                    <a:pt x="9927" y="2295"/>
                  </a:lnTo>
                  <a:lnTo>
                    <a:pt x="9727" y="2120"/>
                  </a:lnTo>
                  <a:lnTo>
                    <a:pt x="9553" y="1946"/>
                  </a:lnTo>
                  <a:lnTo>
                    <a:pt x="9378" y="1721"/>
                  </a:lnTo>
                  <a:lnTo>
                    <a:pt x="9253" y="1547"/>
                  </a:lnTo>
                  <a:lnTo>
                    <a:pt x="9104" y="1372"/>
                  </a:lnTo>
                  <a:lnTo>
                    <a:pt x="9029" y="1297"/>
                  </a:lnTo>
                  <a:lnTo>
                    <a:pt x="8929" y="1222"/>
                  </a:lnTo>
                  <a:lnTo>
                    <a:pt x="8655" y="1073"/>
                  </a:lnTo>
                  <a:lnTo>
                    <a:pt x="8380" y="948"/>
                  </a:lnTo>
                  <a:lnTo>
                    <a:pt x="7832" y="724"/>
                  </a:lnTo>
                  <a:lnTo>
                    <a:pt x="7283" y="524"/>
                  </a:lnTo>
                  <a:lnTo>
                    <a:pt x="6709" y="349"/>
                  </a:lnTo>
                  <a:lnTo>
                    <a:pt x="6111" y="225"/>
                  </a:lnTo>
                  <a:lnTo>
                    <a:pt x="5537" y="100"/>
                  </a:lnTo>
                  <a:lnTo>
                    <a:pt x="4939" y="50"/>
                  </a:lnTo>
                  <a:lnTo>
                    <a:pt x="43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2;p44">
              <a:extLst>
                <a:ext uri="{FF2B5EF4-FFF2-40B4-BE49-F238E27FC236}">
                  <a16:creationId xmlns:a16="http://schemas.microsoft.com/office/drawing/2014/main" id="{F81540D6-8740-0939-7B53-B4FBBAB4FA59}"/>
                </a:ext>
              </a:extLst>
            </p:cNvPr>
            <p:cNvSpPr/>
            <p:nvPr/>
          </p:nvSpPr>
          <p:spPr>
            <a:xfrm rot="-1036828">
              <a:off x="1228503" y="1603461"/>
              <a:ext cx="510677" cy="176916"/>
            </a:xfrm>
            <a:custGeom>
              <a:avLst/>
              <a:gdLst/>
              <a:ahLst/>
              <a:cxnLst/>
              <a:rect l="l" t="t" r="r" b="b"/>
              <a:pathLst>
                <a:path w="10152" h="3517" extrusionOk="0">
                  <a:moveTo>
                    <a:pt x="1023" y="0"/>
                  </a:moveTo>
                  <a:lnTo>
                    <a:pt x="898" y="50"/>
                  </a:lnTo>
                  <a:lnTo>
                    <a:pt x="724" y="125"/>
                  </a:lnTo>
                  <a:lnTo>
                    <a:pt x="549" y="250"/>
                  </a:lnTo>
                  <a:lnTo>
                    <a:pt x="375" y="349"/>
                  </a:lnTo>
                  <a:lnTo>
                    <a:pt x="225" y="574"/>
                  </a:lnTo>
                  <a:lnTo>
                    <a:pt x="100" y="823"/>
                  </a:lnTo>
                  <a:lnTo>
                    <a:pt x="25" y="1098"/>
                  </a:lnTo>
                  <a:lnTo>
                    <a:pt x="0" y="1372"/>
                  </a:lnTo>
                  <a:lnTo>
                    <a:pt x="25" y="1547"/>
                  </a:lnTo>
                  <a:lnTo>
                    <a:pt x="50" y="1646"/>
                  </a:lnTo>
                  <a:lnTo>
                    <a:pt x="100" y="1721"/>
                  </a:lnTo>
                  <a:lnTo>
                    <a:pt x="175" y="1771"/>
                  </a:lnTo>
                  <a:lnTo>
                    <a:pt x="250" y="1796"/>
                  </a:lnTo>
                  <a:lnTo>
                    <a:pt x="449" y="1796"/>
                  </a:lnTo>
                  <a:lnTo>
                    <a:pt x="624" y="1721"/>
                  </a:lnTo>
                  <a:lnTo>
                    <a:pt x="799" y="1646"/>
                  </a:lnTo>
                  <a:lnTo>
                    <a:pt x="1023" y="1571"/>
                  </a:lnTo>
                  <a:lnTo>
                    <a:pt x="1247" y="1522"/>
                  </a:lnTo>
                  <a:lnTo>
                    <a:pt x="1447" y="1522"/>
                  </a:lnTo>
                  <a:lnTo>
                    <a:pt x="1572" y="1547"/>
                  </a:lnTo>
                  <a:lnTo>
                    <a:pt x="1671" y="1596"/>
                  </a:lnTo>
                  <a:lnTo>
                    <a:pt x="1796" y="1696"/>
                  </a:lnTo>
                  <a:lnTo>
                    <a:pt x="1946" y="1821"/>
                  </a:lnTo>
                  <a:lnTo>
                    <a:pt x="2070" y="1921"/>
                  </a:lnTo>
                  <a:lnTo>
                    <a:pt x="2145" y="1946"/>
                  </a:lnTo>
                  <a:lnTo>
                    <a:pt x="2245" y="1971"/>
                  </a:lnTo>
                  <a:lnTo>
                    <a:pt x="2370" y="1946"/>
                  </a:lnTo>
                  <a:lnTo>
                    <a:pt x="2494" y="1921"/>
                  </a:lnTo>
                  <a:lnTo>
                    <a:pt x="2744" y="1821"/>
                  </a:lnTo>
                  <a:lnTo>
                    <a:pt x="2943" y="1771"/>
                  </a:lnTo>
                  <a:lnTo>
                    <a:pt x="3143" y="1796"/>
                  </a:lnTo>
                  <a:lnTo>
                    <a:pt x="3317" y="1871"/>
                  </a:lnTo>
                  <a:lnTo>
                    <a:pt x="3492" y="1995"/>
                  </a:lnTo>
                  <a:lnTo>
                    <a:pt x="3617" y="2145"/>
                  </a:lnTo>
                  <a:lnTo>
                    <a:pt x="3717" y="2295"/>
                  </a:lnTo>
                  <a:lnTo>
                    <a:pt x="3866" y="2444"/>
                  </a:lnTo>
                  <a:lnTo>
                    <a:pt x="3941" y="2469"/>
                  </a:lnTo>
                  <a:lnTo>
                    <a:pt x="4016" y="2519"/>
                  </a:lnTo>
                  <a:lnTo>
                    <a:pt x="4141" y="2519"/>
                  </a:lnTo>
                  <a:lnTo>
                    <a:pt x="4290" y="2469"/>
                  </a:lnTo>
                  <a:lnTo>
                    <a:pt x="4540" y="2370"/>
                  </a:lnTo>
                  <a:lnTo>
                    <a:pt x="4689" y="2345"/>
                  </a:lnTo>
                  <a:lnTo>
                    <a:pt x="4814" y="2320"/>
                  </a:lnTo>
                  <a:lnTo>
                    <a:pt x="4964" y="2320"/>
                  </a:lnTo>
                  <a:lnTo>
                    <a:pt x="5113" y="2345"/>
                  </a:lnTo>
                  <a:lnTo>
                    <a:pt x="5238" y="2395"/>
                  </a:lnTo>
                  <a:lnTo>
                    <a:pt x="5363" y="2469"/>
                  </a:lnTo>
                  <a:lnTo>
                    <a:pt x="5487" y="2544"/>
                  </a:lnTo>
                  <a:lnTo>
                    <a:pt x="5587" y="2644"/>
                  </a:lnTo>
                  <a:lnTo>
                    <a:pt x="5712" y="2819"/>
                  </a:lnTo>
                  <a:lnTo>
                    <a:pt x="5836" y="2993"/>
                  </a:lnTo>
                  <a:lnTo>
                    <a:pt x="5911" y="3068"/>
                  </a:lnTo>
                  <a:lnTo>
                    <a:pt x="5986" y="3143"/>
                  </a:lnTo>
                  <a:lnTo>
                    <a:pt x="6086" y="3168"/>
                  </a:lnTo>
                  <a:lnTo>
                    <a:pt x="6285" y="3168"/>
                  </a:lnTo>
                  <a:lnTo>
                    <a:pt x="6385" y="3118"/>
                  </a:lnTo>
                  <a:lnTo>
                    <a:pt x="6535" y="2968"/>
                  </a:lnTo>
                  <a:lnTo>
                    <a:pt x="6709" y="2819"/>
                  </a:lnTo>
                  <a:lnTo>
                    <a:pt x="6784" y="2769"/>
                  </a:lnTo>
                  <a:lnTo>
                    <a:pt x="6884" y="2719"/>
                  </a:lnTo>
                  <a:lnTo>
                    <a:pt x="7009" y="2719"/>
                  </a:lnTo>
                  <a:lnTo>
                    <a:pt x="7133" y="2744"/>
                  </a:lnTo>
                  <a:lnTo>
                    <a:pt x="7258" y="2794"/>
                  </a:lnTo>
                  <a:lnTo>
                    <a:pt x="7383" y="2893"/>
                  </a:lnTo>
                  <a:lnTo>
                    <a:pt x="7557" y="3093"/>
                  </a:lnTo>
                  <a:lnTo>
                    <a:pt x="7757" y="3317"/>
                  </a:lnTo>
                  <a:lnTo>
                    <a:pt x="7832" y="3367"/>
                  </a:lnTo>
                  <a:lnTo>
                    <a:pt x="7931" y="3417"/>
                  </a:lnTo>
                  <a:lnTo>
                    <a:pt x="8056" y="3442"/>
                  </a:lnTo>
                  <a:lnTo>
                    <a:pt x="8106" y="3417"/>
                  </a:lnTo>
                  <a:lnTo>
                    <a:pt x="8156" y="3392"/>
                  </a:lnTo>
                  <a:lnTo>
                    <a:pt x="8181" y="3342"/>
                  </a:lnTo>
                  <a:lnTo>
                    <a:pt x="8231" y="3267"/>
                  </a:lnTo>
                  <a:lnTo>
                    <a:pt x="8281" y="3118"/>
                  </a:lnTo>
                  <a:lnTo>
                    <a:pt x="8331" y="3018"/>
                  </a:lnTo>
                  <a:lnTo>
                    <a:pt x="8405" y="2968"/>
                  </a:lnTo>
                  <a:lnTo>
                    <a:pt x="8480" y="2893"/>
                  </a:lnTo>
                  <a:lnTo>
                    <a:pt x="8580" y="2868"/>
                  </a:lnTo>
                  <a:lnTo>
                    <a:pt x="8680" y="2843"/>
                  </a:lnTo>
                  <a:lnTo>
                    <a:pt x="8779" y="2868"/>
                  </a:lnTo>
                  <a:lnTo>
                    <a:pt x="8879" y="2893"/>
                  </a:lnTo>
                  <a:lnTo>
                    <a:pt x="8954" y="2943"/>
                  </a:lnTo>
                  <a:lnTo>
                    <a:pt x="9029" y="3018"/>
                  </a:lnTo>
                  <a:lnTo>
                    <a:pt x="9104" y="3093"/>
                  </a:lnTo>
                  <a:lnTo>
                    <a:pt x="9203" y="3267"/>
                  </a:lnTo>
                  <a:lnTo>
                    <a:pt x="9353" y="3417"/>
                  </a:lnTo>
                  <a:lnTo>
                    <a:pt x="9428" y="3467"/>
                  </a:lnTo>
                  <a:lnTo>
                    <a:pt x="9503" y="3517"/>
                  </a:lnTo>
                  <a:lnTo>
                    <a:pt x="9627" y="3492"/>
                  </a:lnTo>
                  <a:lnTo>
                    <a:pt x="9752" y="3442"/>
                  </a:lnTo>
                  <a:lnTo>
                    <a:pt x="9877" y="3367"/>
                  </a:lnTo>
                  <a:lnTo>
                    <a:pt x="9952" y="3267"/>
                  </a:lnTo>
                  <a:lnTo>
                    <a:pt x="10076" y="3118"/>
                  </a:lnTo>
                  <a:lnTo>
                    <a:pt x="10101" y="3043"/>
                  </a:lnTo>
                  <a:lnTo>
                    <a:pt x="10151" y="2943"/>
                  </a:lnTo>
                  <a:lnTo>
                    <a:pt x="10151" y="2868"/>
                  </a:lnTo>
                  <a:lnTo>
                    <a:pt x="10151" y="2769"/>
                  </a:lnTo>
                  <a:lnTo>
                    <a:pt x="10101" y="2694"/>
                  </a:lnTo>
                  <a:lnTo>
                    <a:pt x="10051" y="2619"/>
                  </a:lnTo>
                  <a:lnTo>
                    <a:pt x="9952" y="2569"/>
                  </a:lnTo>
                  <a:lnTo>
                    <a:pt x="9852" y="2494"/>
                  </a:lnTo>
                  <a:lnTo>
                    <a:pt x="9802" y="2419"/>
                  </a:lnTo>
                  <a:lnTo>
                    <a:pt x="9777" y="2345"/>
                  </a:lnTo>
                  <a:lnTo>
                    <a:pt x="9802" y="2270"/>
                  </a:lnTo>
                  <a:lnTo>
                    <a:pt x="9827" y="2195"/>
                  </a:lnTo>
                  <a:lnTo>
                    <a:pt x="9852" y="2145"/>
                  </a:lnTo>
                  <a:lnTo>
                    <a:pt x="9453" y="1846"/>
                  </a:lnTo>
                  <a:lnTo>
                    <a:pt x="9278" y="1696"/>
                  </a:lnTo>
                  <a:lnTo>
                    <a:pt x="9104" y="1522"/>
                  </a:lnTo>
                  <a:lnTo>
                    <a:pt x="8929" y="1297"/>
                  </a:lnTo>
                  <a:lnTo>
                    <a:pt x="8804" y="1123"/>
                  </a:lnTo>
                  <a:lnTo>
                    <a:pt x="8655" y="948"/>
                  </a:lnTo>
                  <a:lnTo>
                    <a:pt x="8580" y="873"/>
                  </a:lnTo>
                  <a:lnTo>
                    <a:pt x="8480" y="798"/>
                  </a:lnTo>
                  <a:lnTo>
                    <a:pt x="8231" y="649"/>
                  </a:lnTo>
                  <a:lnTo>
                    <a:pt x="7981" y="549"/>
                  </a:lnTo>
                  <a:lnTo>
                    <a:pt x="7433" y="574"/>
                  </a:lnTo>
                  <a:lnTo>
                    <a:pt x="5013" y="574"/>
                  </a:lnTo>
                  <a:lnTo>
                    <a:pt x="4315" y="524"/>
                  </a:lnTo>
                  <a:lnTo>
                    <a:pt x="3592" y="474"/>
                  </a:lnTo>
                  <a:lnTo>
                    <a:pt x="3243" y="424"/>
                  </a:lnTo>
                  <a:lnTo>
                    <a:pt x="2894" y="374"/>
                  </a:lnTo>
                  <a:lnTo>
                    <a:pt x="2295" y="225"/>
                  </a:lnTo>
                  <a:lnTo>
                    <a:pt x="1671" y="7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33;p44">
              <a:extLst>
                <a:ext uri="{FF2B5EF4-FFF2-40B4-BE49-F238E27FC236}">
                  <a16:creationId xmlns:a16="http://schemas.microsoft.com/office/drawing/2014/main" id="{9D50D27F-421C-5880-3B50-E9E3CDAA54BA}"/>
                </a:ext>
              </a:extLst>
            </p:cNvPr>
            <p:cNvSpPr/>
            <p:nvPr/>
          </p:nvSpPr>
          <p:spPr>
            <a:xfrm rot="-1036828">
              <a:off x="843485" y="1593029"/>
              <a:ext cx="338791" cy="207047"/>
            </a:xfrm>
            <a:custGeom>
              <a:avLst/>
              <a:gdLst/>
              <a:ahLst/>
              <a:cxnLst/>
              <a:rect l="l" t="t" r="r" b="b"/>
              <a:pathLst>
                <a:path w="6735" h="4116" extrusionOk="0">
                  <a:moveTo>
                    <a:pt x="2919" y="275"/>
                  </a:moveTo>
                  <a:lnTo>
                    <a:pt x="3243" y="300"/>
                  </a:lnTo>
                  <a:lnTo>
                    <a:pt x="3567" y="350"/>
                  </a:lnTo>
                  <a:lnTo>
                    <a:pt x="3891" y="424"/>
                  </a:lnTo>
                  <a:lnTo>
                    <a:pt x="4191" y="499"/>
                  </a:lnTo>
                  <a:lnTo>
                    <a:pt x="4515" y="599"/>
                  </a:lnTo>
                  <a:lnTo>
                    <a:pt x="4814" y="724"/>
                  </a:lnTo>
                  <a:lnTo>
                    <a:pt x="5089" y="848"/>
                  </a:lnTo>
                  <a:lnTo>
                    <a:pt x="5388" y="998"/>
                  </a:lnTo>
                  <a:lnTo>
                    <a:pt x="5662" y="1173"/>
                  </a:lnTo>
                  <a:lnTo>
                    <a:pt x="5862" y="1297"/>
                  </a:lnTo>
                  <a:lnTo>
                    <a:pt x="6086" y="1472"/>
                  </a:lnTo>
                  <a:lnTo>
                    <a:pt x="6261" y="1671"/>
                  </a:lnTo>
                  <a:lnTo>
                    <a:pt x="6336" y="1771"/>
                  </a:lnTo>
                  <a:lnTo>
                    <a:pt x="6410" y="1896"/>
                  </a:lnTo>
                  <a:lnTo>
                    <a:pt x="6435" y="2021"/>
                  </a:lnTo>
                  <a:lnTo>
                    <a:pt x="6485" y="2120"/>
                  </a:lnTo>
                  <a:lnTo>
                    <a:pt x="6485" y="2245"/>
                  </a:lnTo>
                  <a:lnTo>
                    <a:pt x="6485" y="2370"/>
                  </a:lnTo>
                  <a:lnTo>
                    <a:pt x="6460" y="2494"/>
                  </a:lnTo>
                  <a:lnTo>
                    <a:pt x="6410" y="2594"/>
                  </a:lnTo>
                  <a:lnTo>
                    <a:pt x="6336" y="2694"/>
                  </a:lnTo>
                  <a:lnTo>
                    <a:pt x="6261" y="2769"/>
                  </a:lnTo>
                  <a:lnTo>
                    <a:pt x="6186" y="2819"/>
                  </a:lnTo>
                  <a:lnTo>
                    <a:pt x="6086" y="2869"/>
                  </a:lnTo>
                  <a:lnTo>
                    <a:pt x="5912" y="2893"/>
                  </a:lnTo>
                  <a:lnTo>
                    <a:pt x="5712" y="2918"/>
                  </a:lnTo>
                  <a:lnTo>
                    <a:pt x="5488" y="2918"/>
                  </a:lnTo>
                  <a:lnTo>
                    <a:pt x="5163" y="2893"/>
                  </a:lnTo>
                  <a:lnTo>
                    <a:pt x="4989" y="2918"/>
                  </a:lnTo>
                  <a:lnTo>
                    <a:pt x="4814" y="2943"/>
                  </a:lnTo>
                  <a:lnTo>
                    <a:pt x="4690" y="2993"/>
                  </a:lnTo>
                  <a:lnTo>
                    <a:pt x="4540" y="3043"/>
                  </a:lnTo>
                  <a:lnTo>
                    <a:pt x="4315" y="3218"/>
                  </a:lnTo>
                  <a:lnTo>
                    <a:pt x="4116" y="3392"/>
                  </a:lnTo>
                  <a:lnTo>
                    <a:pt x="3941" y="3567"/>
                  </a:lnTo>
                  <a:lnTo>
                    <a:pt x="3867" y="3642"/>
                  </a:lnTo>
                  <a:lnTo>
                    <a:pt x="3742" y="3766"/>
                  </a:lnTo>
                  <a:lnTo>
                    <a:pt x="3667" y="3816"/>
                  </a:lnTo>
                  <a:lnTo>
                    <a:pt x="3592" y="3841"/>
                  </a:lnTo>
                  <a:lnTo>
                    <a:pt x="3517" y="3841"/>
                  </a:lnTo>
                  <a:lnTo>
                    <a:pt x="3467" y="3816"/>
                  </a:lnTo>
                  <a:lnTo>
                    <a:pt x="3418" y="3766"/>
                  </a:lnTo>
                  <a:lnTo>
                    <a:pt x="3393" y="3717"/>
                  </a:lnTo>
                  <a:lnTo>
                    <a:pt x="3368" y="3542"/>
                  </a:lnTo>
                  <a:lnTo>
                    <a:pt x="3343" y="3392"/>
                  </a:lnTo>
                  <a:lnTo>
                    <a:pt x="3293" y="3268"/>
                  </a:lnTo>
                  <a:lnTo>
                    <a:pt x="3218" y="3143"/>
                  </a:lnTo>
                  <a:lnTo>
                    <a:pt x="3168" y="3093"/>
                  </a:lnTo>
                  <a:lnTo>
                    <a:pt x="3093" y="3068"/>
                  </a:lnTo>
                  <a:lnTo>
                    <a:pt x="3043" y="3043"/>
                  </a:lnTo>
                  <a:lnTo>
                    <a:pt x="2969" y="3043"/>
                  </a:lnTo>
                  <a:lnTo>
                    <a:pt x="2794" y="3068"/>
                  </a:lnTo>
                  <a:lnTo>
                    <a:pt x="2644" y="3118"/>
                  </a:lnTo>
                  <a:lnTo>
                    <a:pt x="2520" y="3168"/>
                  </a:lnTo>
                  <a:lnTo>
                    <a:pt x="2295" y="3317"/>
                  </a:lnTo>
                  <a:lnTo>
                    <a:pt x="2146" y="3417"/>
                  </a:lnTo>
                  <a:lnTo>
                    <a:pt x="1996" y="3517"/>
                  </a:lnTo>
                  <a:lnTo>
                    <a:pt x="1871" y="3542"/>
                  </a:lnTo>
                  <a:lnTo>
                    <a:pt x="1747" y="3567"/>
                  </a:lnTo>
                  <a:lnTo>
                    <a:pt x="1647" y="3542"/>
                  </a:lnTo>
                  <a:lnTo>
                    <a:pt x="1547" y="3517"/>
                  </a:lnTo>
                  <a:lnTo>
                    <a:pt x="1447" y="3467"/>
                  </a:lnTo>
                  <a:lnTo>
                    <a:pt x="1422" y="3392"/>
                  </a:lnTo>
                  <a:lnTo>
                    <a:pt x="1397" y="3317"/>
                  </a:lnTo>
                  <a:lnTo>
                    <a:pt x="1422" y="3218"/>
                  </a:lnTo>
                  <a:lnTo>
                    <a:pt x="1472" y="3068"/>
                  </a:lnTo>
                  <a:lnTo>
                    <a:pt x="1497" y="2968"/>
                  </a:lnTo>
                  <a:lnTo>
                    <a:pt x="1547" y="2794"/>
                  </a:lnTo>
                  <a:lnTo>
                    <a:pt x="1547" y="2619"/>
                  </a:lnTo>
                  <a:lnTo>
                    <a:pt x="1522" y="2544"/>
                  </a:lnTo>
                  <a:lnTo>
                    <a:pt x="1497" y="2469"/>
                  </a:lnTo>
                  <a:lnTo>
                    <a:pt x="1447" y="2395"/>
                  </a:lnTo>
                  <a:lnTo>
                    <a:pt x="1372" y="2345"/>
                  </a:lnTo>
                  <a:lnTo>
                    <a:pt x="1248" y="2295"/>
                  </a:lnTo>
                  <a:lnTo>
                    <a:pt x="1073" y="2295"/>
                  </a:lnTo>
                  <a:lnTo>
                    <a:pt x="899" y="2345"/>
                  </a:lnTo>
                  <a:lnTo>
                    <a:pt x="699" y="2370"/>
                  </a:lnTo>
                  <a:lnTo>
                    <a:pt x="599" y="2370"/>
                  </a:lnTo>
                  <a:lnTo>
                    <a:pt x="524" y="2345"/>
                  </a:lnTo>
                  <a:lnTo>
                    <a:pt x="450" y="2295"/>
                  </a:lnTo>
                  <a:lnTo>
                    <a:pt x="400" y="2245"/>
                  </a:lnTo>
                  <a:lnTo>
                    <a:pt x="325" y="2120"/>
                  </a:lnTo>
                  <a:lnTo>
                    <a:pt x="275" y="1971"/>
                  </a:lnTo>
                  <a:lnTo>
                    <a:pt x="275" y="1846"/>
                  </a:lnTo>
                  <a:lnTo>
                    <a:pt x="275" y="1696"/>
                  </a:lnTo>
                  <a:lnTo>
                    <a:pt x="325" y="1572"/>
                  </a:lnTo>
                  <a:lnTo>
                    <a:pt x="400" y="1447"/>
                  </a:lnTo>
                  <a:lnTo>
                    <a:pt x="475" y="1347"/>
                  </a:lnTo>
                  <a:lnTo>
                    <a:pt x="574" y="1247"/>
                  </a:lnTo>
                  <a:lnTo>
                    <a:pt x="799" y="1073"/>
                  </a:lnTo>
                  <a:lnTo>
                    <a:pt x="1023" y="898"/>
                  </a:lnTo>
                  <a:lnTo>
                    <a:pt x="1298" y="724"/>
                  </a:lnTo>
                  <a:lnTo>
                    <a:pt x="1572" y="574"/>
                  </a:lnTo>
                  <a:lnTo>
                    <a:pt x="1846" y="449"/>
                  </a:lnTo>
                  <a:lnTo>
                    <a:pt x="2096" y="350"/>
                  </a:lnTo>
                  <a:lnTo>
                    <a:pt x="2345" y="300"/>
                  </a:lnTo>
                  <a:lnTo>
                    <a:pt x="2619" y="275"/>
                  </a:lnTo>
                  <a:close/>
                  <a:moveTo>
                    <a:pt x="2619" y="0"/>
                  </a:moveTo>
                  <a:lnTo>
                    <a:pt x="2320" y="50"/>
                  </a:lnTo>
                  <a:lnTo>
                    <a:pt x="2021" y="100"/>
                  </a:lnTo>
                  <a:lnTo>
                    <a:pt x="1747" y="200"/>
                  </a:lnTo>
                  <a:lnTo>
                    <a:pt x="1472" y="350"/>
                  </a:lnTo>
                  <a:lnTo>
                    <a:pt x="1173" y="499"/>
                  </a:lnTo>
                  <a:lnTo>
                    <a:pt x="874" y="674"/>
                  </a:lnTo>
                  <a:lnTo>
                    <a:pt x="624" y="873"/>
                  </a:lnTo>
                  <a:lnTo>
                    <a:pt x="375" y="1073"/>
                  </a:lnTo>
                  <a:lnTo>
                    <a:pt x="250" y="1198"/>
                  </a:lnTo>
                  <a:lnTo>
                    <a:pt x="175" y="1322"/>
                  </a:lnTo>
                  <a:lnTo>
                    <a:pt x="101" y="1472"/>
                  </a:lnTo>
                  <a:lnTo>
                    <a:pt x="26" y="1622"/>
                  </a:lnTo>
                  <a:lnTo>
                    <a:pt x="1" y="1821"/>
                  </a:lnTo>
                  <a:lnTo>
                    <a:pt x="26" y="2021"/>
                  </a:lnTo>
                  <a:lnTo>
                    <a:pt x="101" y="2220"/>
                  </a:lnTo>
                  <a:lnTo>
                    <a:pt x="200" y="2395"/>
                  </a:lnTo>
                  <a:lnTo>
                    <a:pt x="325" y="2519"/>
                  </a:lnTo>
                  <a:lnTo>
                    <a:pt x="450" y="2594"/>
                  </a:lnTo>
                  <a:lnTo>
                    <a:pt x="599" y="2644"/>
                  </a:lnTo>
                  <a:lnTo>
                    <a:pt x="749" y="2644"/>
                  </a:lnTo>
                  <a:lnTo>
                    <a:pt x="948" y="2594"/>
                  </a:lnTo>
                  <a:lnTo>
                    <a:pt x="1123" y="2544"/>
                  </a:lnTo>
                  <a:lnTo>
                    <a:pt x="1173" y="2544"/>
                  </a:lnTo>
                  <a:lnTo>
                    <a:pt x="1223" y="2569"/>
                  </a:lnTo>
                  <a:lnTo>
                    <a:pt x="1273" y="2619"/>
                  </a:lnTo>
                  <a:lnTo>
                    <a:pt x="1298" y="2694"/>
                  </a:lnTo>
                  <a:lnTo>
                    <a:pt x="1273" y="2794"/>
                  </a:lnTo>
                  <a:lnTo>
                    <a:pt x="1248" y="2893"/>
                  </a:lnTo>
                  <a:lnTo>
                    <a:pt x="1223" y="2968"/>
                  </a:lnTo>
                  <a:lnTo>
                    <a:pt x="1148" y="3193"/>
                  </a:lnTo>
                  <a:lnTo>
                    <a:pt x="1148" y="3317"/>
                  </a:lnTo>
                  <a:lnTo>
                    <a:pt x="1173" y="3442"/>
                  </a:lnTo>
                  <a:lnTo>
                    <a:pt x="1198" y="3542"/>
                  </a:lnTo>
                  <a:lnTo>
                    <a:pt x="1248" y="3642"/>
                  </a:lnTo>
                  <a:lnTo>
                    <a:pt x="1323" y="3692"/>
                  </a:lnTo>
                  <a:lnTo>
                    <a:pt x="1422" y="3766"/>
                  </a:lnTo>
                  <a:lnTo>
                    <a:pt x="1547" y="3791"/>
                  </a:lnTo>
                  <a:lnTo>
                    <a:pt x="1672" y="3816"/>
                  </a:lnTo>
                  <a:lnTo>
                    <a:pt x="1821" y="3816"/>
                  </a:lnTo>
                  <a:lnTo>
                    <a:pt x="1971" y="3791"/>
                  </a:lnTo>
                  <a:lnTo>
                    <a:pt x="2096" y="3741"/>
                  </a:lnTo>
                  <a:lnTo>
                    <a:pt x="2270" y="3642"/>
                  </a:lnTo>
                  <a:lnTo>
                    <a:pt x="2445" y="3542"/>
                  </a:lnTo>
                  <a:lnTo>
                    <a:pt x="2644" y="3392"/>
                  </a:lnTo>
                  <a:lnTo>
                    <a:pt x="2744" y="3342"/>
                  </a:lnTo>
                  <a:lnTo>
                    <a:pt x="2869" y="3317"/>
                  </a:lnTo>
                  <a:lnTo>
                    <a:pt x="2944" y="3293"/>
                  </a:lnTo>
                  <a:lnTo>
                    <a:pt x="2994" y="3293"/>
                  </a:lnTo>
                  <a:lnTo>
                    <a:pt x="3043" y="3342"/>
                  </a:lnTo>
                  <a:lnTo>
                    <a:pt x="3068" y="3392"/>
                  </a:lnTo>
                  <a:lnTo>
                    <a:pt x="3118" y="3567"/>
                  </a:lnTo>
                  <a:lnTo>
                    <a:pt x="3118" y="3692"/>
                  </a:lnTo>
                  <a:lnTo>
                    <a:pt x="3168" y="3816"/>
                  </a:lnTo>
                  <a:lnTo>
                    <a:pt x="3218" y="3941"/>
                  </a:lnTo>
                  <a:lnTo>
                    <a:pt x="3318" y="4041"/>
                  </a:lnTo>
                  <a:lnTo>
                    <a:pt x="3393" y="4091"/>
                  </a:lnTo>
                  <a:lnTo>
                    <a:pt x="3492" y="4116"/>
                  </a:lnTo>
                  <a:lnTo>
                    <a:pt x="3592" y="4116"/>
                  </a:lnTo>
                  <a:lnTo>
                    <a:pt x="3692" y="4091"/>
                  </a:lnTo>
                  <a:lnTo>
                    <a:pt x="3792" y="4041"/>
                  </a:lnTo>
                  <a:lnTo>
                    <a:pt x="3916" y="3966"/>
                  </a:lnTo>
                  <a:lnTo>
                    <a:pt x="4016" y="3866"/>
                  </a:lnTo>
                  <a:lnTo>
                    <a:pt x="4141" y="3741"/>
                  </a:lnTo>
                  <a:lnTo>
                    <a:pt x="4340" y="3517"/>
                  </a:lnTo>
                  <a:lnTo>
                    <a:pt x="4515" y="3367"/>
                  </a:lnTo>
                  <a:lnTo>
                    <a:pt x="4714" y="3268"/>
                  </a:lnTo>
                  <a:lnTo>
                    <a:pt x="4889" y="3193"/>
                  </a:lnTo>
                  <a:lnTo>
                    <a:pt x="5014" y="3168"/>
                  </a:lnTo>
                  <a:lnTo>
                    <a:pt x="5962" y="3168"/>
                  </a:lnTo>
                  <a:lnTo>
                    <a:pt x="6211" y="3093"/>
                  </a:lnTo>
                  <a:lnTo>
                    <a:pt x="6311" y="3043"/>
                  </a:lnTo>
                  <a:lnTo>
                    <a:pt x="6410" y="2968"/>
                  </a:lnTo>
                  <a:lnTo>
                    <a:pt x="6535" y="2869"/>
                  </a:lnTo>
                  <a:lnTo>
                    <a:pt x="6635" y="2719"/>
                  </a:lnTo>
                  <a:lnTo>
                    <a:pt x="6710" y="2569"/>
                  </a:lnTo>
                  <a:lnTo>
                    <a:pt x="6735" y="2420"/>
                  </a:lnTo>
                  <a:lnTo>
                    <a:pt x="6735" y="2245"/>
                  </a:lnTo>
                  <a:lnTo>
                    <a:pt x="6735" y="2095"/>
                  </a:lnTo>
                  <a:lnTo>
                    <a:pt x="6685" y="1946"/>
                  </a:lnTo>
                  <a:lnTo>
                    <a:pt x="6635" y="1796"/>
                  </a:lnTo>
                  <a:lnTo>
                    <a:pt x="6560" y="1646"/>
                  </a:lnTo>
                  <a:lnTo>
                    <a:pt x="6485" y="1522"/>
                  </a:lnTo>
                  <a:lnTo>
                    <a:pt x="6261" y="1297"/>
                  </a:lnTo>
                  <a:lnTo>
                    <a:pt x="6036" y="1098"/>
                  </a:lnTo>
                  <a:lnTo>
                    <a:pt x="5812" y="948"/>
                  </a:lnTo>
                  <a:lnTo>
                    <a:pt x="5513" y="774"/>
                  </a:lnTo>
                  <a:lnTo>
                    <a:pt x="5213" y="624"/>
                  </a:lnTo>
                  <a:lnTo>
                    <a:pt x="4914" y="474"/>
                  </a:lnTo>
                  <a:lnTo>
                    <a:pt x="4590" y="350"/>
                  </a:lnTo>
                  <a:lnTo>
                    <a:pt x="4266" y="250"/>
                  </a:lnTo>
                  <a:lnTo>
                    <a:pt x="3941" y="175"/>
                  </a:lnTo>
                  <a:lnTo>
                    <a:pt x="3617" y="100"/>
                  </a:lnTo>
                  <a:lnTo>
                    <a:pt x="3268" y="5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34;p44">
              <a:extLst>
                <a:ext uri="{FF2B5EF4-FFF2-40B4-BE49-F238E27FC236}">
                  <a16:creationId xmlns:a16="http://schemas.microsoft.com/office/drawing/2014/main" id="{BA596753-A3C2-9671-B94D-19BA7204310C}"/>
                </a:ext>
              </a:extLst>
            </p:cNvPr>
            <p:cNvSpPr/>
            <p:nvPr/>
          </p:nvSpPr>
          <p:spPr>
            <a:xfrm rot="-1036828">
              <a:off x="1204506" y="1570343"/>
              <a:ext cx="599764" cy="269775"/>
            </a:xfrm>
            <a:custGeom>
              <a:avLst/>
              <a:gdLst/>
              <a:ahLst/>
              <a:cxnLst/>
              <a:rect l="l" t="t" r="r" b="b"/>
              <a:pathLst>
                <a:path w="11923" h="5363" extrusionOk="0">
                  <a:moveTo>
                    <a:pt x="4440" y="250"/>
                  </a:moveTo>
                  <a:lnTo>
                    <a:pt x="5039" y="300"/>
                  </a:lnTo>
                  <a:lnTo>
                    <a:pt x="5637" y="375"/>
                  </a:lnTo>
                  <a:lnTo>
                    <a:pt x="6211" y="474"/>
                  </a:lnTo>
                  <a:lnTo>
                    <a:pt x="6785" y="599"/>
                  </a:lnTo>
                  <a:lnTo>
                    <a:pt x="7358" y="774"/>
                  </a:lnTo>
                  <a:lnTo>
                    <a:pt x="7932" y="973"/>
                  </a:lnTo>
                  <a:lnTo>
                    <a:pt x="7982" y="998"/>
                  </a:lnTo>
                  <a:lnTo>
                    <a:pt x="8505" y="1198"/>
                  </a:lnTo>
                  <a:lnTo>
                    <a:pt x="8730" y="1322"/>
                  </a:lnTo>
                  <a:lnTo>
                    <a:pt x="8979" y="1447"/>
                  </a:lnTo>
                  <a:lnTo>
                    <a:pt x="9104" y="1547"/>
                  </a:lnTo>
                  <a:lnTo>
                    <a:pt x="9179" y="1622"/>
                  </a:lnTo>
                  <a:lnTo>
                    <a:pt x="9353" y="1846"/>
                  </a:lnTo>
                  <a:lnTo>
                    <a:pt x="9453" y="1996"/>
                  </a:lnTo>
                  <a:lnTo>
                    <a:pt x="9578" y="2145"/>
                  </a:lnTo>
                  <a:lnTo>
                    <a:pt x="9802" y="2395"/>
                  </a:lnTo>
                  <a:lnTo>
                    <a:pt x="10052" y="2594"/>
                  </a:lnTo>
                  <a:lnTo>
                    <a:pt x="10600" y="2968"/>
                  </a:lnTo>
                  <a:lnTo>
                    <a:pt x="10925" y="3193"/>
                  </a:lnTo>
                  <a:lnTo>
                    <a:pt x="11249" y="3442"/>
                  </a:lnTo>
                  <a:lnTo>
                    <a:pt x="11424" y="3617"/>
                  </a:lnTo>
                  <a:lnTo>
                    <a:pt x="11548" y="3767"/>
                  </a:lnTo>
                  <a:lnTo>
                    <a:pt x="11648" y="3941"/>
                  </a:lnTo>
                  <a:lnTo>
                    <a:pt x="11673" y="4091"/>
                  </a:lnTo>
                  <a:lnTo>
                    <a:pt x="11673" y="4191"/>
                  </a:lnTo>
                  <a:lnTo>
                    <a:pt x="11648" y="4290"/>
                  </a:lnTo>
                  <a:lnTo>
                    <a:pt x="11598" y="4365"/>
                  </a:lnTo>
                  <a:lnTo>
                    <a:pt x="11523" y="4440"/>
                  </a:lnTo>
                  <a:lnTo>
                    <a:pt x="11424" y="4490"/>
                  </a:lnTo>
                  <a:lnTo>
                    <a:pt x="11374" y="4515"/>
                  </a:lnTo>
                  <a:lnTo>
                    <a:pt x="11299" y="4515"/>
                  </a:lnTo>
                  <a:lnTo>
                    <a:pt x="11199" y="4465"/>
                  </a:lnTo>
                  <a:lnTo>
                    <a:pt x="11074" y="4390"/>
                  </a:lnTo>
                  <a:lnTo>
                    <a:pt x="10950" y="4315"/>
                  </a:lnTo>
                  <a:lnTo>
                    <a:pt x="10800" y="4265"/>
                  </a:lnTo>
                  <a:lnTo>
                    <a:pt x="10725" y="4240"/>
                  </a:lnTo>
                  <a:lnTo>
                    <a:pt x="10650" y="4240"/>
                  </a:lnTo>
                  <a:lnTo>
                    <a:pt x="10576" y="4265"/>
                  </a:lnTo>
                  <a:lnTo>
                    <a:pt x="10501" y="4315"/>
                  </a:lnTo>
                  <a:lnTo>
                    <a:pt x="10426" y="4390"/>
                  </a:lnTo>
                  <a:lnTo>
                    <a:pt x="10376" y="4490"/>
                  </a:lnTo>
                  <a:lnTo>
                    <a:pt x="10326" y="4664"/>
                  </a:lnTo>
                  <a:lnTo>
                    <a:pt x="10326" y="4739"/>
                  </a:lnTo>
                  <a:lnTo>
                    <a:pt x="10251" y="4889"/>
                  </a:lnTo>
                  <a:lnTo>
                    <a:pt x="10152" y="4989"/>
                  </a:lnTo>
                  <a:lnTo>
                    <a:pt x="10002" y="5063"/>
                  </a:lnTo>
                  <a:lnTo>
                    <a:pt x="9852" y="5113"/>
                  </a:lnTo>
                  <a:lnTo>
                    <a:pt x="9703" y="5063"/>
                  </a:lnTo>
                  <a:lnTo>
                    <a:pt x="9578" y="4989"/>
                  </a:lnTo>
                  <a:lnTo>
                    <a:pt x="9478" y="4889"/>
                  </a:lnTo>
                  <a:lnTo>
                    <a:pt x="9403" y="4739"/>
                  </a:lnTo>
                  <a:lnTo>
                    <a:pt x="9378" y="4615"/>
                  </a:lnTo>
                  <a:lnTo>
                    <a:pt x="9353" y="4515"/>
                  </a:lnTo>
                  <a:lnTo>
                    <a:pt x="9329" y="4390"/>
                  </a:lnTo>
                  <a:lnTo>
                    <a:pt x="9279" y="4315"/>
                  </a:lnTo>
                  <a:lnTo>
                    <a:pt x="9229" y="4240"/>
                  </a:lnTo>
                  <a:lnTo>
                    <a:pt x="9154" y="4191"/>
                  </a:lnTo>
                  <a:lnTo>
                    <a:pt x="9079" y="4166"/>
                  </a:lnTo>
                  <a:lnTo>
                    <a:pt x="8979" y="4141"/>
                  </a:lnTo>
                  <a:lnTo>
                    <a:pt x="8855" y="4191"/>
                  </a:lnTo>
                  <a:lnTo>
                    <a:pt x="8755" y="4265"/>
                  </a:lnTo>
                  <a:lnTo>
                    <a:pt x="8705" y="4365"/>
                  </a:lnTo>
                  <a:lnTo>
                    <a:pt x="8580" y="4565"/>
                  </a:lnTo>
                  <a:lnTo>
                    <a:pt x="8530" y="4639"/>
                  </a:lnTo>
                  <a:lnTo>
                    <a:pt x="8456" y="4714"/>
                  </a:lnTo>
                  <a:lnTo>
                    <a:pt x="8381" y="4739"/>
                  </a:lnTo>
                  <a:lnTo>
                    <a:pt x="8306" y="4764"/>
                  </a:lnTo>
                  <a:lnTo>
                    <a:pt x="8231" y="4789"/>
                  </a:lnTo>
                  <a:lnTo>
                    <a:pt x="8156" y="4764"/>
                  </a:lnTo>
                  <a:lnTo>
                    <a:pt x="8106" y="4714"/>
                  </a:lnTo>
                  <a:lnTo>
                    <a:pt x="8081" y="4639"/>
                  </a:lnTo>
                  <a:lnTo>
                    <a:pt x="8007" y="4515"/>
                  </a:lnTo>
                  <a:lnTo>
                    <a:pt x="7957" y="4390"/>
                  </a:lnTo>
                  <a:lnTo>
                    <a:pt x="7907" y="4290"/>
                  </a:lnTo>
                  <a:lnTo>
                    <a:pt x="7832" y="4191"/>
                  </a:lnTo>
                  <a:lnTo>
                    <a:pt x="7732" y="4116"/>
                  </a:lnTo>
                  <a:lnTo>
                    <a:pt x="7658" y="4091"/>
                  </a:lnTo>
                  <a:lnTo>
                    <a:pt x="7558" y="4091"/>
                  </a:lnTo>
                  <a:lnTo>
                    <a:pt x="7408" y="4116"/>
                  </a:lnTo>
                  <a:lnTo>
                    <a:pt x="7258" y="4191"/>
                  </a:lnTo>
                  <a:lnTo>
                    <a:pt x="7134" y="4290"/>
                  </a:lnTo>
                  <a:lnTo>
                    <a:pt x="7009" y="4415"/>
                  </a:lnTo>
                  <a:lnTo>
                    <a:pt x="6909" y="4515"/>
                  </a:lnTo>
                  <a:lnTo>
                    <a:pt x="6810" y="4590"/>
                  </a:lnTo>
                  <a:lnTo>
                    <a:pt x="6685" y="4639"/>
                  </a:lnTo>
                  <a:lnTo>
                    <a:pt x="6560" y="4639"/>
                  </a:lnTo>
                  <a:lnTo>
                    <a:pt x="6410" y="4590"/>
                  </a:lnTo>
                  <a:lnTo>
                    <a:pt x="6336" y="4490"/>
                  </a:lnTo>
                  <a:lnTo>
                    <a:pt x="6286" y="4415"/>
                  </a:lnTo>
                  <a:lnTo>
                    <a:pt x="6236" y="4315"/>
                  </a:lnTo>
                  <a:lnTo>
                    <a:pt x="6186" y="4116"/>
                  </a:lnTo>
                  <a:lnTo>
                    <a:pt x="6136" y="3941"/>
                  </a:lnTo>
                  <a:lnTo>
                    <a:pt x="6086" y="3767"/>
                  </a:lnTo>
                  <a:lnTo>
                    <a:pt x="6036" y="3692"/>
                  </a:lnTo>
                  <a:lnTo>
                    <a:pt x="5962" y="3617"/>
                  </a:lnTo>
                  <a:lnTo>
                    <a:pt x="5887" y="3567"/>
                  </a:lnTo>
                  <a:lnTo>
                    <a:pt x="5812" y="3517"/>
                  </a:lnTo>
                  <a:lnTo>
                    <a:pt x="5687" y="3467"/>
                  </a:lnTo>
                  <a:lnTo>
                    <a:pt x="5587" y="3467"/>
                  </a:lnTo>
                  <a:lnTo>
                    <a:pt x="5488" y="3492"/>
                  </a:lnTo>
                  <a:lnTo>
                    <a:pt x="5388" y="3542"/>
                  </a:lnTo>
                  <a:lnTo>
                    <a:pt x="5188" y="3667"/>
                  </a:lnTo>
                  <a:lnTo>
                    <a:pt x="5014" y="3816"/>
                  </a:lnTo>
                  <a:lnTo>
                    <a:pt x="4889" y="3941"/>
                  </a:lnTo>
                  <a:lnTo>
                    <a:pt x="4739" y="4041"/>
                  </a:lnTo>
                  <a:lnTo>
                    <a:pt x="4615" y="4091"/>
                  </a:lnTo>
                  <a:lnTo>
                    <a:pt x="4490" y="4091"/>
                  </a:lnTo>
                  <a:lnTo>
                    <a:pt x="4390" y="4041"/>
                  </a:lnTo>
                  <a:lnTo>
                    <a:pt x="4291" y="3941"/>
                  </a:lnTo>
                  <a:lnTo>
                    <a:pt x="4241" y="3792"/>
                  </a:lnTo>
                  <a:lnTo>
                    <a:pt x="4166" y="3617"/>
                  </a:lnTo>
                  <a:lnTo>
                    <a:pt x="4116" y="3442"/>
                  </a:lnTo>
                  <a:lnTo>
                    <a:pt x="4041" y="3268"/>
                  </a:lnTo>
                  <a:lnTo>
                    <a:pt x="3916" y="3118"/>
                  </a:lnTo>
                  <a:lnTo>
                    <a:pt x="3867" y="3068"/>
                  </a:lnTo>
                  <a:lnTo>
                    <a:pt x="3767" y="2993"/>
                  </a:lnTo>
                  <a:lnTo>
                    <a:pt x="3667" y="2968"/>
                  </a:lnTo>
                  <a:lnTo>
                    <a:pt x="3567" y="2944"/>
                  </a:lnTo>
                  <a:lnTo>
                    <a:pt x="3443" y="2944"/>
                  </a:lnTo>
                  <a:lnTo>
                    <a:pt x="3343" y="2968"/>
                  </a:lnTo>
                  <a:lnTo>
                    <a:pt x="3143" y="3043"/>
                  </a:lnTo>
                  <a:lnTo>
                    <a:pt x="2969" y="3143"/>
                  </a:lnTo>
                  <a:lnTo>
                    <a:pt x="2744" y="3343"/>
                  </a:lnTo>
                  <a:lnTo>
                    <a:pt x="2570" y="3492"/>
                  </a:lnTo>
                  <a:lnTo>
                    <a:pt x="2420" y="3592"/>
                  </a:lnTo>
                  <a:lnTo>
                    <a:pt x="2270" y="3642"/>
                  </a:lnTo>
                  <a:lnTo>
                    <a:pt x="2146" y="3667"/>
                  </a:lnTo>
                  <a:lnTo>
                    <a:pt x="1996" y="3642"/>
                  </a:lnTo>
                  <a:lnTo>
                    <a:pt x="1946" y="3617"/>
                  </a:lnTo>
                  <a:lnTo>
                    <a:pt x="1921" y="3567"/>
                  </a:lnTo>
                  <a:lnTo>
                    <a:pt x="1871" y="3517"/>
                  </a:lnTo>
                  <a:lnTo>
                    <a:pt x="1846" y="3442"/>
                  </a:lnTo>
                  <a:lnTo>
                    <a:pt x="1821" y="3268"/>
                  </a:lnTo>
                  <a:lnTo>
                    <a:pt x="1821" y="3143"/>
                  </a:lnTo>
                  <a:lnTo>
                    <a:pt x="1772" y="2993"/>
                  </a:lnTo>
                  <a:lnTo>
                    <a:pt x="1697" y="2869"/>
                  </a:lnTo>
                  <a:lnTo>
                    <a:pt x="1647" y="2819"/>
                  </a:lnTo>
                  <a:lnTo>
                    <a:pt x="1597" y="2769"/>
                  </a:lnTo>
                  <a:lnTo>
                    <a:pt x="1472" y="2719"/>
                  </a:lnTo>
                  <a:lnTo>
                    <a:pt x="1323" y="2719"/>
                  </a:lnTo>
                  <a:lnTo>
                    <a:pt x="1198" y="2769"/>
                  </a:lnTo>
                  <a:lnTo>
                    <a:pt x="1048" y="2844"/>
                  </a:lnTo>
                  <a:lnTo>
                    <a:pt x="924" y="2919"/>
                  </a:lnTo>
                  <a:lnTo>
                    <a:pt x="724" y="3043"/>
                  </a:lnTo>
                  <a:lnTo>
                    <a:pt x="624" y="3093"/>
                  </a:lnTo>
                  <a:lnTo>
                    <a:pt x="475" y="3093"/>
                  </a:lnTo>
                  <a:lnTo>
                    <a:pt x="425" y="3043"/>
                  </a:lnTo>
                  <a:lnTo>
                    <a:pt x="350" y="2944"/>
                  </a:lnTo>
                  <a:lnTo>
                    <a:pt x="300" y="2819"/>
                  </a:lnTo>
                  <a:lnTo>
                    <a:pt x="250" y="2669"/>
                  </a:lnTo>
                  <a:lnTo>
                    <a:pt x="250" y="2420"/>
                  </a:lnTo>
                  <a:lnTo>
                    <a:pt x="275" y="2170"/>
                  </a:lnTo>
                  <a:lnTo>
                    <a:pt x="350" y="1946"/>
                  </a:lnTo>
                  <a:lnTo>
                    <a:pt x="450" y="1697"/>
                  </a:lnTo>
                  <a:lnTo>
                    <a:pt x="599" y="1472"/>
                  </a:lnTo>
                  <a:lnTo>
                    <a:pt x="774" y="1273"/>
                  </a:lnTo>
                  <a:lnTo>
                    <a:pt x="973" y="1073"/>
                  </a:lnTo>
                  <a:lnTo>
                    <a:pt x="1198" y="898"/>
                  </a:lnTo>
                  <a:lnTo>
                    <a:pt x="1397" y="774"/>
                  </a:lnTo>
                  <a:lnTo>
                    <a:pt x="1597" y="674"/>
                  </a:lnTo>
                  <a:lnTo>
                    <a:pt x="1821" y="574"/>
                  </a:lnTo>
                  <a:lnTo>
                    <a:pt x="2071" y="499"/>
                  </a:lnTo>
                  <a:lnTo>
                    <a:pt x="2345" y="425"/>
                  </a:lnTo>
                  <a:lnTo>
                    <a:pt x="2620" y="375"/>
                  </a:lnTo>
                  <a:lnTo>
                    <a:pt x="3268" y="275"/>
                  </a:lnTo>
                  <a:lnTo>
                    <a:pt x="3867" y="250"/>
                  </a:lnTo>
                  <a:close/>
                  <a:moveTo>
                    <a:pt x="3842" y="1"/>
                  </a:moveTo>
                  <a:lnTo>
                    <a:pt x="3243" y="25"/>
                  </a:lnTo>
                  <a:lnTo>
                    <a:pt x="2744" y="75"/>
                  </a:lnTo>
                  <a:lnTo>
                    <a:pt x="2470" y="125"/>
                  </a:lnTo>
                  <a:lnTo>
                    <a:pt x="2196" y="200"/>
                  </a:lnTo>
                  <a:lnTo>
                    <a:pt x="1896" y="275"/>
                  </a:lnTo>
                  <a:lnTo>
                    <a:pt x="1622" y="375"/>
                  </a:lnTo>
                  <a:lnTo>
                    <a:pt x="1323" y="524"/>
                  </a:lnTo>
                  <a:lnTo>
                    <a:pt x="1048" y="674"/>
                  </a:lnTo>
                  <a:lnTo>
                    <a:pt x="799" y="873"/>
                  </a:lnTo>
                  <a:lnTo>
                    <a:pt x="574" y="1098"/>
                  </a:lnTo>
                  <a:lnTo>
                    <a:pt x="375" y="1347"/>
                  </a:lnTo>
                  <a:lnTo>
                    <a:pt x="225" y="1597"/>
                  </a:lnTo>
                  <a:lnTo>
                    <a:pt x="101" y="1871"/>
                  </a:lnTo>
                  <a:lnTo>
                    <a:pt x="26" y="2145"/>
                  </a:lnTo>
                  <a:lnTo>
                    <a:pt x="1" y="2420"/>
                  </a:lnTo>
                  <a:lnTo>
                    <a:pt x="1" y="2694"/>
                  </a:lnTo>
                  <a:lnTo>
                    <a:pt x="51" y="2919"/>
                  </a:lnTo>
                  <a:lnTo>
                    <a:pt x="101" y="3043"/>
                  </a:lnTo>
                  <a:lnTo>
                    <a:pt x="150" y="3143"/>
                  </a:lnTo>
                  <a:lnTo>
                    <a:pt x="225" y="3218"/>
                  </a:lnTo>
                  <a:lnTo>
                    <a:pt x="300" y="3293"/>
                  </a:lnTo>
                  <a:lnTo>
                    <a:pt x="400" y="3343"/>
                  </a:lnTo>
                  <a:lnTo>
                    <a:pt x="525" y="3368"/>
                  </a:lnTo>
                  <a:lnTo>
                    <a:pt x="674" y="3343"/>
                  </a:lnTo>
                  <a:lnTo>
                    <a:pt x="824" y="3293"/>
                  </a:lnTo>
                  <a:lnTo>
                    <a:pt x="949" y="3218"/>
                  </a:lnTo>
                  <a:lnTo>
                    <a:pt x="1073" y="3143"/>
                  </a:lnTo>
                  <a:lnTo>
                    <a:pt x="1198" y="3043"/>
                  </a:lnTo>
                  <a:lnTo>
                    <a:pt x="1298" y="2993"/>
                  </a:lnTo>
                  <a:lnTo>
                    <a:pt x="1397" y="2968"/>
                  </a:lnTo>
                  <a:lnTo>
                    <a:pt x="1447" y="2993"/>
                  </a:lnTo>
                  <a:lnTo>
                    <a:pt x="1497" y="3043"/>
                  </a:lnTo>
                  <a:lnTo>
                    <a:pt x="1547" y="3093"/>
                  </a:lnTo>
                  <a:lnTo>
                    <a:pt x="1572" y="3293"/>
                  </a:lnTo>
                  <a:lnTo>
                    <a:pt x="1622" y="3517"/>
                  </a:lnTo>
                  <a:lnTo>
                    <a:pt x="1647" y="3617"/>
                  </a:lnTo>
                  <a:lnTo>
                    <a:pt x="1697" y="3717"/>
                  </a:lnTo>
                  <a:lnTo>
                    <a:pt x="1772" y="3792"/>
                  </a:lnTo>
                  <a:lnTo>
                    <a:pt x="1821" y="3841"/>
                  </a:lnTo>
                  <a:lnTo>
                    <a:pt x="1896" y="3891"/>
                  </a:lnTo>
                  <a:lnTo>
                    <a:pt x="1996" y="3916"/>
                  </a:lnTo>
                  <a:lnTo>
                    <a:pt x="2270" y="3916"/>
                  </a:lnTo>
                  <a:lnTo>
                    <a:pt x="2395" y="3891"/>
                  </a:lnTo>
                  <a:lnTo>
                    <a:pt x="2545" y="3816"/>
                  </a:lnTo>
                  <a:lnTo>
                    <a:pt x="2744" y="3692"/>
                  </a:lnTo>
                  <a:lnTo>
                    <a:pt x="2919" y="3542"/>
                  </a:lnTo>
                  <a:lnTo>
                    <a:pt x="3118" y="3343"/>
                  </a:lnTo>
                  <a:lnTo>
                    <a:pt x="3243" y="3268"/>
                  </a:lnTo>
                  <a:lnTo>
                    <a:pt x="3368" y="3218"/>
                  </a:lnTo>
                  <a:lnTo>
                    <a:pt x="3517" y="3193"/>
                  </a:lnTo>
                  <a:lnTo>
                    <a:pt x="3592" y="3218"/>
                  </a:lnTo>
                  <a:lnTo>
                    <a:pt x="3642" y="3243"/>
                  </a:lnTo>
                  <a:lnTo>
                    <a:pt x="3742" y="3318"/>
                  </a:lnTo>
                  <a:lnTo>
                    <a:pt x="3817" y="3417"/>
                  </a:lnTo>
                  <a:lnTo>
                    <a:pt x="3941" y="3717"/>
                  </a:lnTo>
                  <a:lnTo>
                    <a:pt x="3991" y="3916"/>
                  </a:lnTo>
                  <a:lnTo>
                    <a:pt x="4091" y="4091"/>
                  </a:lnTo>
                  <a:lnTo>
                    <a:pt x="4141" y="4166"/>
                  </a:lnTo>
                  <a:lnTo>
                    <a:pt x="4216" y="4240"/>
                  </a:lnTo>
                  <a:lnTo>
                    <a:pt x="4315" y="4290"/>
                  </a:lnTo>
                  <a:lnTo>
                    <a:pt x="4415" y="4340"/>
                  </a:lnTo>
                  <a:lnTo>
                    <a:pt x="4540" y="4365"/>
                  </a:lnTo>
                  <a:lnTo>
                    <a:pt x="4640" y="4340"/>
                  </a:lnTo>
                  <a:lnTo>
                    <a:pt x="4739" y="4315"/>
                  </a:lnTo>
                  <a:lnTo>
                    <a:pt x="4839" y="4265"/>
                  </a:lnTo>
                  <a:lnTo>
                    <a:pt x="5014" y="4141"/>
                  </a:lnTo>
                  <a:lnTo>
                    <a:pt x="5188" y="4016"/>
                  </a:lnTo>
                  <a:lnTo>
                    <a:pt x="5338" y="3866"/>
                  </a:lnTo>
                  <a:lnTo>
                    <a:pt x="5463" y="3767"/>
                  </a:lnTo>
                  <a:lnTo>
                    <a:pt x="5587" y="3742"/>
                  </a:lnTo>
                  <a:lnTo>
                    <a:pt x="5712" y="3742"/>
                  </a:lnTo>
                  <a:lnTo>
                    <a:pt x="5787" y="3816"/>
                  </a:lnTo>
                  <a:lnTo>
                    <a:pt x="5837" y="3891"/>
                  </a:lnTo>
                  <a:lnTo>
                    <a:pt x="5887" y="4016"/>
                  </a:lnTo>
                  <a:lnTo>
                    <a:pt x="5937" y="4166"/>
                  </a:lnTo>
                  <a:lnTo>
                    <a:pt x="6011" y="4415"/>
                  </a:lnTo>
                  <a:lnTo>
                    <a:pt x="6036" y="4540"/>
                  </a:lnTo>
                  <a:lnTo>
                    <a:pt x="6111" y="4639"/>
                  </a:lnTo>
                  <a:lnTo>
                    <a:pt x="6186" y="4739"/>
                  </a:lnTo>
                  <a:lnTo>
                    <a:pt x="6286" y="4814"/>
                  </a:lnTo>
                  <a:lnTo>
                    <a:pt x="6386" y="4864"/>
                  </a:lnTo>
                  <a:lnTo>
                    <a:pt x="6485" y="4889"/>
                  </a:lnTo>
                  <a:lnTo>
                    <a:pt x="6610" y="4914"/>
                  </a:lnTo>
                  <a:lnTo>
                    <a:pt x="6710" y="4889"/>
                  </a:lnTo>
                  <a:lnTo>
                    <a:pt x="6834" y="4864"/>
                  </a:lnTo>
                  <a:lnTo>
                    <a:pt x="6934" y="4814"/>
                  </a:lnTo>
                  <a:lnTo>
                    <a:pt x="7084" y="4714"/>
                  </a:lnTo>
                  <a:lnTo>
                    <a:pt x="7209" y="4565"/>
                  </a:lnTo>
                  <a:lnTo>
                    <a:pt x="7308" y="4465"/>
                  </a:lnTo>
                  <a:lnTo>
                    <a:pt x="7383" y="4415"/>
                  </a:lnTo>
                  <a:lnTo>
                    <a:pt x="7458" y="4365"/>
                  </a:lnTo>
                  <a:lnTo>
                    <a:pt x="7533" y="4340"/>
                  </a:lnTo>
                  <a:lnTo>
                    <a:pt x="7608" y="4365"/>
                  </a:lnTo>
                  <a:lnTo>
                    <a:pt x="7658" y="4390"/>
                  </a:lnTo>
                  <a:lnTo>
                    <a:pt x="7707" y="4440"/>
                  </a:lnTo>
                  <a:lnTo>
                    <a:pt x="7757" y="4590"/>
                  </a:lnTo>
                  <a:lnTo>
                    <a:pt x="7857" y="4789"/>
                  </a:lnTo>
                  <a:lnTo>
                    <a:pt x="7932" y="4889"/>
                  </a:lnTo>
                  <a:lnTo>
                    <a:pt x="8007" y="4964"/>
                  </a:lnTo>
                  <a:lnTo>
                    <a:pt x="8081" y="5014"/>
                  </a:lnTo>
                  <a:lnTo>
                    <a:pt x="8156" y="5039"/>
                  </a:lnTo>
                  <a:lnTo>
                    <a:pt x="8331" y="5039"/>
                  </a:lnTo>
                  <a:lnTo>
                    <a:pt x="8481" y="4989"/>
                  </a:lnTo>
                  <a:lnTo>
                    <a:pt x="8605" y="4914"/>
                  </a:lnTo>
                  <a:lnTo>
                    <a:pt x="8705" y="4814"/>
                  </a:lnTo>
                  <a:lnTo>
                    <a:pt x="8805" y="4714"/>
                  </a:lnTo>
                  <a:lnTo>
                    <a:pt x="8929" y="4490"/>
                  </a:lnTo>
                  <a:lnTo>
                    <a:pt x="8954" y="4440"/>
                  </a:lnTo>
                  <a:lnTo>
                    <a:pt x="9004" y="4415"/>
                  </a:lnTo>
                  <a:lnTo>
                    <a:pt x="9054" y="4440"/>
                  </a:lnTo>
                  <a:lnTo>
                    <a:pt x="9079" y="4490"/>
                  </a:lnTo>
                  <a:lnTo>
                    <a:pt x="9104" y="4565"/>
                  </a:lnTo>
                  <a:lnTo>
                    <a:pt x="9129" y="4664"/>
                  </a:lnTo>
                  <a:lnTo>
                    <a:pt x="9154" y="4814"/>
                  </a:lnTo>
                  <a:lnTo>
                    <a:pt x="9204" y="4939"/>
                  </a:lnTo>
                  <a:lnTo>
                    <a:pt x="9254" y="5039"/>
                  </a:lnTo>
                  <a:lnTo>
                    <a:pt x="9329" y="5113"/>
                  </a:lnTo>
                  <a:lnTo>
                    <a:pt x="9403" y="5213"/>
                  </a:lnTo>
                  <a:lnTo>
                    <a:pt x="9503" y="5263"/>
                  </a:lnTo>
                  <a:lnTo>
                    <a:pt x="9628" y="5313"/>
                  </a:lnTo>
                  <a:lnTo>
                    <a:pt x="9728" y="5363"/>
                  </a:lnTo>
                  <a:lnTo>
                    <a:pt x="9977" y="5363"/>
                  </a:lnTo>
                  <a:lnTo>
                    <a:pt x="10102" y="5313"/>
                  </a:lnTo>
                  <a:lnTo>
                    <a:pt x="10201" y="5263"/>
                  </a:lnTo>
                  <a:lnTo>
                    <a:pt x="10301" y="5213"/>
                  </a:lnTo>
                  <a:lnTo>
                    <a:pt x="10401" y="5113"/>
                  </a:lnTo>
                  <a:lnTo>
                    <a:pt x="10476" y="5039"/>
                  </a:lnTo>
                  <a:lnTo>
                    <a:pt x="10526" y="4914"/>
                  </a:lnTo>
                  <a:lnTo>
                    <a:pt x="10576" y="4814"/>
                  </a:lnTo>
                  <a:lnTo>
                    <a:pt x="10600" y="4714"/>
                  </a:lnTo>
                  <a:lnTo>
                    <a:pt x="10600" y="4590"/>
                  </a:lnTo>
                  <a:lnTo>
                    <a:pt x="10650" y="4515"/>
                  </a:lnTo>
                  <a:lnTo>
                    <a:pt x="10750" y="4515"/>
                  </a:lnTo>
                  <a:lnTo>
                    <a:pt x="10925" y="4615"/>
                  </a:lnTo>
                  <a:lnTo>
                    <a:pt x="11074" y="4689"/>
                  </a:lnTo>
                  <a:lnTo>
                    <a:pt x="11249" y="4764"/>
                  </a:lnTo>
                  <a:lnTo>
                    <a:pt x="11473" y="4764"/>
                  </a:lnTo>
                  <a:lnTo>
                    <a:pt x="11598" y="4714"/>
                  </a:lnTo>
                  <a:lnTo>
                    <a:pt x="11698" y="4639"/>
                  </a:lnTo>
                  <a:lnTo>
                    <a:pt x="11798" y="4515"/>
                  </a:lnTo>
                  <a:lnTo>
                    <a:pt x="11872" y="4390"/>
                  </a:lnTo>
                  <a:lnTo>
                    <a:pt x="11922" y="4215"/>
                  </a:lnTo>
                  <a:lnTo>
                    <a:pt x="11922" y="4066"/>
                  </a:lnTo>
                  <a:lnTo>
                    <a:pt x="11897" y="3866"/>
                  </a:lnTo>
                  <a:lnTo>
                    <a:pt x="11798" y="3642"/>
                  </a:lnTo>
                  <a:lnTo>
                    <a:pt x="11623" y="3442"/>
                  </a:lnTo>
                  <a:lnTo>
                    <a:pt x="11424" y="3243"/>
                  </a:lnTo>
                  <a:lnTo>
                    <a:pt x="11074" y="2993"/>
                  </a:lnTo>
                  <a:lnTo>
                    <a:pt x="10750" y="2744"/>
                  </a:lnTo>
                  <a:lnTo>
                    <a:pt x="10226" y="2395"/>
                  </a:lnTo>
                  <a:lnTo>
                    <a:pt x="9977" y="2195"/>
                  </a:lnTo>
                  <a:lnTo>
                    <a:pt x="9777" y="1971"/>
                  </a:lnTo>
                  <a:lnTo>
                    <a:pt x="9578" y="1697"/>
                  </a:lnTo>
                  <a:lnTo>
                    <a:pt x="9378" y="1447"/>
                  </a:lnTo>
                  <a:lnTo>
                    <a:pt x="9254" y="1347"/>
                  </a:lnTo>
                  <a:lnTo>
                    <a:pt x="9104" y="1223"/>
                  </a:lnTo>
                  <a:lnTo>
                    <a:pt x="8855" y="1098"/>
                  </a:lnTo>
                  <a:lnTo>
                    <a:pt x="8605" y="973"/>
                  </a:lnTo>
                  <a:lnTo>
                    <a:pt x="8081" y="749"/>
                  </a:lnTo>
                  <a:lnTo>
                    <a:pt x="8007" y="724"/>
                  </a:lnTo>
                  <a:lnTo>
                    <a:pt x="7433" y="524"/>
                  </a:lnTo>
                  <a:lnTo>
                    <a:pt x="6859" y="350"/>
                  </a:lnTo>
                  <a:lnTo>
                    <a:pt x="6261" y="200"/>
                  </a:lnTo>
                  <a:lnTo>
                    <a:pt x="5662" y="100"/>
                  </a:lnTo>
                  <a:lnTo>
                    <a:pt x="5064" y="25"/>
                  </a:lnTo>
                  <a:lnTo>
                    <a:pt x="446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35;p44">
              <a:extLst>
                <a:ext uri="{FF2B5EF4-FFF2-40B4-BE49-F238E27FC236}">
                  <a16:creationId xmlns:a16="http://schemas.microsoft.com/office/drawing/2014/main" id="{3685008C-03C0-639B-DD95-BD80C5B06722}"/>
                </a:ext>
              </a:extLst>
            </p:cNvPr>
            <p:cNvSpPr/>
            <p:nvPr/>
          </p:nvSpPr>
          <p:spPr>
            <a:xfrm rot="-1036828">
              <a:off x="895641" y="1280013"/>
              <a:ext cx="791720" cy="476773"/>
            </a:xfrm>
            <a:custGeom>
              <a:avLst/>
              <a:gdLst/>
              <a:ahLst/>
              <a:cxnLst/>
              <a:rect l="l" t="t" r="r" b="b"/>
              <a:pathLst>
                <a:path w="15739" h="9478" extrusionOk="0">
                  <a:moveTo>
                    <a:pt x="6835" y="0"/>
                  </a:moveTo>
                  <a:lnTo>
                    <a:pt x="6485" y="25"/>
                  </a:lnTo>
                  <a:lnTo>
                    <a:pt x="6086" y="50"/>
                  </a:lnTo>
                  <a:lnTo>
                    <a:pt x="5687" y="100"/>
                  </a:lnTo>
                  <a:lnTo>
                    <a:pt x="5313" y="175"/>
                  </a:lnTo>
                  <a:lnTo>
                    <a:pt x="4939" y="250"/>
                  </a:lnTo>
                  <a:lnTo>
                    <a:pt x="4540" y="349"/>
                  </a:lnTo>
                  <a:lnTo>
                    <a:pt x="4166" y="474"/>
                  </a:lnTo>
                  <a:lnTo>
                    <a:pt x="3817" y="599"/>
                  </a:lnTo>
                  <a:lnTo>
                    <a:pt x="3443" y="748"/>
                  </a:lnTo>
                  <a:lnTo>
                    <a:pt x="3093" y="923"/>
                  </a:lnTo>
                  <a:lnTo>
                    <a:pt x="2744" y="1097"/>
                  </a:lnTo>
                  <a:lnTo>
                    <a:pt x="2395" y="1297"/>
                  </a:lnTo>
                  <a:lnTo>
                    <a:pt x="2071" y="1497"/>
                  </a:lnTo>
                  <a:lnTo>
                    <a:pt x="1747" y="1721"/>
                  </a:lnTo>
                  <a:lnTo>
                    <a:pt x="1422" y="1970"/>
                  </a:lnTo>
                  <a:lnTo>
                    <a:pt x="1123" y="2220"/>
                  </a:lnTo>
                  <a:lnTo>
                    <a:pt x="849" y="2469"/>
                  </a:lnTo>
                  <a:lnTo>
                    <a:pt x="500" y="2843"/>
                  </a:lnTo>
                  <a:lnTo>
                    <a:pt x="350" y="3018"/>
                  </a:lnTo>
                  <a:lnTo>
                    <a:pt x="225" y="3217"/>
                  </a:lnTo>
                  <a:lnTo>
                    <a:pt x="101" y="3442"/>
                  </a:lnTo>
                  <a:lnTo>
                    <a:pt x="26" y="3666"/>
                  </a:lnTo>
                  <a:lnTo>
                    <a:pt x="1" y="3891"/>
                  </a:lnTo>
                  <a:lnTo>
                    <a:pt x="1" y="4115"/>
                  </a:lnTo>
                  <a:lnTo>
                    <a:pt x="26" y="4315"/>
                  </a:lnTo>
                  <a:lnTo>
                    <a:pt x="101" y="4514"/>
                  </a:lnTo>
                  <a:lnTo>
                    <a:pt x="175" y="4714"/>
                  </a:lnTo>
                  <a:lnTo>
                    <a:pt x="275" y="4888"/>
                  </a:lnTo>
                  <a:lnTo>
                    <a:pt x="500" y="5163"/>
                  </a:lnTo>
                  <a:lnTo>
                    <a:pt x="724" y="5412"/>
                  </a:lnTo>
                  <a:lnTo>
                    <a:pt x="974" y="5637"/>
                  </a:lnTo>
                  <a:lnTo>
                    <a:pt x="1273" y="5836"/>
                  </a:lnTo>
                  <a:lnTo>
                    <a:pt x="1547" y="6036"/>
                  </a:lnTo>
                  <a:lnTo>
                    <a:pt x="1871" y="6210"/>
                  </a:lnTo>
                  <a:lnTo>
                    <a:pt x="2495" y="6510"/>
                  </a:lnTo>
                  <a:lnTo>
                    <a:pt x="3243" y="6859"/>
                  </a:lnTo>
                  <a:lnTo>
                    <a:pt x="4016" y="7158"/>
                  </a:lnTo>
                  <a:lnTo>
                    <a:pt x="4764" y="7457"/>
                  </a:lnTo>
                  <a:lnTo>
                    <a:pt x="5538" y="7732"/>
                  </a:lnTo>
                  <a:lnTo>
                    <a:pt x="7109" y="8230"/>
                  </a:lnTo>
                  <a:lnTo>
                    <a:pt x="8680" y="8704"/>
                  </a:lnTo>
                  <a:lnTo>
                    <a:pt x="9354" y="8904"/>
                  </a:lnTo>
                  <a:lnTo>
                    <a:pt x="10027" y="9078"/>
                  </a:lnTo>
                  <a:lnTo>
                    <a:pt x="10700" y="9253"/>
                  </a:lnTo>
                  <a:lnTo>
                    <a:pt x="11399" y="9378"/>
                  </a:lnTo>
                  <a:lnTo>
                    <a:pt x="12072" y="9453"/>
                  </a:lnTo>
                  <a:lnTo>
                    <a:pt x="12421" y="9477"/>
                  </a:lnTo>
                  <a:lnTo>
                    <a:pt x="12770" y="9477"/>
                  </a:lnTo>
                  <a:lnTo>
                    <a:pt x="13095" y="9453"/>
                  </a:lnTo>
                  <a:lnTo>
                    <a:pt x="13444" y="9428"/>
                  </a:lnTo>
                  <a:lnTo>
                    <a:pt x="13768" y="9378"/>
                  </a:lnTo>
                  <a:lnTo>
                    <a:pt x="14117" y="9303"/>
                  </a:lnTo>
                  <a:lnTo>
                    <a:pt x="14491" y="9203"/>
                  </a:lnTo>
                  <a:lnTo>
                    <a:pt x="14840" y="9053"/>
                  </a:lnTo>
                  <a:lnTo>
                    <a:pt x="15015" y="8954"/>
                  </a:lnTo>
                  <a:lnTo>
                    <a:pt x="15165" y="8829"/>
                  </a:lnTo>
                  <a:lnTo>
                    <a:pt x="15314" y="8704"/>
                  </a:lnTo>
                  <a:lnTo>
                    <a:pt x="15439" y="8555"/>
                  </a:lnTo>
                  <a:lnTo>
                    <a:pt x="15539" y="8380"/>
                  </a:lnTo>
                  <a:lnTo>
                    <a:pt x="15614" y="8206"/>
                  </a:lnTo>
                  <a:lnTo>
                    <a:pt x="15663" y="8031"/>
                  </a:lnTo>
                  <a:lnTo>
                    <a:pt x="15713" y="7831"/>
                  </a:lnTo>
                  <a:lnTo>
                    <a:pt x="15738" y="7657"/>
                  </a:lnTo>
                  <a:lnTo>
                    <a:pt x="15738" y="7457"/>
                  </a:lnTo>
                  <a:lnTo>
                    <a:pt x="15738" y="7058"/>
                  </a:lnTo>
                  <a:lnTo>
                    <a:pt x="15713" y="6709"/>
                  </a:lnTo>
                  <a:lnTo>
                    <a:pt x="15639" y="6385"/>
                  </a:lnTo>
                  <a:lnTo>
                    <a:pt x="15564" y="6061"/>
                  </a:lnTo>
                  <a:lnTo>
                    <a:pt x="15489" y="5761"/>
                  </a:lnTo>
                  <a:lnTo>
                    <a:pt x="15364" y="5462"/>
                  </a:lnTo>
                  <a:lnTo>
                    <a:pt x="15239" y="5163"/>
                  </a:lnTo>
                  <a:lnTo>
                    <a:pt x="15115" y="4888"/>
                  </a:lnTo>
                  <a:lnTo>
                    <a:pt x="14965" y="4614"/>
                  </a:lnTo>
                  <a:lnTo>
                    <a:pt x="14791" y="4340"/>
                  </a:lnTo>
                  <a:lnTo>
                    <a:pt x="14591" y="4090"/>
                  </a:lnTo>
                  <a:lnTo>
                    <a:pt x="14192" y="3592"/>
                  </a:lnTo>
                  <a:lnTo>
                    <a:pt x="13743" y="3118"/>
                  </a:lnTo>
                  <a:lnTo>
                    <a:pt x="13244" y="2694"/>
                  </a:lnTo>
                  <a:lnTo>
                    <a:pt x="12870" y="2369"/>
                  </a:lnTo>
                  <a:lnTo>
                    <a:pt x="12521" y="2020"/>
                  </a:lnTo>
                  <a:lnTo>
                    <a:pt x="12172" y="1671"/>
                  </a:lnTo>
                  <a:lnTo>
                    <a:pt x="11997" y="1521"/>
                  </a:lnTo>
                  <a:lnTo>
                    <a:pt x="11798" y="1372"/>
                  </a:lnTo>
                  <a:lnTo>
                    <a:pt x="11523" y="1197"/>
                  </a:lnTo>
                  <a:lnTo>
                    <a:pt x="11224" y="1048"/>
                  </a:lnTo>
                  <a:lnTo>
                    <a:pt x="10626" y="748"/>
                  </a:lnTo>
                  <a:lnTo>
                    <a:pt x="10002" y="524"/>
                  </a:lnTo>
                  <a:lnTo>
                    <a:pt x="9378" y="324"/>
                  </a:lnTo>
                  <a:lnTo>
                    <a:pt x="8655" y="150"/>
                  </a:lnTo>
                  <a:lnTo>
                    <a:pt x="7932" y="50"/>
                  </a:lnTo>
                  <a:lnTo>
                    <a:pt x="7583" y="25"/>
                  </a:lnTo>
                  <a:lnTo>
                    <a:pt x="720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36;p44">
              <a:extLst>
                <a:ext uri="{FF2B5EF4-FFF2-40B4-BE49-F238E27FC236}">
                  <a16:creationId xmlns:a16="http://schemas.microsoft.com/office/drawing/2014/main" id="{C5FC18E2-4B61-CB60-4C7C-F989087EAD9F}"/>
                </a:ext>
              </a:extLst>
            </p:cNvPr>
            <p:cNvSpPr/>
            <p:nvPr/>
          </p:nvSpPr>
          <p:spPr>
            <a:xfrm rot="-1036828">
              <a:off x="1239724" y="1229119"/>
              <a:ext cx="387686" cy="298599"/>
            </a:xfrm>
            <a:custGeom>
              <a:avLst/>
              <a:gdLst/>
              <a:ahLst/>
              <a:cxnLst/>
              <a:rect l="l" t="t" r="r" b="b"/>
              <a:pathLst>
                <a:path w="7707" h="5936" extrusionOk="0">
                  <a:moveTo>
                    <a:pt x="0" y="0"/>
                  </a:moveTo>
                  <a:lnTo>
                    <a:pt x="200" y="125"/>
                  </a:lnTo>
                  <a:lnTo>
                    <a:pt x="973" y="549"/>
                  </a:lnTo>
                  <a:lnTo>
                    <a:pt x="1746" y="973"/>
                  </a:lnTo>
                  <a:lnTo>
                    <a:pt x="2145" y="1222"/>
                  </a:lnTo>
                  <a:lnTo>
                    <a:pt x="2519" y="1447"/>
                  </a:lnTo>
                  <a:lnTo>
                    <a:pt x="2869" y="1721"/>
                  </a:lnTo>
                  <a:lnTo>
                    <a:pt x="3218" y="1995"/>
                  </a:lnTo>
                  <a:lnTo>
                    <a:pt x="3592" y="2295"/>
                  </a:lnTo>
                  <a:lnTo>
                    <a:pt x="3916" y="2644"/>
                  </a:lnTo>
                  <a:lnTo>
                    <a:pt x="4240" y="3018"/>
                  </a:lnTo>
                  <a:lnTo>
                    <a:pt x="4515" y="3392"/>
                  </a:lnTo>
                  <a:lnTo>
                    <a:pt x="4764" y="3841"/>
                  </a:lnTo>
                  <a:lnTo>
                    <a:pt x="5013" y="4265"/>
                  </a:lnTo>
                  <a:lnTo>
                    <a:pt x="5263" y="4714"/>
                  </a:lnTo>
                  <a:lnTo>
                    <a:pt x="5387" y="4913"/>
                  </a:lnTo>
                  <a:lnTo>
                    <a:pt x="5537" y="5113"/>
                  </a:lnTo>
                  <a:lnTo>
                    <a:pt x="5712" y="5312"/>
                  </a:lnTo>
                  <a:lnTo>
                    <a:pt x="5911" y="5487"/>
                  </a:lnTo>
                  <a:lnTo>
                    <a:pt x="6111" y="5637"/>
                  </a:lnTo>
                  <a:lnTo>
                    <a:pt x="6310" y="5761"/>
                  </a:lnTo>
                  <a:lnTo>
                    <a:pt x="6560" y="5861"/>
                  </a:lnTo>
                  <a:lnTo>
                    <a:pt x="6784" y="5911"/>
                  </a:lnTo>
                  <a:lnTo>
                    <a:pt x="7034" y="5936"/>
                  </a:lnTo>
                  <a:lnTo>
                    <a:pt x="7283" y="5911"/>
                  </a:lnTo>
                  <a:lnTo>
                    <a:pt x="7507" y="5836"/>
                  </a:lnTo>
                  <a:lnTo>
                    <a:pt x="7707" y="5711"/>
                  </a:lnTo>
                  <a:lnTo>
                    <a:pt x="7557" y="5262"/>
                  </a:lnTo>
                  <a:lnTo>
                    <a:pt x="7333" y="4838"/>
                  </a:lnTo>
                  <a:lnTo>
                    <a:pt x="7108" y="4439"/>
                  </a:lnTo>
                  <a:lnTo>
                    <a:pt x="6834" y="4040"/>
                  </a:lnTo>
                  <a:lnTo>
                    <a:pt x="6535" y="3666"/>
                  </a:lnTo>
                  <a:lnTo>
                    <a:pt x="6211" y="3317"/>
                  </a:lnTo>
                  <a:lnTo>
                    <a:pt x="5861" y="2993"/>
                  </a:lnTo>
                  <a:lnTo>
                    <a:pt x="5487" y="2669"/>
                  </a:lnTo>
                  <a:lnTo>
                    <a:pt x="5113" y="2344"/>
                  </a:lnTo>
                  <a:lnTo>
                    <a:pt x="4764" y="1995"/>
                  </a:lnTo>
                  <a:lnTo>
                    <a:pt x="4415" y="1646"/>
                  </a:lnTo>
                  <a:lnTo>
                    <a:pt x="4240" y="1496"/>
                  </a:lnTo>
                  <a:lnTo>
                    <a:pt x="4041" y="1347"/>
                  </a:lnTo>
                  <a:lnTo>
                    <a:pt x="3766" y="1172"/>
                  </a:lnTo>
                  <a:lnTo>
                    <a:pt x="3467" y="1023"/>
                  </a:lnTo>
                  <a:lnTo>
                    <a:pt x="2869" y="723"/>
                  </a:lnTo>
                  <a:lnTo>
                    <a:pt x="2245" y="499"/>
                  </a:lnTo>
                  <a:lnTo>
                    <a:pt x="1621" y="299"/>
                  </a:lnTo>
                  <a:lnTo>
                    <a:pt x="1222" y="200"/>
                  </a:lnTo>
                  <a:lnTo>
                    <a:pt x="823" y="125"/>
                  </a:lnTo>
                  <a:lnTo>
                    <a:pt x="39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37;p44">
              <a:extLst>
                <a:ext uri="{FF2B5EF4-FFF2-40B4-BE49-F238E27FC236}">
                  <a16:creationId xmlns:a16="http://schemas.microsoft.com/office/drawing/2014/main" id="{C5DBE2BC-7B4F-8072-B0A4-C8E9BFD4F77A}"/>
                </a:ext>
              </a:extLst>
            </p:cNvPr>
            <p:cNvSpPr/>
            <p:nvPr/>
          </p:nvSpPr>
          <p:spPr>
            <a:xfrm rot="-1036828">
              <a:off x="889870" y="1317832"/>
              <a:ext cx="791720" cy="437888"/>
            </a:xfrm>
            <a:custGeom>
              <a:avLst/>
              <a:gdLst/>
              <a:ahLst/>
              <a:cxnLst/>
              <a:rect l="l" t="t" r="r" b="b"/>
              <a:pathLst>
                <a:path w="15739" h="8705" extrusionOk="0">
                  <a:moveTo>
                    <a:pt x="3418" y="0"/>
                  </a:moveTo>
                  <a:lnTo>
                    <a:pt x="3044" y="150"/>
                  </a:lnTo>
                  <a:lnTo>
                    <a:pt x="2719" y="349"/>
                  </a:lnTo>
                  <a:lnTo>
                    <a:pt x="2370" y="524"/>
                  </a:lnTo>
                  <a:lnTo>
                    <a:pt x="2046" y="748"/>
                  </a:lnTo>
                  <a:lnTo>
                    <a:pt x="1722" y="973"/>
                  </a:lnTo>
                  <a:lnTo>
                    <a:pt x="1422" y="1197"/>
                  </a:lnTo>
                  <a:lnTo>
                    <a:pt x="1123" y="1447"/>
                  </a:lnTo>
                  <a:lnTo>
                    <a:pt x="849" y="1696"/>
                  </a:lnTo>
                  <a:lnTo>
                    <a:pt x="500" y="2070"/>
                  </a:lnTo>
                  <a:lnTo>
                    <a:pt x="350" y="2245"/>
                  </a:lnTo>
                  <a:lnTo>
                    <a:pt x="225" y="2444"/>
                  </a:lnTo>
                  <a:lnTo>
                    <a:pt x="101" y="2669"/>
                  </a:lnTo>
                  <a:lnTo>
                    <a:pt x="26" y="2893"/>
                  </a:lnTo>
                  <a:lnTo>
                    <a:pt x="1" y="3118"/>
                  </a:lnTo>
                  <a:lnTo>
                    <a:pt x="1" y="3342"/>
                  </a:lnTo>
                  <a:lnTo>
                    <a:pt x="26" y="3542"/>
                  </a:lnTo>
                  <a:lnTo>
                    <a:pt x="101" y="3741"/>
                  </a:lnTo>
                  <a:lnTo>
                    <a:pt x="175" y="3941"/>
                  </a:lnTo>
                  <a:lnTo>
                    <a:pt x="275" y="4115"/>
                  </a:lnTo>
                  <a:lnTo>
                    <a:pt x="500" y="4390"/>
                  </a:lnTo>
                  <a:lnTo>
                    <a:pt x="724" y="4639"/>
                  </a:lnTo>
                  <a:lnTo>
                    <a:pt x="974" y="4864"/>
                  </a:lnTo>
                  <a:lnTo>
                    <a:pt x="1273" y="5063"/>
                  </a:lnTo>
                  <a:lnTo>
                    <a:pt x="1547" y="5263"/>
                  </a:lnTo>
                  <a:lnTo>
                    <a:pt x="1871" y="5437"/>
                  </a:lnTo>
                  <a:lnTo>
                    <a:pt x="2495" y="5737"/>
                  </a:lnTo>
                  <a:lnTo>
                    <a:pt x="3243" y="6086"/>
                  </a:lnTo>
                  <a:lnTo>
                    <a:pt x="4016" y="6385"/>
                  </a:lnTo>
                  <a:lnTo>
                    <a:pt x="4764" y="6684"/>
                  </a:lnTo>
                  <a:lnTo>
                    <a:pt x="5538" y="6959"/>
                  </a:lnTo>
                  <a:lnTo>
                    <a:pt x="7109" y="7457"/>
                  </a:lnTo>
                  <a:lnTo>
                    <a:pt x="8680" y="7931"/>
                  </a:lnTo>
                  <a:lnTo>
                    <a:pt x="9354" y="8131"/>
                  </a:lnTo>
                  <a:lnTo>
                    <a:pt x="10027" y="8305"/>
                  </a:lnTo>
                  <a:lnTo>
                    <a:pt x="10700" y="8480"/>
                  </a:lnTo>
                  <a:lnTo>
                    <a:pt x="11399" y="8605"/>
                  </a:lnTo>
                  <a:lnTo>
                    <a:pt x="12072" y="8680"/>
                  </a:lnTo>
                  <a:lnTo>
                    <a:pt x="12421" y="8704"/>
                  </a:lnTo>
                  <a:lnTo>
                    <a:pt x="12770" y="8704"/>
                  </a:lnTo>
                  <a:lnTo>
                    <a:pt x="13095" y="8680"/>
                  </a:lnTo>
                  <a:lnTo>
                    <a:pt x="13444" y="8655"/>
                  </a:lnTo>
                  <a:lnTo>
                    <a:pt x="13768" y="8605"/>
                  </a:lnTo>
                  <a:lnTo>
                    <a:pt x="14117" y="8530"/>
                  </a:lnTo>
                  <a:lnTo>
                    <a:pt x="14491" y="8430"/>
                  </a:lnTo>
                  <a:lnTo>
                    <a:pt x="14840" y="8280"/>
                  </a:lnTo>
                  <a:lnTo>
                    <a:pt x="15015" y="8181"/>
                  </a:lnTo>
                  <a:lnTo>
                    <a:pt x="15165" y="8056"/>
                  </a:lnTo>
                  <a:lnTo>
                    <a:pt x="15314" y="7931"/>
                  </a:lnTo>
                  <a:lnTo>
                    <a:pt x="15439" y="7782"/>
                  </a:lnTo>
                  <a:lnTo>
                    <a:pt x="15539" y="7607"/>
                  </a:lnTo>
                  <a:lnTo>
                    <a:pt x="15614" y="7433"/>
                  </a:lnTo>
                  <a:lnTo>
                    <a:pt x="15663" y="7258"/>
                  </a:lnTo>
                  <a:lnTo>
                    <a:pt x="15713" y="7058"/>
                  </a:lnTo>
                  <a:lnTo>
                    <a:pt x="15738" y="6884"/>
                  </a:lnTo>
                  <a:lnTo>
                    <a:pt x="15738" y="6684"/>
                  </a:lnTo>
                  <a:lnTo>
                    <a:pt x="15738" y="6285"/>
                  </a:lnTo>
                  <a:lnTo>
                    <a:pt x="15713" y="5986"/>
                  </a:lnTo>
                  <a:lnTo>
                    <a:pt x="15663" y="5687"/>
                  </a:lnTo>
                  <a:lnTo>
                    <a:pt x="15589" y="5387"/>
                  </a:lnTo>
                  <a:lnTo>
                    <a:pt x="15514" y="5113"/>
                  </a:lnTo>
                  <a:lnTo>
                    <a:pt x="15364" y="5138"/>
                  </a:lnTo>
                  <a:lnTo>
                    <a:pt x="15239" y="5188"/>
                  </a:lnTo>
                  <a:lnTo>
                    <a:pt x="15090" y="5263"/>
                  </a:lnTo>
                  <a:lnTo>
                    <a:pt x="14965" y="5362"/>
                  </a:lnTo>
                  <a:lnTo>
                    <a:pt x="14741" y="5562"/>
                  </a:lnTo>
                  <a:lnTo>
                    <a:pt x="14491" y="5762"/>
                  </a:lnTo>
                  <a:lnTo>
                    <a:pt x="14267" y="5936"/>
                  </a:lnTo>
                  <a:lnTo>
                    <a:pt x="14042" y="6086"/>
                  </a:lnTo>
                  <a:lnTo>
                    <a:pt x="13793" y="6210"/>
                  </a:lnTo>
                  <a:lnTo>
                    <a:pt x="13544" y="6310"/>
                  </a:lnTo>
                  <a:lnTo>
                    <a:pt x="13294" y="6385"/>
                  </a:lnTo>
                  <a:lnTo>
                    <a:pt x="13020" y="6460"/>
                  </a:lnTo>
                  <a:lnTo>
                    <a:pt x="12745" y="6510"/>
                  </a:lnTo>
                  <a:lnTo>
                    <a:pt x="12471" y="6560"/>
                  </a:lnTo>
                  <a:lnTo>
                    <a:pt x="11897" y="6585"/>
                  </a:lnTo>
                  <a:lnTo>
                    <a:pt x="11349" y="6560"/>
                  </a:lnTo>
                  <a:lnTo>
                    <a:pt x="10775" y="6510"/>
                  </a:lnTo>
                  <a:lnTo>
                    <a:pt x="10202" y="6410"/>
                  </a:lnTo>
                  <a:lnTo>
                    <a:pt x="9678" y="6310"/>
                  </a:lnTo>
                  <a:lnTo>
                    <a:pt x="9154" y="6185"/>
                  </a:lnTo>
                  <a:lnTo>
                    <a:pt x="8655" y="6061"/>
                  </a:lnTo>
                  <a:lnTo>
                    <a:pt x="8131" y="5911"/>
                  </a:lnTo>
                  <a:lnTo>
                    <a:pt x="7608" y="5737"/>
                  </a:lnTo>
                  <a:lnTo>
                    <a:pt x="7109" y="5562"/>
                  </a:lnTo>
                  <a:lnTo>
                    <a:pt x="6610" y="5387"/>
                  </a:lnTo>
                  <a:lnTo>
                    <a:pt x="6111" y="5163"/>
                  </a:lnTo>
                  <a:lnTo>
                    <a:pt x="5463" y="4864"/>
                  </a:lnTo>
                  <a:lnTo>
                    <a:pt x="5114" y="4689"/>
                  </a:lnTo>
                  <a:lnTo>
                    <a:pt x="4814" y="4490"/>
                  </a:lnTo>
                  <a:lnTo>
                    <a:pt x="4490" y="4290"/>
                  </a:lnTo>
                  <a:lnTo>
                    <a:pt x="4216" y="4066"/>
                  </a:lnTo>
                  <a:lnTo>
                    <a:pt x="3941" y="3816"/>
                  </a:lnTo>
                  <a:lnTo>
                    <a:pt x="3692" y="3542"/>
                  </a:lnTo>
                  <a:lnTo>
                    <a:pt x="3443" y="3267"/>
                  </a:lnTo>
                  <a:lnTo>
                    <a:pt x="3268" y="2943"/>
                  </a:lnTo>
                  <a:lnTo>
                    <a:pt x="3093" y="2594"/>
                  </a:lnTo>
                  <a:lnTo>
                    <a:pt x="2969" y="2245"/>
                  </a:lnTo>
                  <a:lnTo>
                    <a:pt x="2894" y="1896"/>
                  </a:lnTo>
                  <a:lnTo>
                    <a:pt x="2869" y="1522"/>
                  </a:lnTo>
                  <a:lnTo>
                    <a:pt x="2894" y="1172"/>
                  </a:lnTo>
                  <a:lnTo>
                    <a:pt x="2919" y="998"/>
                  </a:lnTo>
                  <a:lnTo>
                    <a:pt x="2969" y="823"/>
                  </a:lnTo>
                  <a:lnTo>
                    <a:pt x="3044" y="574"/>
                  </a:lnTo>
                  <a:lnTo>
                    <a:pt x="3143" y="374"/>
                  </a:lnTo>
                  <a:lnTo>
                    <a:pt x="3268" y="175"/>
                  </a:lnTo>
                  <a:lnTo>
                    <a:pt x="3418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38;p44">
              <a:extLst>
                <a:ext uri="{FF2B5EF4-FFF2-40B4-BE49-F238E27FC236}">
                  <a16:creationId xmlns:a16="http://schemas.microsoft.com/office/drawing/2014/main" id="{48C4CE77-3437-D42E-0513-90A32EDB775A}"/>
                </a:ext>
              </a:extLst>
            </p:cNvPr>
            <p:cNvSpPr/>
            <p:nvPr/>
          </p:nvSpPr>
          <p:spPr>
            <a:xfrm rot="-1036828">
              <a:off x="876623" y="1273725"/>
              <a:ext cx="805453" cy="489348"/>
            </a:xfrm>
            <a:custGeom>
              <a:avLst/>
              <a:gdLst/>
              <a:ahLst/>
              <a:cxnLst/>
              <a:rect l="l" t="t" r="r" b="b"/>
              <a:pathLst>
                <a:path w="16012" h="9728" extrusionOk="0">
                  <a:moveTo>
                    <a:pt x="7308" y="250"/>
                  </a:moveTo>
                  <a:lnTo>
                    <a:pt x="7956" y="300"/>
                  </a:lnTo>
                  <a:lnTo>
                    <a:pt x="8630" y="375"/>
                  </a:lnTo>
                  <a:lnTo>
                    <a:pt x="9278" y="524"/>
                  </a:lnTo>
                  <a:lnTo>
                    <a:pt x="9503" y="574"/>
                  </a:lnTo>
                  <a:lnTo>
                    <a:pt x="10176" y="774"/>
                  </a:lnTo>
                  <a:lnTo>
                    <a:pt x="10775" y="1023"/>
                  </a:lnTo>
                  <a:lnTo>
                    <a:pt x="11348" y="1297"/>
                  </a:lnTo>
                  <a:lnTo>
                    <a:pt x="11872" y="1622"/>
                  </a:lnTo>
                  <a:lnTo>
                    <a:pt x="12096" y="1771"/>
                  </a:lnTo>
                  <a:lnTo>
                    <a:pt x="12296" y="1971"/>
                  </a:lnTo>
                  <a:lnTo>
                    <a:pt x="12720" y="2345"/>
                  </a:lnTo>
                  <a:lnTo>
                    <a:pt x="12994" y="2644"/>
                  </a:lnTo>
                  <a:lnTo>
                    <a:pt x="13318" y="2918"/>
                  </a:lnTo>
                  <a:lnTo>
                    <a:pt x="13842" y="3367"/>
                  </a:lnTo>
                  <a:lnTo>
                    <a:pt x="14316" y="3866"/>
                  </a:lnTo>
                  <a:lnTo>
                    <a:pt x="14516" y="4116"/>
                  </a:lnTo>
                  <a:lnTo>
                    <a:pt x="14715" y="4365"/>
                  </a:lnTo>
                  <a:lnTo>
                    <a:pt x="14890" y="4639"/>
                  </a:lnTo>
                  <a:lnTo>
                    <a:pt x="15039" y="4914"/>
                  </a:lnTo>
                  <a:lnTo>
                    <a:pt x="15189" y="5163"/>
                  </a:lnTo>
                  <a:lnTo>
                    <a:pt x="15314" y="5437"/>
                  </a:lnTo>
                  <a:lnTo>
                    <a:pt x="15438" y="5737"/>
                  </a:lnTo>
                  <a:lnTo>
                    <a:pt x="15538" y="6011"/>
                  </a:lnTo>
                  <a:lnTo>
                    <a:pt x="15613" y="6310"/>
                  </a:lnTo>
                  <a:lnTo>
                    <a:pt x="15688" y="6585"/>
                  </a:lnTo>
                  <a:lnTo>
                    <a:pt x="15738" y="6884"/>
                  </a:lnTo>
                  <a:lnTo>
                    <a:pt x="15763" y="7183"/>
                  </a:lnTo>
                  <a:lnTo>
                    <a:pt x="15763" y="7632"/>
                  </a:lnTo>
                  <a:lnTo>
                    <a:pt x="15713" y="8006"/>
                  </a:lnTo>
                  <a:lnTo>
                    <a:pt x="15688" y="8181"/>
                  </a:lnTo>
                  <a:lnTo>
                    <a:pt x="15613" y="8331"/>
                  </a:lnTo>
                  <a:lnTo>
                    <a:pt x="15563" y="8480"/>
                  </a:lnTo>
                  <a:lnTo>
                    <a:pt x="15463" y="8605"/>
                  </a:lnTo>
                  <a:lnTo>
                    <a:pt x="15364" y="8730"/>
                  </a:lnTo>
                  <a:lnTo>
                    <a:pt x="15264" y="8829"/>
                  </a:lnTo>
                  <a:lnTo>
                    <a:pt x="15139" y="8929"/>
                  </a:lnTo>
                  <a:lnTo>
                    <a:pt x="14989" y="9029"/>
                  </a:lnTo>
                  <a:lnTo>
                    <a:pt x="14640" y="9178"/>
                  </a:lnTo>
                  <a:lnTo>
                    <a:pt x="14241" y="9303"/>
                  </a:lnTo>
                  <a:lnTo>
                    <a:pt x="13917" y="9378"/>
                  </a:lnTo>
                  <a:lnTo>
                    <a:pt x="13593" y="9428"/>
                  </a:lnTo>
                  <a:lnTo>
                    <a:pt x="13269" y="9453"/>
                  </a:lnTo>
                  <a:lnTo>
                    <a:pt x="12919" y="9478"/>
                  </a:lnTo>
                  <a:lnTo>
                    <a:pt x="12595" y="9453"/>
                  </a:lnTo>
                  <a:lnTo>
                    <a:pt x="12271" y="9453"/>
                  </a:lnTo>
                  <a:lnTo>
                    <a:pt x="11598" y="9378"/>
                  </a:lnTo>
                  <a:lnTo>
                    <a:pt x="10924" y="9253"/>
                  </a:lnTo>
                  <a:lnTo>
                    <a:pt x="10251" y="9104"/>
                  </a:lnTo>
                  <a:lnTo>
                    <a:pt x="9552" y="8904"/>
                  </a:lnTo>
                  <a:lnTo>
                    <a:pt x="8854" y="8705"/>
                  </a:lnTo>
                  <a:lnTo>
                    <a:pt x="7383" y="8256"/>
                  </a:lnTo>
                  <a:lnTo>
                    <a:pt x="5836" y="7757"/>
                  </a:lnTo>
                  <a:lnTo>
                    <a:pt x="5063" y="7483"/>
                  </a:lnTo>
                  <a:lnTo>
                    <a:pt x="4265" y="7183"/>
                  </a:lnTo>
                  <a:lnTo>
                    <a:pt x="3467" y="6859"/>
                  </a:lnTo>
                  <a:lnTo>
                    <a:pt x="2694" y="6535"/>
                  </a:lnTo>
                  <a:lnTo>
                    <a:pt x="2070" y="6211"/>
                  </a:lnTo>
                  <a:lnTo>
                    <a:pt x="1771" y="6036"/>
                  </a:lnTo>
                  <a:lnTo>
                    <a:pt x="1497" y="5861"/>
                  </a:lnTo>
                  <a:lnTo>
                    <a:pt x="1222" y="5662"/>
                  </a:lnTo>
                  <a:lnTo>
                    <a:pt x="973" y="5437"/>
                  </a:lnTo>
                  <a:lnTo>
                    <a:pt x="748" y="5213"/>
                  </a:lnTo>
                  <a:lnTo>
                    <a:pt x="549" y="4939"/>
                  </a:lnTo>
                  <a:lnTo>
                    <a:pt x="424" y="4764"/>
                  </a:lnTo>
                  <a:lnTo>
                    <a:pt x="349" y="4589"/>
                  </a:lnTo>
                  <a:lnTo>
                    <a:pt x="300" y="4415"/>
                  </a:lnTo>
                  <a:lnTo>
                    <a:pt x="275" y="4240"/>
                  </a:lnTo>
                  <a:lnTo>
                    <a:pt x="275" y="4066"/>
                  </a:lnTo>
                  <a:lnTo>
                    <a:pt x="300" y="3866"/>
                  </a:lnTo>
                  <a:lnTo>
                    <a:pt x="349" y="3692"/>
                  </a:lnTo>
                  <a:lnTo>
                    <a:pt x="449" y="3492"/>
                  </a:lnTo>
                  <a:lnTo>
                    <a:pt x="549" y="3293"/>
                  </a:lnTo>
                  <a:lnTo>
                    <a:pt x="699" y="3118"/>
                  </a:lnTo>
                  <a:lnTo>
                    <a:pt x="873" y="2893"/>
                  </a:lnTo>
                  <a:lnTo>
                    <a:pt x="1073" y="2694"/>
                  </a:lnTo>
                  <a:lnTo>
                    <a:pt x="1372" y="2445"/>
                  </a:lnTo>
                  <a:lnTo>
                    <a:pt x="1646" y="2195"/>
                  </a:lnTo>
                  <a:lnTo>
                    <a:pt x="1971" y="1946"/>
                  </a:lnTo>
                  <a:lnTo>
                    <a:pt x="2295" y="1746"/>
                  </a:lnTo>
                  <a:lnTo>
                    <a:pt x="2619" y="1522"/>
                  </a:lnTo>
                  <a:lnTo>
                    <a:pt x="2943" y="1347"/>
                  </a:lnTo>
                  <a:lnTo>
                    <a:pt x="3292" y="1173"/>
                  </a:lnTo>
                  <a:lnTo>
                    <a:pt x="3642" y="998"/>
                  </a:lnTo>
                  <a:lnTo>
                    <a:pt x="4016" y="848"/>
                  </a:lnTo>
                  <a:lnTo>
                    <a:pt x="4365" y="724"/>
                  </a:lnTo>
                  <a:lnTo>
                    <a:pt x="4739" y="599"/>
                  </a:lnTo>
                  <a:lnTo>
                    <a:pt x="5113" y="499"/>
                  </a:lnTo>
                  <a:lnTo>
                    <a:pt x="5487" y="424"/>
                  </a:lnTo>
                  <a:lnTo>
                    <a:pt x="5861" y="350"/>
                  </a:lnTo>
                  <a:lnTo>
                    <a:pt x="6260" y="300"/>
                  </a:lnTo>
                  <a:lnTo>
                    <a:pt x="6634" y="275"/>
                  </a:lnTo>
                  <a:lnTo>
                    <a:pt x="7308" y="250"/>
                  </a:lnTo>
                  <a:close/>
                  <a:moveTo>
                    <a:pt x="6984" y="0"/>
                  </a:moveTo>
                  <a:lnTo>
                    <a:pt x="6609" y="25"/>
                  </a:lnTo>
                  <a:lnTo>
                    <a:pt x="6235" y="50"/>
                  </a:lnTo>
                  <a:lnTo>
                    <a:pt x="5836" y="100"/>
                  </a:lnTo>
                  <a:lnTo>
                    <a:pt x="5437" y="175"/>
                  </a:lnTo>
                  <a:lnTo>
                    <a:pt x="5063" y="250"/>
                  </a:lnTo>
                  <a:lnTo>
                    <a:pt x="4664" y="350"/>
                  </a:lnTo>
                  <a:lnTo>
                    <a:pt x="4290" y="474"/>
                  </a:lnTo>
                  <a:lnTo>
                    <a:pt x="3916" y="599"/>
                  </a:lnTo>
                  <a:lnTo>
                    <a:pt x="3542" y="774"/>
                  </a:lnTo>
                  <a:lnTo>
                    <a:pt x="3168" y="923"/>
                  </a:lnTo>
                  <a:lnTo>
                    <a:pt x="2818" y="1123"/>
                  </a:lnTo>
                  <a:lnTo>
                    <a:pt x="2469" y="1322"/>
                  </a:lnTo>
                  <a:lnTo>
                    <a:pt x="2145" y="1522"/>
                  </a:lnTo>
                  <a:lnTo>
                    <a:pt x="1821" y="1746"/>
                  </a:lnTo>
                  <a:lnTo>
                    <a:pt x="1497" y="1996"/>
                  </a:lnTo>
                  <a:lnTo>
                    <a:pt x="1197" y="2245"/>
                  </a:lnTo>
                  <a:lnTo>
                    <a:pt x="898" y="2519"/>
                  </a:lnTo>
                  <a:lnTo>
                    <a:pt x="674" y="2744"/>
                  </a:lnTo>
                  <a:lnTo>
                    <a:pt x="474" y="2968"/>
                  </a:lnTo>
                  <a:lnTo>
                    <a:pt x="324" y="3193"/>
                  </a:lnTo>
                  <a:lnTo>
                    <a:pt x="200" y="3417"/>
                  </a:lnTo>
                  <a:lnTo>
                    <a:pt x="100" y="3617"/>
                  </a:lnTo>
                  <a:lnTo>
                    <a:pt x="50" y="3841"/>
                  </a:lnTo>
                  <a:lnTo>
                    <a:pt x="0" y="4041"/>
                  </a:lnTo>
                  <a:lnTo>
                    <a:pt x="0" y="4265"/>
                  </a:lnTo>
                  <a:lnTo>
                    <a:pt x="50" y="4465"/>
                  </a:lnTo>
                  <a:lnTo>
                    <a:pt x="100" y="4664"/>
                  </a:lnTo>
                  <a:lnTo>
                    <a:pt x="200" y="4864"/>
                  </a:lnTo>
                  <a:lnTo>
                    <a:pt x="324" y="5088"/>
                  </a:lnTo>
                  <a:lnTo>
                    <a:pt x="524" y="5363"/>
                  </a:lnTo>
                  <a:lnTo>
                    <a:pt x="773" y="5612"/>
                  </a:lnTo>
                  <a:lnTo>
                    <a:pt x="1048" y="5861"/>
                  </a:lnTo>
                  <a:lnTo>
                    <a:pt x="1322" y="6061"/>
                  </a:lnTo>
                  <a:lnTo>
                    <a:pt x="1621" y="6260"/>
                  </a:lnTo>
                  <a:lnTo>
                    <a:pt x="1946" y="6435"/>
                  </a:lnTo>
                  <a:lnTo>
                    <a:pt x="2594" y="6759"/>
                  </a:lnTo>
                  <a:lnTo>
                    <a:pt x="3367" y="7108"/>
                  </a:lnTo>
                  <a:lnTo>
                    <a:pt x="4165" y="7433"/>
                  </a:lnTo>
                  <a:lnTo>
                    <a:pt x="4963" y="7732"/>
                  </a:lnTo>
                  <a:lnTo>
                    <a:pt x="5761" y="8006"/>
                  </a:lnTo>
                  <a:lnTo>
                    <a:pt x="7308" y="8505"/>
                  </a:lnTo>
                  <a:lnTo>
                    <a:pt x="8779" y="8954"/>
                  </a:lnTo>
                  <a:lnTo>
                    <a:pt x="9503" y="9178"/>
                  </a:lnTo>
                  <a:lnTo>
                    <a:pt x="10201" y="9353"/>
                  </a:lnTo>
                  <a:lnTo>
                    <a:pt x="10725" y="9478"/>
                  </a:lnTo>
                  <a:lnTo>
                    <a:pt x="11248" y="9578"/>
                  </a:lnTo>
                  <a:lnTo>
                    <a:pt x="11747" y="9652"/>
                  </a:lnTo>
                  <a:lnTo>
                    <a:pt x="12271" y="9702"/>
                  </a:lnTo>
                  <a:lnTo>
                    <a:pt x="12795" y="9727"/>
                  </a:lnTo>
                  <a:lnTo>
                    <a:pt x="13293" y="9702"/>
                  </a:lnTo>
                  <a:lnTo>
                    <a:pt x="13792" y="9652"/>
                  </a:lnTo>
                  <a:lnTo>
                    <a:pt x="14291" y="9553"/>
                  </a:lnTo>
                  <a:lnTo>
                    <a:pt x="14740" y="9428"/>
                  </a:lnTo>
                  <a:lnTo>
                    <a:pt x="14940" y="9328"/>
                  </a:lnTo>
                  <a:lnTo>
                    <a:pt x="15139" y="9228"/>
                  </a:lnTo>
                  <a:lnTo>
                    <a:pt x="15289" y="9129"/>
                  </a:lnTo>
                  <a:lnTo>
                    <a:pt x="15438" y="9029"/>
                  </a:lnTo>
                  <a:lnTo>
                    <a:pt x="15563" y="8904"/>
                  </a:lnTo>
                  <a:lnTo>
                    <a:pt x="15688" y="8755"/>
                  </a:lnTo>
                  <a:lnTo>
                    <a:pt x="15788" y="8605"/>
                  </a:lnTo>
                  <a:lnTo>
                    <a:pt x="15862" y="8455"/>
                  </a:lnTo>
                  <a:lnTo>
                    <a:pt x="15912" y="8281"/>
                  </a:lnTo>
                  <a:lnTo>
                    <a:pt x="15962" y="8081"/>
                  </a:lnTo>
                  <a:lnTo>
                    <a:pt x="16012" y="7882"/>
                  </a:lnTo>
                  <a:lnTo>
                    <a:pt x="16012" y="7657"/>
                  </a:lnTo>
                  <a:lnTo>
                    <a:pt x="16012" y="7183"/>
                  </a:lnTo>
                  <a:lnTo>
                    <a:pt x="15987" y="6859"/>
                  </a:lnTo>
                  <a:lnTo>
                    <a:pt x="15937" y="6535"/>
                  </a:lnTo>
                  <a:lnTo>
                    <a:pt x="15862" y="6236"/>
                  </a:lnTo>
                  <a:lnTo>
                    <a:pt x="15788" y="5936"/>
                  </a:lnTo>
                  <a:lnTo>
                    <a:pt x="15688" y="5637"/>
                  </a:lnTo>
                  <a:lnTo>
                    <a:pt x="15563" y="5363"/>
                  </a:lnTo>
                  <a:lnTo>
                    <a:pt x="15438" y="5063"/>
                  </a:lnTo>
                  <a:lnTo>
                    <a:pt x="15289" y="4789"/>
                  </a:lnTo>
                  <a:lnTo>
                    <a:pt x="15114" y="4515"/>
                  </a:lnTo>
                  <a:lnTo>
                    <a:pt x="14940" y="4240"/>
                  </a:lnTo>
                  <a:lnTo>
                    <a:pt x="14740" y="3966"/>
                  </a:lnTo>
                  <a:lnTo>
                    <a:pt x="14516" y="3717"/>
                  </a:lnTo>
                  <a:lnTo>
                    <a:pt x="14266" y="3442"/>
                  </a:lnTo>
                  <a:lnTo>
                    <a:pt x="14017" y="3193"/>
                  </a:lnTo>
                  <a:lnTo>
                    <a:pt x="13468" y="2719"/>
                  </a:lnTo>
                  <a:lnTo>
                    <a:pt x="13169" y="2445"/>
                  </a:lnTo>
                  <a:lnTo>
                    <a:pt x="12894" y="2170"/>
                  </a:lnTo>
                  <a:lnTo>
                    <a:pt x="12470" y="1771"/>
                  </a:lnTo>
                  <a:lnTo>
                    <a:pt x="12246" y="1572"/>
                  </a:lnTo>
                  <a:lnTo>
                    <a:pt x="12022" y="1397"/>
                  </a:lnTo>
                  <a:lnTo>
                    <a:pt x="11473" y="1073"/>
                  </a:lnTo>
                  <a:lnTo>
                    <a:pt x="10899" y="798"/>
                  </a:lnTo>
                  <a:lnTo>
                    <a:pt x="10251" y="549"/>
                  </a:lnTo>
                  <a:lnTo>
                    <a:pt x="9552" y="325"/>
                  </a:lnTo>
                  <a:lnTo>
                    <a:pt x="9203" y="225"/>
                  </a:lnTo>
                  <a:lnTo>
                    <a:pt x="8829" y="150"/>
                  </a:lnTo>
                  <a:lnTo>
                    <a:pt x="8455" y="100"/>
                  </a:lnTo>
                  <a:lnTo>
                    <a:pt x="8106" y="50"/>
                  </a:lnTo>
                  <a:lnTo>
                    <a:pt x="7732" y="25"/>
                  </a:lnTo>
                  <a:lnTo>
                    <a:pt x="7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9;p44">
              <a:extLst>
                <a:ext uri="{FF2B5EF4-FFF2-40B4-BE49-F238E27FC236}">
                  <a16:creationId xmlns:a16="http://schemas.microsoft.com/office/drawing/2014/main" id="{530FDA14-CC2D-3DE0-6EDD-870823DAB47C}"/>
                </a:ext>
              </a:extLst>
            </p:cNvPr>
            <p:cNvSpPr/>
            <p:nvPr/>
          </p:nvSpPr>
          <p:spPr>
            <a:xfrm rot="-1036828">
              <a:off x="1479494" y="1867735"/>
              <a:ext cx="171936" cy="37727"/>
            </a:xfrm>
            <a:custGeom>
              <a:avLst/>
              <a:gdLst/>
              <a:ahLst/>
              <a:cxnLst/>
              <a:rect l="l" t="t" r="r" b="b"/>
              <a:pathLst>
                <a:path w="3418" h="750" extrusionOk="0">
                  <a:moveTo>
                    <a:pt x="275" y="1"/>
                  </a:moveTo>
                  <a:lnTo>
                    <a:pt x="175" y="26"/>
                  </a:lnTo>
                  <a:lnTo>
                    <a:pt x="100" y="51"/>
                  </a:lnTo>
                  <a:lnTo>
                    <a:pt x="25" y="101"/>
                  </a:lnTo>
                  <a:lnTo>
                    <a:pt x="0" y="176"/>
                  </a:lnTo>
                  <a:lnTo>
                    <a:pt x="0" y="250"/>
                  </a:lnTo>
                  <a:lnTo>
                    <a:pt x="25" y="300"/>
                  </a:lnTo>
                  <a:lnTo>
                    <a:pt x="50" y="350"/>
                  </a:lnTo>
                  <a:lnTo>
                    <a:pt x="150" y="425"/>
                  </a:lnTo>
                  <a:lnTo>
                    <a:pt x="275" y="450"/>
                  </a:lnTo>
                  <a:lnTo>
                    <a:pt x="499" y="525"/>
                  </a:lnTo>
                  <a:lnTo>
                    <a:pt x="1247" y="649"/>
                  </a:lnTo>
                  <a:lnTo>
                    <a:pt x="1996" y="749"/>
                  </a:lnTo>
                  <a:lnTo>
                    <a:pt x="2619" y="749"/>
                  </a:lnTo>
                  <a:lnTo>
                    <a:pt x="2844" y="724"/>
                  </a:lnTo>
                  <a:lnTo>
                    <a:pt x="2993" y="699"/>
                  </a:lnTo>
                  <a:lnTo>
                    <a:pt x="3118" y="649"/>
                  </a:lnTo>
                  <a:lnTo>
                    <a:pt x="3243" y="600"/>
                  </a:lnTo>
                  <a:lnTo>
                    <a:pt x="3367" y="500"/>
                  </a:lnTo>
                  <a:lnTo>
                    <a:pt x="3417" y="375"/>
                  </a:lnTo>
                  <a:lnTo>
                    <a:pt x="3417" y="250"/>
                  </a:lnTo>
                  <a:lnTo>
                    <a:pt x="3417" y="200"/>
                  </a:lnTo>
                  <a:lnTo>
                    <a:pt x="3367" y="151"/>
                  </a:lnTo>
                  <a:lnTo>
                    <a:pt x="3318" y="126"/>
                  </a:lnTo>
                  <a:lnTo>
                    <a:pt x="3243" y="101"/>
                  </a:lnTo>
                  <a:lnTo>
                    <a:pt x="3168" y="126"/>
                  </a:lnTo>
                  <a:lnTo>
                    <a:pt x="3093" y="151"/>
                  </a:lnTo>
                  <a:lnTo>
                    <a:pt x="2968" y="225"/>
                  </a:lnTo>
                  <a:lnTo>
                    <a:pt x="2819" y="300"/>
                  </a:lnTo>
                  <a:lnTo>
                    <a:pt x="2694" y="375"/>
                  </a:lnTo>
                  <a:lnTo>
                    <a:pt x="2569" y="400"/>
                  </a:lnTo>
                  <a:lnTo>
                    <a:pt x="2470" y="425"/>
                  </a:lnTo>
                  <a:lnTo>
                    <a:pt x="2220" y="400"/>
                  </a:lnTo>
                  <a:lnTo>
                    <a:pt x="1996" y="375"/>
                  </a:lnTo>
                  <a:lnTo>
                    <a:pt x="1746" y="300"/>
                  </a:lnTo>
                  <a:lnTo>
                    <a:pt x="1173" y="151"/>
                  </a:lnTo>
                  <a:lnTo>
                    <a:pt x="599" y="26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40;p44">
              <a:extLst>
                <a:ext uri="{FF2B5EF4-FFF2-40B4-BE49-F238E27FC236}">
                  <a16:creationId xmlns:a16="http://schemas.microsoft.com/office/drawing/2014/main" id="{5FCA4F54-8734-16B2-EC6F-F3A54883CF9B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extrusionOk="0">
                  <a:moveTo>
                    <a:pt x="275" y="0"/>
                  </a:moveTo>
                  <a:lnTo>
                    <a:pt x="200" y="25"/>
                  </a:lnTo>
                  <a:lnTo>
                    <a:pt x="176" y="50"/>
                  </a:lnTo>
                  <a:lnTo>
                    <a:pt x="176" y="50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41;p44">
              <a:extLst>
                <a:ext uri="{FF2B5EF4-FFF2-40B4-BE49-F238E27FC236}">
                  <a16:creationId xmlns:a16="http://schemas.microsoft.com/office/drawing/2014/main" id="{5F030F08-0C06-FF5B-5147-0317A045E631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fill="none" extrusionOk="0">
                  <a:moveTo>
                    <a:pt x="225" y="25"/>
                  </a:moveTo>
                  <a:lnTo>
                    <a:pt x="225" y="25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450" y="50"/>
                  </a:lnTo>
                  <a:lnTo>
                    <a:pt x="375" y="0"/>
                  </a:lnTo>
                  <a:lnTo>
                    <a:pt x="275" y="0"/>
                  </a:lnTo>
                  <a:lnTo>
                    <a:pt x="200" y="25"/>
                  </a:lnTo>
                  <a:lnTo>
                    <a:pt x="151" y="7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42;p44">
              <a:extLst>
                <a:ext uri="{FF2B5EF4-FFF2-40B4-BE49-F238E27FC236}">
                  <a16:creationId xmlns:a16="http://schemas.microsoft.com/office/drawing/2014/main" id="{98B09332-4D3E-3C7F-AA3E-F8786810741B}"/>
                </a:ext>
              </a:extLst>
            </p:cNvPr>
            <p:cNvSpPr/>
            <p:nvPr/>
          </p:nvSpPr>
          <p:spPr>
            <a:xfrm rot="-1036828">
              <a:off x="1369540" y="1876889"/>
              <a:ext cx="26359" cy="18864"/>
            </a:xfrm>
            <a:custGeom>
              <a:avLst/>
              <a:gdLst/>
              <a:ahLst/>
              <a:cxnLst/>
              <a:rect l="l" t="t" r="r" b="b"/>
              <a:pathLst>
                <a:path w="524" h="375" extrusionOk="0">
                  <a:moveTo>
                    <a:pt x="200" y="0"/>
                  </a:moveTo>
                  <a:lnTo>
                    <a:pt x="125" y="50"/>
                  </a:lnTo>
                  <a:lnTo>
                    <a:pt x="75" y="100"/>
                  </a:lnTo>
                  <a:lnTo>
                    <a:pt x="25" y="175"/>
                  </a:lnTo>
                  <a:lnTo>
                    <a:pt x="0" y="250"/>
                  </a:lnTo>
                  <a:lnTo>
                    <a:pt x="25" y="324"/>
                  </a:lnTo>
                  <a:lnTo>
                    <a:pt x="75" y="349"/>
                  </a:lnTo>
                  <a:lnTo>
                    <a:pt x="125" y="374"/>
                  </a:lnTo>
                  <a:lnTo>
                    <a:pt x="250" y="374"/>
                  </a:lnTo>
                  <a:lnTo>
                    <a:pt x="399" y="349"/>
                  </a:lnTo>
                  <a:lnTo>
                    <a:pt x="449" y="299"/>
                  </a:lnTo>
                  <a:lnTo>
                    <a:pt x="499" y="250"/>
                  </a:lnTo>
                  <a:lnTo>
                    <a:pt x="524" y="175"/>
                  </a:lnTo>
                  <a:lnTo>
                    <a:pt x="499" y="125"/>
                  </a:lnTo>
                  <a:lnTo>
                    <a:pt x="449" y="5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43;p44">
              <a:extLst>
                <a:ext uri="{FF2B5EF4-FFF2-40B4-BE49-F238E27FC236}">
                  <a16:creationId xmlns:a16="http://schemas.microsoft.com/office/drawing/2014/main" id="{CEFF97FA-9BEC-6EEB-2545-7BE173833E67}"/>
                </a:ext>
              </a:extLst>
            </p:cNvPr>
            <p:cNvSpPr/>
            <p:nvPr/>
          </p:nvSpPr>
          <p:spPr>
            <a:xfrm rot="-1036828">
              <a:off x="1308592" y="1916212"/>
              <a:ext cx="21379" cy="13833"/>
            </a:xfrm>
            <a:custGeom>
              <a:avLst/>
              <a:gdLst/>
              <a:ahLst/>
              <a:cxnLst/>
              <a:rect l="l" t="t" r="r" b="b"/>
              <a:pathLst>
                <a:path w="425" h="275" extrusionOk="0">
                  <a:moveTo>
                    <a:pt x="225" y="0"/>
                  </a:moveTo>
                  <a:lnTo>
                    <a:pt x="125" y="25"/>
                  </a:lnTo>
                  <a:lnTo>
                    <a:pt x="125" y="50"/>
                  </a:lnTo>
                  <a:lnTo>
                    <a:pt x="75" y="50"/>
                  </a:lnTo>
                  <a:lnTo>
                    <a:pt x="50" y="75"/>
                  </a:lnTo>
                  <a:lnTo>
                    <a:pt x="25" y="100"/>
                  </a:lnTo>
                  <a:lnTo>
                    <a:pt x="1" y="125"/>
                  </a:lnTo>
                  <a:lnTo>
                    <a:pt x="25" y="200"/>
                  </a:lnTo>
                  <a:lnTo>
                    <a:pt x="75" y="250"/>
                  </a:lnTo>
                  <a:lnTo>
                    <a:pt x="150" y="275"/>
                  </a:lnTo>
                  <a:lnTo>
                    <a:pt x="225" y="275"/>
                  </a:lnTo>
                  <a:lnTo>
                    <a:pt x="350" y="250"/>
                  </a:lnTo>
                  <a:lnTo>
                    <a:pt x="400" y="225"/>
                  </a:lnTo>
                  <a:lnTo>
                    <a:pt x="425" y="175"/>
                  </a:lnTo>
                  <a:lnTo>
                    <a:pt x="425" y="125"/>
                  </a:lnTo>
                  <a:lnTo>
                    <a:pt x="400" y="100"/>
                  </a:lnTo>
                  <a:lnTo>
                    <a:pt x="325" y="2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44;p44">
              <a:extLst>
                <a:ext uri="{FF2B5EF4-FFF2-40B4-BE49-F238E27FC236}">
                  <a16:creationId xmlns:a16="http://schemas.microsoft.com/office/drawing/2014/main" id="{AAF8D4C7-ABB6-60F4-A986-238E81441DF0}"/>
                </a:ext>
              </a:extLst>
            </p:cNvPr>
            <p:cNvSpPr/>
            <p:nvPr/>
          </p:nvSpPr>
          <p:spPr>
            <a:xfrm rot="-1036828">
              <a:off x="995085" y="1857997"/>
              <a:ext cx="47687" cy="45172"/>
            </a:xfrm>
            <a:custGeom>
              <a:avLst/>
              <a:gdLst/>
              <a:ahLst/>
              <a:cxnLst/>
              <a:rect l="l" t="t" r="r" b="b"/>
              <a:pathLst>
                <a:path w="948" h="898" extrusionOk="0">
                  <a:moveTo>
                    <a:pt x="100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100"/>
                  </a:lnTo>
                  <a:lnTo>
                    <a:pt x="25" y="200"/>
                  </a:lnTo>
                  <a:lnTo>
                    <a:pt x="75" y="324"/>
                  </a:lnTo>
                  <a:lnTo>
                    <a:pt x="274" y="599"/>
                  </a:lnTo>
                  <a:lnTo>
                    <a:pt x="399" y="748"/>
                  </a:lnTo>
                  <a:lnTo>
                    <a:pt x="499" y="848"/>
                  </a:lnTo>
                  <a:lnTo>
                    <a:pt x="624" y="898"/>
                  </a:lnTo>
                  <a:lnTo>
                    <a:pt x="748" y="898"/>
                  </a:lnTo>
                  <a:lnTo>
                    <a:pt x="823" y="873"/>
                  </a:lnTo>
                  <a:lnTo>
                    <a:pt x="873" y="848"/>
                  </a:lnTo>
                  <a:lnTo>
                    <a:pt x="923" y="798"/>
                  </a:lnTo>
                  <a:lnTo>
                    <a:pt x="948" y="748"/>
                  </a:lnTo>
                  <a:lnTo>
                    <a:pt x="948" y="674"/>
                  </a:lnTo>
                  <a:lnTo>
                    <a:pt x="923" y="624"/>
                  </a:lnTo>
                  <a:lnTo>
                    <a:pt x="873" y="574"/>
                  </a:lnTo>
                  <a:lnTo>
                    <a:pt x="823" y="549"/>
                  </a:lnTo>
                  <a:lnTo>
                    <a:pt x="674" y="499"/>
                  </a:lnTo>
                  <a:lnTo>
                    <a:pt x="624" y="474"/>
                  </a:lnTo>
                  <a:lnTo>
                    <a:pt x="574" y="424"/>
                  </a:lnTo>
                  <a:lnTo>
                    <a:pt x="499" y="299"/>
                  </a:lnTo>
                  <a:lnTo>
                    <a:pt x="449" y="175"/>
                  </a:lnTo>
                  <a:lnTo>
                    <a:pt x="399" y="125"/>
                  </a:lnTo>
                  <a:lnTo>
                    <a:pt x="324" y="75"/>
                  </a:lnTo>
                  <a:lnTo>
                    <a:pt x="250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45;p44">
              <a:extLst>
                <a:ext uri="{FF2B5EF4-FFF2-40B4-BE49-F238E27FC236}">
                  <a16:creationId xmlns:a16="http://schemas.microsoft.com/office/drawing/2014/main" id="{ED11689D-B78E-271C-36BC-DD56DA69E760}"/>
                </a:ext>
              </a:extLst>
            </p:cNvPr>
            <p:cNvSpPr/>
            <p:nvPr/>
          </p:nvSpPr>
          <p:spPr>
            <a:xfrm rot="-1036828">
              <a:off x="1119082" y="1786480"/>
              <a:ext cx="40192" cy="48995"/>
            </a:xfrm>
            <a:custGeom>
              <a:avLst/>
              <a:gdLst/>
              <a:ahLst/>
              <a:cxnLst/>
              <a:rect l="l" t="t" r="r" b="b"/>
              <a:pathLst>
                <a:path w="799" h="974" extrusionOk="0">
                  <a:moveTo>
                    <a:pt x="499" y="1"/>
                  </a:moveTo>
                  <a:lnTo>
                    <a:pt x="425" y="26"/>
                  </a:lnTo>
                  <a:lnTo>
                    <a:pt x="350" y="51"/>
                  </a:lnTo>
                  <a:lnTo>
                    <a:pt x="275" y="100"/>
                  </a:lnTo>
                  <a:lnTo>
                    <a:pt x="200" y="175"/>
                  </a:lnTo>
                  <a:lnTo>
                    <a:pt x="125" y="325"/>
                  </a:lnTo>
                  <a:lnTo>
                    <a:pt x="50" y="475"/>
                  </a:lnTo>
                  <a:lnTo>
                    <a:pt x="25" y="624"/>
                  </a:lnTo>
                  <a:lnTo>
                    <a:pt x="1" y="699"/>
                  </a:lnTo>
                  <a:lnTo>
                    <a:pt x="25" y="749"/>
                  </a:lnTo>
                  <a:lnTo>
                    <a:pt x="75" y="849"/>
                  </a:lnTo>
                  <a:lnTo>
                    <a:pt x="125" y="899"/>
                  </a:lnTo>
                  <a:lnTo>
                    <a:pt x="200" y="948"/>
                  </a:lnTo>
                  <a:lnTo>
                    <a:pt x="300" y="973"/>
                  </a:lnTo>
                  <a:lnTo>
                    <a:pt x="400" y="948"/>
                  </a:lnTo>
                  <a:lnTo>
                    <a:pt x="474" y="923"/>
                  </a:lnTo>
                  <a:lnTo>
                    <a:pt x="549" y="874"/>
                  </a:lnTo>
                  <a:lnTo>
                    <a:pt x="624" y="824"/>
                  </a:lnTo>
                  <a:lnTo>
                    <a:pt x="724" y="674"/>
                  </a:lnTo>
                  <a:lnTo>
                    <a:pt x="774" y="475"/>
                  </a:lnTo>
                  <a:lnTo>
                    <a:pt x="799" y="325"/>
                  </a:lnTo>
                  <a:lnTo>
                    <a:pt x="799" y="250"/>
                  </a:lnTo>
                  <a:lnTo>
                    <a:pt x="774" y="175"/>
                  </a:lnTo>
                  <a:lnTo>
                    <a:pt x="724" y="100"/>
                  </a:lnTo>
                  <a:lnTo>
                    <a:pt x="649" y="51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46;p44">
              <a:extLst>
                <a:ext uri="{FF2B5EF4-FFF2-40B4-BE49-F238E27FC236}">
                  <a16:creationId xmlns:a16="http://schemas.microsoft.com/office/drawing/2014/main" id="{EBF73C9A-ED03-3FC4-C783-C14A1AE3094B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extrusionOk="0">
                  <a:moveTo>
                    <a:pt x="599" y="1"/>
                  </a:move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47;p44">
              <a:extLst>
                <a:ext uri="{FF2B5EF4-FFF2-40B4-BE49-F238E27FC236}">
                  <a16:creationId xmlns:a16="http://schemas.microsoft.com/office/drawing/2014/main" id="{08AFDE9D-2F0D-E880-B4E5-471CC4957870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fill="none" extrusionOk="0">
                  <a:moveTo>
                    <a:pt x="425" y="76"/>
                  </a:moveTo>
                  <a:lnTo>
                    <a:pt x="425" y="76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48;p44">
              <a:extLst>
                <a:ext uri="{FF2B5EF4-FFF2-40B4-BE49-F238E27FC236}">
                  <a16:creationId xmlns:a16="http://schemas.microsoft.com/office/drawing/2014/main" id="{F7A7D6F5-C4D3-1602-D3BD-44858BA5FF2B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extrusionOk="0">
                  <a:moveTo>
                    <a:pt x="250" y="0"/>
                  </a:moveTo>
                  <a:lnTo>
                    <a:pt x="175" y="50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9;p44">
              <a:extLst>
                <a:ext uri="{FF2B5EF4-FFF2-40B4-BE49-F238E27FC236}">
                  <a16:creationId xmlns:a16="http://schemas.microsoft.com/office/drawing/2014/main" id="{A4709FB6-5486-7A22-632F-664F1921A8CD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fill="none" extrusionOk="0">
                  <a:moveTo>
                    <a:pt x="150" y="75"/>
                  </a:move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00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475" y="50"/>
                  </a:lnTo>
                  <a:lnTo>
                    <a:pt x="375" y="0"/>
                  </a:lnTo>
                  <a:lnTo>
                    <a:pt x="250" y="0"/>
                  </a:lnTo>
                  <a:lnTo>
                    <a:pt x="175" y="50"/>
                  </a:lnTo>
                  <a:lnTo>
                    <a:pt x="125" y="100"/>
                  </a:lnTo>
                  <a:lnTo>
                    <a:pt x="125" y="1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0;p44">
              <a:extLst>
                <a:ext uri="{FF2B5EF4-FFF2-40B4-BE49-F238E27FC236}">
                  <a16:creationId xmlns:a16="http://schemas.microsoft.com/office/drawing/2014/main" id="{B37B0A1F-1689-F010-E579-8CBBC617D325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extrusionOk="0">
                  <a:moveTo>
                    <a:pt x="225" y="0"/>
                  </a:move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1;p44">
              <a:extLst>
                <a:ext uri="{FF2B5EF4-FFF2-40B4-BE49-F238E27FC236}">
                  <a16:creationId xmlns:a16="http://schemas.microsoft.com/office/drawing/2014/main" id="{0829EB69-DA33-9768-9845-3C4967D1875A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fill="none" extrusionOk="0">
                  <a:moveTo>
                    <a:pt x="75" y="100"/>
                  </a:move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lnTo>
                    <a:pt x="299" y="0"/>
                  </a:lnTo>
                  <a:lnTo>
                    <a:pt x="225" y="0"/>
                  </a:ln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2;p44">
              <a:extLst>
                <a:ext uri="{FF2B5EF4-FFF2-40B4-BE49-F238E27FC236}">
                  <a16:creationId xmlns:a16="http://schemas.microsoft.com/office/drawing/2014/main" id="{2BB80636-661C-7EC4-E5AC-DD87F07C4100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extrusionOk="0">
                  <a:moveTo>
                    <a:pt x="200" y="1"/>
                  </a:move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3;p44">
              <a:extLst>
                <a:ext uri="{FF2B5EF4-FFF2-40B4-BE49-F238E27FC236}">
                  <a16:creationId xmlns:a16="http://schemas.microsoft.com/office/drawing/2014/main" id="{9EA085EF-3745-9D82-6290-EB61A9E7CB3D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fill="none" extrusionOk="0">
                  <a:moveTo>
                    <a:pt x="75" y="200"/>
                  </a:moveTo>
                  <a:lnTo>
                    <a:pt x="75" y="200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lnTo>
                    <a:pt x="300" y="1"/>
                  </a:lnTo>
                  <a:lnTo>
                    <a:pt x="250" y="1"/>
                  </a:lnTo>
                  <a:lnTo>
                    <a:pt x="200" y="1"/>
                  </a:ln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75" y="2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1659;p44">
            <a:extLst>
              <a:ext uri="{FF2B5EF4-FFF2-40B4-BE49-F238E27FC236}">
                <a16:creationId xmlns:a16="http://schemas.microsoft.com/office/drawing/2014/main" id="{D8B12886-B67C-DDEF-1875-839929251358}"/>
              </a:ext>
            </a:extLst>
          </p:cNvPr>
          <p:cNvGrpSpPr/>
          <p:nvPr/>
        </p:nvGrpSpPr>
        <p:grpSpPr>
          <a:xfrm>
            <a:off x="7659797" y="2180590"/>
            <a:ext cx="1026109" cy="950592"/>
            <a:chOff x="2895575" y="1255993"/>
            <a:chExt cx="1322517" cy="1245402"/>
          </a:xfrm>
        </p:grpSpPr>
        <p:sp>
          <p:nvSpPr>
            <p:cNvPr id="85" name="Google Shape;1660;p44">
              <a:extLst>
                <a:ext uri="{FF2B5EF4-FFF2-40B4-BE49-F238E27FC236}">
                  <a16:creationId xmlns:a16="http://schemas.microsoft.com/office/drawing/2014/main" id="{38BA8638-D2A9-B435-CD92-8ED6A1477D16}"/>
                </a:ext>
              </a:extLst>
            </p:cNvPr>
            <p:cNvSpPr/>
            <p:nvPr/>
          </p:nvSpPr>
          <p:spPr>
            <a:xfrm rot="436686">
              <a:off x="2967625" y="1334196"/>
              <a:ext cx="1179433" cy="1090310"/>
            </a:xfrm>
            <a:custGeom>
              <a:avLst/>
              <a:gdLst/>
              <a:ahLst/>
              <a:cxnLst/>
              <a:rect l="l" t="t" r="r" b="b"/>
              <a:pathLst>
                <a:path w="25091" h="23195" extrusionOk="0">
                  <a:moveTo>
                    <a:pt x="22247" y="0"/>
                  </a:moveTo>
                  <a:lnTo>
                    <a:pt x="20077" y="2394"/>
                  </a:lnTo>
                  <a:lnTo>
                    <a:pt x="19678" y="1147"/>
                  </a:lnTo>
                  <a:lnTo>
                    <a:pt x="17459" y="1397"/>
                  </a:lnTo>
                  <a:lnTo>
                    <a:pt x="16661" y="274"/>
                  </a:lnTo>
                  <a:lnTo>
                    <a:pt x="4914" y="2793"/>
                  </a:lnTo>
                  <a:lnTo>
                    <a:pt x="4490" y="6485"/>
                  </a:lnTo>
                  <a:lnTo>
                    <a:pt x="2220" y="4115"/>
                  </a:lnTo>
                  <a:lnTo>
                    <a:pt x="0" y="4290"/>
                  </a:lnTo>
                  <a:lnTo>
                    <a:pt x="2744" y="9203"/>
                  </a:lnTo>
                  <a:lnTo>
                    <a:pt x="6211" y="20626"/>
                  </a:lnTo>
                  <a:lnTo>
                    <a:pt x="11747" y="23195"/>
                  </a:lnTo>
                  <a:lnTo>
                    <a:pt x="12072" y="23045"/>
                  </a:lnTo>
                  <a:lnTo>
                    <a:pt x="12920" y="22646"/>
                  </a:lnTo>
                  <a:lnTo>
                    <a:pt x="14191" y="22097"/>
                  </a:lnTo>
                  <a:lnTo>
                    <a:pt x="14940" y="21798"/>
                  </a:lnTo>
                  <a:lnTo>
                    <a:pt x="15738" y="21474"/>
                  </a:lnTo>
                  <a:lnTo>
                    <a:pt x="16586" y="21175"/>
                  </a:lnTo>
                  <a:lnTo>
                    <a:pt x="17459" y="20900"/>
                  </a:lnTo>
                  <a:lnTo>
                    <a:pt x="18357" y="20626"/>
                  </a:lnTo>
                  <a:lnTo>
                    <a:pt x="19229" y="20426"/>
                  </a:lnTo>
                  <a:lnTo>
                    <a:pt x="20077" y="20252"/>
                  </a:lnTo>
                  <a:lnTo>
                    <a:pt x="20501" y="20177"/>
                  </a:lnTo>
                  <a:lnTo>
                    <a:pt x="20900" y="20152"/>
                  </a:lnTo>
                  <a:lnTo>
                    <a:pt x="21275" y="20127"/>
                  </a:lnTo>
                  <a:lnTo>
                    <a:pt x="21649" y="20102"/>
                  </a:lnTo>
                  <a:lnTo>
                    <a:pt x="22023" y="20127"/>
                  </a:lnTo>
                  <a:lnTo>
                    <a:pt x="22347" y="20152"/>
                  </a:lnTo>
                  <a:lnTo>
                    <a:pt x="22497" y="7607"/>
                  </a:lnTo>
                  <a:lnTo>
                    <a:pt x="25090" y="1023"/>
                  </a:lnTo>
                  <a:lnTo>
                    <a:pt x="22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1;p44">
              <a:extLst>
                <a:ext uri="{FF2B5EF4-FFF2-40B4-BE49-F238E27FC236}">
                  <a16:creationId xmlns:a16="http://schemas.microsoft.com/office/drawing/2014/main" id="{321B4B89-067B-ADBA-3E30-6FE66DAFFCF4}"/>
                </a:ext>
              </a:extLst>
            </p:cNvPr>
            <p:cNvSpPr/>
            <p:nvPr/>
          </p:nvSpPr>
          <p:spPr>
            <a:xfrm rot="436686">
              <a:off x="3957863" y="1390790"/>
              <a:ext cx="131335" cy="357576"/>
            </a:xfrm>
            <a:custGeom>
              <a:avLst/>
              <a:gdLst/>
              <a:ahLst/>
              <a:cxnLst/>
              <a:rect l="l" t="t" r="r" b="b"/>
              <a:pathLst>
                <a:path w="2794" h="7607" extrusionOk="0">
                  <a:moveTo>
                    <a:pt x="2095" y="0"/>
                  </a:moveTo>
                  <a:lnTo>
                    <a:pt x="250" y="2045"/>
                  </a:lnTo>
                  <a:lnTo>
                    <a:pt x="200" y="2070"/>
                  </a:lnTo>
                  <a:lnTo>
                    <a:pt x="125" y="2095"/>
                  </a:lnTo>
                  <a:lnTo>
                    <a:pt x="75" y="2170"/>
                  </a:lnTo>
                  <a:lnTo>
                    <a:pt x="25" y="2245"/>
                  </a:lnTo>
                  <a:lnTo>
                    <a:pt x="0" y="2344"/>
                  </a:lnTo>
                  <a:lnTo>
                    <a:pt x="0" y="2469"/>
                  </a:lnTo>
                  <a:lnTo>
                    <a:pt x="25" y="2644"/>
                  </a:lnTo>
                  <a:lnTo>
                    <a:pt x="175" y="2993"/>
                  </a:lnTo>
                  <a:lnTo>
                    <a:pt x="449" y="3616"/>
                  </a:lnTo>
                  <a:lnTo>
                    <a:pt x="1247" y="5312"/>
                  </a:lnTo>
                  <a:lnTo>
                    <a:pt x="2345" y="7607"/>
                  </a:lnTo>
                  <a:lnTo>
                    <a:pt x="2794" y="6485"/>
                  </a:lnTo>
                  <a:lnTo>
                    <a:pt x="2594" y="6210"/>
                  </a:lnTo>
                  <a:lnTo>
                    <a:pt x="2444" y="5936"/>
                  </a:lnTo>
                  <a:lnTo>
                    <a:pt x="2295" y="5662"/>
                  </a:lnTo>
                  <a:lnTo>
                    <a:pt x="2170" y="5362"/>
                  </a:lnTo>
                  <a:lnTo>
                    <a:pt x="2070" y="5088"/>
                  </a:lnTo>
                  <a:lnTo>
                    <a:pt x="1971" y="4814"/>
                  </a:lnTo>
                  <a:lnTo>
                    <a:pt x="1821" y="4240"/>
                  </a:lnTo>
                  <a:lnTo>
                    <a:pt x="1721" y="3691"/>
                  </a:lnTo>
                  <a:lnTo>
                    <a:pt x="1671" y="3168"/>
                  </a:lnTo>
                  <a:lnTo>
                    <a:pt x="1671" y="2644"/>
                  </a:lnTo>
                  <a:lnTo>
                    <a:pt x="1671" y="2145"/>
                  </a:lnTo>
                  <a:lnTo>
                    <a:pt x="1721" y="1696"/>
                  </a:lnTo>
                  <a:lnTo>
                    <a:pt x="1771" y="1272"/>
                  </a:lnTo>
                  <a:lnTo>
                    <a:pt x="1846" y="923"/>
                  </a:lnTo>
                  <a:lnTo>
                    <a:pt x="1921" y="599"/>
                  </a:lnTo>
                  <a:lnTo>
                    <a:pt x="2045" y="150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2;p44">
              <a:extLst>
                <a:ext uri="{FF2B5EF4-FFF2-40B4-BE49-F238E27FC236}">
                  <a16:creationId xmlns:a16="http://schemas.microsoft.com/office/drawing/2014/main" id="{4B0AF2A1-4479-0BD9-97C1-245C1D00A667}"/>
                </a:ext>
              </a:extLst>
            </p:cNvPr>
            <p:cNvSpPr/>
            <p:nvPr/>
          </p:nvSpPr>
          <p:spPr>
            <a:xfrm rot="436686">
              <a:off x="3771376" y="1613362"/>
              <a:ext cx="245090" cy="748010"/>
            </a:xfrm>
            <a:custGeom>
              <a:avLst/>
              <a:gdLst/>
              <a:ahLst/>
              <a:cxnLst/>
              <a:rect l="l" t="t" r="r" b="b"/>
              <a:pathLst>
                <a:path w="5214" h="15913" extrusionOk="0">
                  <a:moveTo>
                    <a:pt x="3792" y="0"/>
                  </a:moveTo>
                  <a:lnTo>
                    <a:pt x="3642" y="349"/>
                  </a:lnTo>
                  <a:lnTo>
                    <a:pt x="3518" y="698"/>
                  </a:lnTo>
                  <a:lnTo>
                    <a:pt x="3293" y="1422"/>
                  </a:lnTo>
                  <a:lnTo>
                    <a:pt x="3193" y="1771"/>
                  </a:lnTo>
                  <a:lnTo>
                    <a:pt x="3044" y="2120"/>
                  </a:lnTo>
                  <a:lnTo>
                    <a:pt x="2944" y="2295"/>
                  </a:lnTo>
                  <a:lnTo>
                    <a:pt x="2819" y="2469"/>
                  </a:lnTo>
                  <a:lnTo>
                    <a:pt x="2695" y="2619"/>
                  </a:lnTo>
                  <a:lnTo>
                    <a:pt x="2545" y="2793"/>
                  </a:lnTo>
                  <a:lnTo>
                    <a:pt x="2719" y="2868"/>
                  </a:lnTo>
                  <a:lnTo>
                    <a:pt x="2869" y="2993"/>
                  </a:lnTo>
                  <a:lnTo>
                    <a:pt x="2994" y="3143"/>
                  </a:lnTo>
                  <a:lnTo>
                    <a:pt x="3094" y="3317"/>
                  </a:lnTo>
                  <a:lnTo>
                    <a:pt x="3168" y="3517"/>
                  </a:lnTo>
                  <a:lnTo>
                    <a:pt x="3243" y="3716"/>
                  </a:lnTo>
                  <a:lnTo>
                    <a:pt x="3318" y="4115"/>
                  </a:lnTo>
                  <a:lnTo>
                    <a:pt x="3393" y="4739"/>
                  </a:lnTo>
                  <a:lnTo>
                    <a:pt x="3418" y="5387"/>
                  </a:lnTo>
                  <a:lnTo>
                    <a:pt x="3393" y="6011"/>
                  </a:lnTo>
                  <a:lnTo>
                    <a:pt x="3343" y="6634"/>
                  </a:lnTo>
                  <a:lnTo>
                    <a:pt x="3268" y="7283"/>
                  </a:lnTo>
                  <a:lnTo>
                    <a:pt x="3168" y="7906"/>
                  </a:lnTo>
                  <a:lnTo>
                    <a:pt x="2944" y="9153"/>
                  </a:lnTo>
                  <a:lnTo>
                    <a:pt x="2769" y="9951"/>
                  </a:lnTo>
                  <a:lnTo>
                    <a:pt x="2595" y="10749"/>
                  </a:lnTo>
                  <a:lnTo>
                    <a:pt x="2395" y="11548"/>
                  </a:lnTo>
                  <a:lnTo>
                    <a:pt x="2121" y="12321"/>
                  </a:lnTo>
                  <a:lnTo>
                    <a:pt x="1996" y="12720"/>
                  </a:lnTo>
                  <a:lnTo>
                    <a:pt x="1822" y="13094"/>
                  </a:lnTo>
                  <a:lnTo>
                    <a:pt x="1647" y="13443"/>
                  </a:lnTo>
                  <a:lnTo>
                    <a:pt x="1472" y="13792"/>
                  </a:lnTo>
                  <a:lnTo>
                    <a:pt x="1273" y="14141"/>
                  </a:lnTo>
                  <a:lnTo>
                    <a:pt x="1048" y="14466"/>
                  </a:lnTo>
                  <a:lnTo>
                    <a:pt x="799" y="14790"/>
                  </a:lnTo>
                  <a:lnTo>
                    <a:pt x="525" y="15114"/>
                  </a:lnTo>
                  <a:lnTo>
                    <a:pt x="350" y="15289"/>
                  </a:lnTo>
                  <a:lnTo>
                    <a:pt x="200" y="15488"/>
                  </a:lnTo>
                  <a:lnTo>
                    <a:pt x="76" y="15688"/>
                  </a:lnTo>
                  <a:lnTo>
                    <a:pt x="26" y="15787"/>
                  </a:lnTo>
                  <a:lnTo>
                    <a:pt x="1" y="15912"/>
                  </a:lnTo>
                  <a:lnTo>
                    <a:pt x="674" y="15713"/>
                  </a:lnTo>
                  <a:lnTo>
                    <a:pt x="1348" y="15538"/>
                  </a:lnTo>
                  <a:lnTo>
                    <a:pt x="2021" y="15363"/>
                  </a:lnTo>
                  <a:lnTo>
                    <a:pt x="2670" y="15239"/>
                  </a:lnTo>
                  <a:lnTo>
                    <a:pt x="3318" y="15164"/>
                  </a:lnTo>
                  <a:lnTo>
                    <a:pt x="3917" y="15114"/>
                  </a:lnTo>
                  <a:lnTo>
                    <a:pt x="4490" y="15114"/>
                  </a:lnTo>
                  <a:lnTo>
                    <a:pt x="5014" y="15139"/>
                  </a:lnTo>
                  <a:lnTo>
                    <a:pt x="5164" y="2594"/>
                  </a:lnTo>
                  <a:lnTo>
                    <a:pt x="5214" y="2494"/>
                  </a:lnTo>
                  <a:lnTo>
                    <a:pt x="5089" y="2345"/>
                  </a:lnTo>
                  <a:lnTo>
                    <a:pt x="5014" y="2170"/>
                  </a:lnTo>
                  <a:lnTo>
                    <a:pt x="4864" y="1821"/>
                  </a:lnTo>
                  <a:lnTo>
                    <a:pt x="4590" y="1073"/>
                  </a:lnTo>
                  <a:lnTo>
                    <a:pt x="4465" y="723"/>
                  </a:lnTo>
                  <a:lnTo>
                    <a:pt x="4390" y="574"/>
                  </a:lnTo>
                  <a:lnTo>
                    <a:pt x="4291" y="424"/>
                  </a:lnTo>
                  <a:lnTo>
                    <a:pt x="4191" y="274"/>
                  </a:lnTo>
                  <a:lnTo>
                    <a:pt x="4091" y="150"/>
                  </a:lnTo>
                  <a:lnTo>
                    <a:pt x="3942" y="75"/>
                  </a:lnTo>
                  <a:lnTo>
                    <a:pt x="3792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3;p44">
              <a:extLst>
                <a:ext uri="{FF2B5EF4-FFF2-40B4-BE49-F238E27FC236}">
                  <a16:creationId xmlns:a16="http://schemas.microsoft.com/office/drawing/2014/main" id="{20E6090E-EE1B-BF84-6E8C-507E7439597D}"/>
                </a:ext>
              </a:extLst>
            </p:cNvPr>
            <p:cNvSpPr/>
            <p:nvPr/>
          </p:nvSpPr>
          <p:spPr>
            <a:xfrm rot="436686">
              <a:off x="2957879" y="1487331"/>
              <a:ext cx="555755" cy="896879"/>
            </a:xfrm>
            <a:custGeom>
              <a:avLst/>
              <a:gdLst/>
              <a:ahLst/>
              <a:cxnLst/>
              <a:rect l="l" t="t" r="r" b="b"/>
              <a:pathLst>
                <a:path w="11823" h="19080" extrusionOk="0">
                  <a:moveTo>
                    <a:pt x="2220" y="0"/>
                  </a:moveTo>
                  <a:lnTo>
                    <a:pt x="0" y="175"/>
                  </a:lnTo>
                  <a:lnTo>
                    <a:pt x="2744" y="5088"/>
                  </a:lnTo>
                  <a:lnTo>
                    <a:pt x="6211" y="16511"/>
                  </a:lnTo>
                  <a:lnTo>
                    <a:pt x="11747" y="19080"/>
                  </a:lnTo>
                  <a:lnTo>
                    <a:pt x="11822" y="19055"/>
                  </a:lnTo>
                  <a:lnTo>
                    <a:pt x="7607" y="6909"/>
                  </a:lnTo>
                  <a:lnTo>
                    <a:pt x="7383" y="6360"/>
                  </a:lnTo>
                  <a:lnTo>
                    <a:pt x="7183" y="5936"/>
                  </a:lnTo>
                  <a:lnTo>
                    <a:pt x="7034" y="5662"/>
                  </a:lnTo>
                  <a:lnTo>
                    <a:pt x="6984" y="5562"/>
                  </a:lnTo>
                  <a:lnTo>
                    <a:pt x="4739" y="2719"/>
                  </a:lnTo>
                  <a:lnTo>
                    <a:pt x="4639" y="2544"/>
                  </a:lnTo>
                  <a:lnTo>
                    <a:pt x="4490" y="2295"/>
                  </a:lnTo>
                  <a:lnTo>
                    <a:pt x="4490" y="2370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4;p44">
              <a:extLst>
                <a:ext uri="{FF2B5EF4-FFF2-40B4-BE49-F238E27FC236}">
                  <a16:creationId xmlns:a16="http://schemas.microsoft.com/office/drawing/2014/main" id="{A48663B6-804A-AF0D-F4B7-EE65A9715D72}"/>
                </a:ext>
              </a:extLst>
            </p:cNvPr>
            <p:cNvSpPr/>
            <p:nvPr/>
          </p:nvSpPr>
          <p:spPr>
            <a:xfrm rot="436686">
              <a:off x="3046594" y="1492975"/>
              <a:ext cx="466678" cy="896879"/>
            </a:xfrm>
            <a:custGeom>
              <a:avLst/>
              <a:gdLst/>
              <a:ahLst/>
              <a:cxnLst/>
              <a:rect l="l" t="t" r="r" b="b"/>
              <a:pathLst>
                <a:path w="9928" h="19080" extrusionOk="0">
                  <a:moveTo>
                    <a:pt x="325" y="0"/>
                  </a:moveTo>
                  <a:lnTo>
                    <a:pt x="1" y="25"/>
                  </a:lnTo>
                  <a:lnTo>
                    <a:pt x="624" y="748"/>
                  </a:lnTo>
                  <a:lnTo>
                    <a:pt x="2021" y="2469"/>
                  </a:lnTo>
                  <a:lnTo>
                    <a:pt x="2794" y="3467"/>
                  </a:lnTo>
                  <a:lnTo>
                    <a:pt x="3492" y="4415"/>
                  </a:lnTo>
                  <a:lnTo>
                    <a:pt x="3792" y="4839"/>
                  </a:lnTo>
                  <a:lnTo>
                    <a:pt x="4041" y="5213"/>
                  </a:lnTo>
                  <a:lnTo>
                    <a:pt x="4216" y="5537"/>
                  </a:lnTo>
                  <a:lnTo>
                    <a:pt x="4340" y="5762"/>
                  </a:lnTo>
                  <a:lnTo>
                    <a:pt x="4490" y="6061"/>
                  </a:lnTo>
                  <a:lnTo>
                    <a:pt x="4665" y="6385"/>
                  </a:lnTo>
                  <a:lnTo>
                    <a:pt x="4864" y="6834"/>
                  </a:lnTo>
                  <a:lnTo>
                    <a:pt x="5114" y="7408"/>
                  </a:lnTo>
                  <a:lnTo>
                    <a:pt x="5363" y="8031"/>
                  </a:lnTo>
                  <a:lnTo>
                    <a:pt x="5587" y="8754"/>
                  </a:lnTo>
                  <a:lnTo>
                    <a:pt x="5812" y="9552"/>
                  </a:lnTo>
                  <a:lnTo>
                    <a:pt x="5987" y="10400"/>
                  </a:lnTo>
                  <a:lnTo>
                    <a:pt x="6061" y="10824"/>
                  </a:lnTo>
                  <a:lnTo>
                    <a:pt x="6136" y="11273"/>
                  </a:lnTo>
                  <a:lnTo>
                    <a:pt x="6161" y="11722"/>
                  </a:lnTo>
                  <a:lnTo>
                    <a:pt x="6186" y="12196"/>
                  </a:lnTo>
                  <a:lnTo>
                    <a:pt x="6211" y="12670"/>
                  </a:lnTo>
                  <a:lnTo>
                    <a:pt x="6186" y="13119"/>
                  </a:lnTo>
                  <a:lnTo>
                    <a:pt x="6136" y="13593"/>
                  </a:lnTo>
                  <a:lnTo>
                    <a:pt x="6061" y="14067"/>
                  </a:lnTo>
                  <a:lnTo>
                    <a:pt x="5987" y="14541"/>
                  </a:lnTo>
                  <a:lnTo>
                    <a:pt x="5837" y="15014"/>
                  </a:lnTo>
                  <a:lnTo>
                    <a:pt x="5687" y="15463"/>
                  </a:lnTo>
                  <a:lnTo>
                    <a:pt x="5488" y="15937"/>
                  </a:lnTo>
                  <a:lnTo>
                    <a:pt x="5263" y="16386"/>
                  </a:lnTo>
                  <a:lnTo>
                    <a:pt x="5014" y="16810"/>
                  </a:lnTo>
                  <a:lnTo>
                    <a:pt x="9852" y="19080"/>
                  </a:lnTo>
                  <a:lnTo>
                    <a:pt x="9927" y="19055"/>
                  </a:lnTo>
                  <a:lnTo>
                    <a:pt x="5712" y="6909"/>
                  </a:lnTo>
                  <a:lnTo>
                    <a:pt x="5488" y="6360"/>
                  </a:lnTo>
                  <a:lnTo>
                    <a:pt x="5288" y="5936"/>
                  </a:lnTo>
                  <a:lnTo>
                    <a:pt x="5139" y="5662"/>
                  </a:lnTo>
                  <a:lnTo>
                    <a:pt x="5089" y="5562"/>
                  </a:lnTo>
                  <a:lnTo>
                    <a:pt x="2844" y="2719"/>
                  </a:lnTo>
                  <a:lnTo>
                    <a:pt x="2744" y="2544"/>
                  </a:lnTo>
                  <a:lnTo>
                    <a:pt x="2595" y="2295"/>
                  </a:lnTo>
                  <a:lnTo>
                    <a:pt x="2595" y="237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5;p44">
              <a:extLst>
                <a:ext uri="{FF2B5EF4-FFF2-40B4-BE49-F238E27FC236}">
                  <a16:creationId xmlns:a16="http://schemas.microsoft.com/office/drawing/2014/main" id="{CDE5E5D0-9350-E809-5937-D03628355DD8}"/>
                </a:ext>
              </a:extLst>
            </p:cNvPr>
            <p:cNvSpPr/>
            <p:nvPr/>
          </p:nvSpPr>
          <p:spPr>
            <a:xfrm rot="436686">
              <a:off x="2960654" y="1327075"/>
              <a:ext cx="1192360" cy="1103236"/>
            </a:xfrm>
            <a:custGeom>
              <a:avLst/>
              <a:gdLst/>
              <a:ahLst/>
              <a:cxnLst/>
              <a:rect l="l" t="t" r="r" b="b"/>
              <a:pathLst>
                <a:path w="25366" h="23470" extrusionOk="0">
                  <a:moveTo>
                    <a:pt x="22447" y="300"/>
                  </a:moveTo>
                  <a:lnTo>
                    <a:pt x="25041" y="1247"/>
                  </a:lnTo>
                  <a:lnTo>
                    <a:pt x="22522" y="7707"/>
                  </a:lnTo>
                  <a:lnTo>
                    <a:pt x="22497" y="7757"/>
                  </a:lnTo>
                  <a:lnTo>
                    <a:pt x="22372" y="20152"/>
                  </a:lnTo>
                  <a:lnTo>
                    <a:pt x="22048" y="20127"/>
                  </a:lnTo>
                  <a:lnTo>
                    <a:pt x="21350" y="20127"/>
                  </a:lnTo>
                  <a:lnTo>
                    <a:pt x="20976" y="20152"/>
                  </a:lnTo>
                  <a:lnTo>
                    <a:pt x="20202" y="20252"/>
                  </a:lnTo>
                  <a:lnTo>
                    <a:pt x="19404" y="20427"/>
                  </a:lnTo>
                  <a:lnTo>
                    <a:pt x="18581" y="20626"/>
                  </a:lnTo>
                  <a:lnTo>
                    <a:pt x="17758" y="20851"/>
                  </a:lnTo>
                  <a:lnTo>
                    <a:pt x="16935" y="21100"/>
                  </a:lnTo>
                  <a:lnTo>
                    <a:pt x="16137" y="21399"/>
                  </a:lnTo>
                  <a:lnTo>
                    <a:pt x="15364" y="21674"/>
                  </a:lnTo>
                  <a:lnTo>
                    <a:pt x="14641" y="21973"/>
                  </a:lnTo>
                  <a:lnTo>
                    <a:pt x="13369" y="22497"/>
                  </a:lnTo>
                  <a:lnTo>
                    <a:pt x="12421" y="22921"/>
                  </a:lnTo>
                  <a:lnTo>
                    <a:pt x="11897" y="23170"/>
                  </a:lnTo>
                  <a:lnTo>
                    <a:pt x="6485" y="20676"/>
                  </a:lnTo>
                  <a:lnTo>
                    <a:pt x="3019" y="9328"/>
                  </a:lnTo>
                  <a:lnTo>
                    <a:pt x="3019" y="9303"/>
                  </a:lnTo>
                  <a:lnTo>
                    <a:pt x="375" y="4565"/>
                  </a:lnTo>
                  <a:lnTo>
                    <a:pt x="2295" y="4390"/>
                  </a:lnTo>
                  <a:lnTo>
                    <a:pt x="4515" y="6734"/>
                  </a:lnTo>
                  <a:lnTo>
                    <a:pt x="4590" y="6784"/>
                  </a:lnTo>
                  <a:lnTo>
                    <a:pt x="4665" y="6759"/>
                  </a:lnTo>
                  <a:lnTo>
                    <a:pt x="4739" y="6734"/>
                  </a:lnTo>
                  <a:lnTo>
                    <a:pt x="4764" y="6660"/>
                  </a:lnTo>
                  <a:lnTo>
                    <a:pt x="5188" y="3068"/>
                  </a:lnTo>
                  <a:lnTo>
                    <a:pt x="16736" y="574"/>
                  </a:lnTo>
                  <a:lnTo>
                    <a:pt x="17509" y="1647"/>
                  </a:lnTo>
                  <a:lnTo>
                    <a:pt x="17559" y="1671"/>
                  </a:lnTo>
                  <a:lnTo>
                    <a:pt x="17634" y="1696"/>
                  </a:lnTo>
                  <a:lnTo>
                    <a:pt x="19729" y="1447"/>
                  </a:lnTo>
                  <a:lnTo>
                    <a:pt x="20103" y="2569"/>
                  </a:lnTo>
                  <a:lnTo>
                    <a:pt x="20153" y="2644"/>
                  </a:lnTo>
                  <a:lnTo>
                    <a:pt x="20202" y="2669"/>
                  </a:lnTo>
                  <a:lnTo>
                    <a:pt x="20277" y="2669"/>
                  </a:lnTo>
                  <a:lnTo>
                    <a:pt x="20327" y="2619"/>
                  </a:lnTo>
                  <a:lnTo>
                    <a:pt x="22447" y="300"/>
                  </a:lnTo>
                  <a:close/>
                  <a:moveTo>
                    <a:pt x="22372" y="0"/>
                  </a:moveTo>
                  <a:lnTo>
                    <a:pt x="22297" y="50"/>
                  </a:lnTo>
                  <a:lnTo>
                    <a:pt x="20302" y="2270"/>
                  </a:lnTo>
                  <a:lnTo>
                    <a:pt x="19953" y="1272"/>
                  </a:lnTo>
                  <a:lnTo>
                    <a:pt x="19928" y="1223"/>
                  </a:lnTo>
                  <a:lnTo>
                    <a:pt x="19903" y="1198"/>
                  </a:lnTo>
                  <a:lnTo>
                    <a:pt x="19853" y="1173"/>
                  </a:lnTo>
                  <a:lnTo>
                    <a:pt x="19803" y="1173"/>
                  </a:lnTo>
                  <a:lnTo>
                    <a:pt x="17683" y="1397"/>
                  </a:lnTo>
                  <a:lnTo>
                    <a:pt x="16910" y="325"/>
                  </a:lnTo>
                  <a:lnTo>
                    <a:pt x="16860" y="275"/>
                  </a:lnTo>
                  <a:lnTo>
                    <a:pt x="16761" y="275"/>
                  </a:lnTo>
                  <a:lnTo>
                    <a:pt x="5039" y="2794"/>
                  </a:lnTo>
                  <a:lnTo>
                    <a:pt x="4964" y="2844"/>
                  </a:lnTo>
                  <a:lnTo>
                    <a:pt x="4939" y="2918"/>
                  </a:lnTo>
                  <a:lnTo>
                    <a:pt x="4515" y="6335"/>
                  </a:lnTo>
                  <a:lnTo>
                    <a:pt x="2470" y="4166"/>
                  </a:lnTo>
                  <a:lnTo>
                    <a:pt x="2420" y="4116"/>
                  </a:lnTo>
                  <a:lnTo>
                    <a:pt x="2345" y="4116"/>
                  </a:lnTo>
                  <a:lnTo>
                    <a:pt x="150" y="4290"/>
                  </a:lnTo>
                  <a:lnTo>
                    <a:pt x="76" y="4315"/>
                  </a:lnTo>
                  <a:lnTo>
                    <a:pt x="26" y="4365"/>
                  </a:lnTo>
                  <a:lnTo>
                    <a:pt x="1" y="4440"/>
                  </a:lnTo>
                  <a:lnTo>
                    <a:pt x="26" y="4515"/>
                  </a:lnTo>
                  <a:lnTo>
                    <a:pt x="2769" y="9403"/>
                  </a:lnTo>
                  <a:lnTo>
                    <a:pt x="6236" y="20801"/>
                  </a:lnTo>
                  <a:lnTo>
                    <a:pt x="6261" y="20851"/>
                  </a:lnTo>
                  <a:lnTo>
                    <a:pt x="6311" y="20901"/>
                  </a:lnTo>
                  <a:lnTo>
                    <a:pt x="11847" y="23469"/>
                  </a:lnTo>
                  <a:lnTo>
                    <a:pt x="11972" y="23469"/>
                  </a:lnTo>
                  <a:lnTo>
                    <a:pt x="12296" y="23295"/>
                  </a:lnTo>
                  <a:lnTo>
                    <a:pt x="13169" y="22896"/>
                  </a:lnTo>
                  <a:lnTo>
                    <a:pt x="14416" y="22347"/>
                  </a:lnTo>
                  <a:lnTo>
                    <a:pt x="15165" y="22048"/>
                  </a:lnTo>
                  <a:lnTo>
                    <a:pt x="15963" y="21749"/>
                  </a:lnTo>
                  <a:lnTo>
                    <a:pt x="16811" y="21449"/>
                  </a:lnTo>
                  <a:lnTo>
                    <a:pt x="17683" y="21175"/>
                  </a:lnTo>
                  <a:lnTo>
                    <a:pt x="18556" y="20926"/>
                  </a:lnTo>
                  <a:lnTo>
                    <a:pt x="19404" y="20701"/>
                  </a:lnTo>
                  <a:lnTo>
                    <a:pt x="20252" y="20526"/>
                  </a:lnTo>
                  <a:lnTo>
                    <a:pt x="20651" y="20477"/>
                  </a:lnTo>
                  <a:lnTo>
                    <a:pt x="21050" y="20427"/>
                  </a:lnTo>
                  <a:lnTo>
                    <a:pt x="21450" y="20402"/>
                  </a:lnTo>
                  <a:lnTo>
                    <a:pt x="21799" y="20402"/>
                  </a:lnTo>
                  <a:lnTo>
                    <a:pt x="22148" y="20427"/>
                  </a:lnTo>
                  <a:lnTo>
                    <a:pt x="22472" y="20452"/>
                  </a:lnTo>
                  <a:lnTo>
                    <a:pt x="22547" y="20452"/>
                  </a:lnTo>
                  <a:lnTo>
                    <a:pt x="22597" y="20427"/>
                  </a:lnTo>
                  <a:lnTo>
                    <a:pt x="22622" y="20377"/>
                  </a:lnTo>
                  <a:lnTo>
                    <a:pt x="22647" y="20327"/>
                  </a:lnTo>
                  <a:lnTo>
                    <a:pt x="22771" y="7782"/>
                  </a:lnTo>
                  <a:lnTo>
                    <a:pt x="25365" y="1223"/>
                  </a:lnTo>
                  <a:lnTo>
                    <a:pt x="25365" y="1173"/>
                  </a:lnTo>
                  <a:lnTo>
                    <a:pt x="25365" y="1123"/>
                  </a:lnTo>
                  <a:lnTo>
                    <a:pt x="25315" y="1073"/>
                  </a:lnTo>
                  <a:lnTo>
                    <a:pt x="25265" y="1048"/>
                  </a:lnTo>
                  <a:lnTo>
                    <a:pt x="22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6;p44">
              <a:extLst>
                <a:ext uri="{FF2B5EF4-FFF2-40B4-BE49-F238E27FC236}">
                  <a16:creationId xmlns:a16="http://schemas.microsoft.com/office/drawing/2014/main" id="{9579AA27-DDE7-7FDF-AE35-342A6E433AB2}"/>
                </a:ext>
              </a:extLst>
            </p:cNvPr>
            <p:cNvSpPr/>
            <p:nvPr/>
          </p:nvSpPr>
          <p:spPr>
            <a:xfrm rot="436686">
              <a:off x="3121461" y="1442078"/>
              <a:ext cx="941441" cy="375204"/>
            </a:xfrm>
            <a:custGeom>
              <a:avLst/>
              <a:gdLst/>
              <a:ahLst/>
              <a:cxnLst/>
              <a:rect l="l" t="t" r="r" b="b"/>
              <a:pathLst>
                <a:path w="20028" h="7982" extrusionOk="0">
                  <a:moveTo>
                    <a:pt x="17458" y="1"/>
                  </a:moveTo>
                  <a:lnTo>
                    <a:pt x="17409" y="26"/>
                  </a:lnTo>
                  <a:lnTo>
                    <a:pt x="17359" y="76"/>
                  </a:lnTo>
                  <a:lnTo>
                    <a:pt x="17359" y="125"/>
                  </a:lnTo>
                  <a:lnTo>
                    <a:pt x="17359" y="175"/>
                  </a:lnTo>
                  <a:lnTo>
                    <a:pt x="17558" y="674"/>
                  </a:lnTo>
                  <a:lnTo>
                    <a:pt x="17833" y="1323"/>
                  </a:lnTo>
                  <a:lnTo>
                    <a:pt x="18506" y="2844"/>
                  </a:lnTo>
                  <a:lnTo>
                    <a:pt x="19204" y="4290"/>
                  </a:lnTo>
                  <a:lnTo>
                    <a:pt x="19678" y="5263"/>
                  </a:lnTo>
                  <a:lnTo>
                    <a:pt x="4689" y="7707"/>
                  </a:lnTo>
                  <a:lnTo>
                    <a:pt x="175" y="6834"/>
                  </a:lnTo>
                  <a:lnTo>
                    <a:pt x="125" y="6834"/>
                  </a:lnTo>
                  <a:lnTo>
                    <a:pt x="75" y="6859"/>
                  </a:lnTo>
                  <a:lnTo>
                    <a:pt x="25" y="6884"/>
                  </a:lnTo>
                  <a:lnTo>
                    <a:pt x="0" y="6934"/>
                  </a:lnTo>
                  <a:lnTo>
                    <a:pt x="0" y="6984"/>
                  </a:lnTo>
                  <a:lnTo>
                    <a:pt x="25" y="7034"/>
                  </a:lnTo>
                  <a:lnTo>
                    <a:pt x="75" y="7084"/>
                  </a:lnTo>
                  <a:lnTo>
                    <a:pt x="125" y="7109"/>
                  </a:lnTo>
                  <a:lnTo>
                    <a:pt x="4664" y="7982"/>
                  </a:lnTo>
                  <a:lnTo>
                    <a:pt x="4714" y="7982"/>
                  </a:lnTo>
                  <a:lnTo>
                    <a:pt x="19928" y="5488"/>
                  </a:lnTo>
                  <a:lnTo>
                    <a:pt x="19977" y="5463"/>
                  </a:lnTo>
                  <a:lnTo>
                    <a:pt x="20027" y="5413"/>
                  </a:lnTo>
                  <a:lnTo>
                    <a:pt x="20027" y="5363"/>
                  </a:lnTo>
                  <a:lnTo>
                    <a:pt x="20027" y="5288"/>
                  </a:lnTo>
                  <a:lnTo>
                    <a:pt x="19703" y="4640"/>
                  </a:lnTo>
                  <a:lnTo>
                    <a:pt x="18955" y="3143"/>
                  </a:lnTo>
                  <a:lnTo>
                    <a:pt x="18157" y="1422"/>
                  </a:lnTo>
                  <a:lnTo>
                    <a:pt x="17833" y="674"/>
                  </a:lnTo>
                  <a:lnTo>
                    <a:pt x="17633" y="100"/>
                  </a:lnTo>
                  <a:lnTo>
                    <a:pt x="17608" y="51"/>
                  </a:lnTo>
                  <a:lnTo>
                    <a:pt x="17558" y="26"/>
                  </a:lnTo>
                  <a:lnTo>
                    <a:pt x="17508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7;p44">
              <a:extLst>
                <a:ext uri="{FF2B5EF4-FFF2-40B4-BE49-F238E27FC236}">
                  <a16:creationId xmlns:a16="http://schemas.microsoft.com/office/drawing/2014/main" id="{53C100EE-6774-F495-9C2E-3E4AD9D9173C}"/>
                </a:ext>
              </a:extLst>
            </p:cNvPr>
            <p:cNvSpPr/>
            <p:nvPr/>
          </p:nvSpPr>
          <p:spPr>
            <a:xfrm rot="436686">
              <a:off x="3153939" y="1605503"/>
              <a:ext cx="355273" cy="797273"/>
            </a:xfrm>
            <a:custGeom>
              <a:avLst/>
              <a:gdLst/>
              <a:ahLst/>
              <a:cxnLst/>
              <a:rect l="l" t="t" r="r" b="b"/>
              <a:pathLst>
                <a:path w="7558" h="16961" extrusionOk="0">
                  <a:moveTo>
                    <a:pt x="101" y="1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1" y="101"/>
                  </a:lnTo>
                  <a:lnTo>
                    <a:pt x="1" y="175"/>
                  </a:lnTo>
                  <a:lnTo>
                    <a:pt x="26" y="225"/>
                  </a:lnTo>
                  <a:lnTo>
                    <a:pt x="2819" y="3792"/>
                  </a:lnTo>
                  <a:lnTo>
                    <a:pt x="7284" y="16861"/>
                  </a:lnTo>
                  <a:lnTo>
                    <a:pt x="7309" y="16911"/>
                  </a:lnTo>
                  <a:lnTo>
                    <a:pt x="7333" y="16936"/>
                  </a:lnTo>
                  <a:lnTo>
                    <a:pt x="7433" y="16960"/>
                  </a:lnTo>
                  <a:lnTo>
                    <a:pt x="7458" y="16960"/>
                  </a:lnTo>
                  <a:lnTo>
                    <a:pt x="7508" y="16936"/>
                  </a:lnTo>
                  <a:lnTo>
                    <a:pt x="7533" y="16886"/>
                  </a:lnTo>
                  <a:lnTo>
                    <a:pt x="7558" y="16836"/>
                  </a:lnTo>
                  <a:lnTo>
                    <a:pt x="7558" y="16786"/>
                  </a:lnTo>
                  <a:lnTo>
                    <a:pt x="3094" y="3692"/>
                  </a:lnTo>
                  <a:lnTo>
                    <a:pt x="3069" y="3642"/>
                  </a:lnTo>
                  <a:lnTo>
                    <a:pt x="250" y="5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8;p44">
              <a:extLst>
                <a:ext uri="{FF2B5EF4-FFF2-40B4-BE49-F238E27FC236}">
                  <a16:creationId xmlns:a16="http://schemas.microsoft.com/office/drawing/2014/main" id="{59EFD578-F271-9AF6-455C-207596F89BBC}"/>
                </a:ext>
              </a:extLst>
            </p:cNvPr>
            <p:cNvSpPr/>
            <p:nvPr/>
          </p:nvSpPr>
          <p:spPr>
            <a:xfrm rot="436686">
              <a:off x="3338970" y="1395244"/>
              <a:ext cx="491262" cy="420894"/>
            </a:xfrm>
            <a:custGeom>
              <a:avLst/>
              <a:gdLst/>
              <a:ahLst/>
              <a:cxnLst/>
              <a:rect l="l" t="t" r="r" b="b"/>
              <a:pathLst>
                <a:path w="10451" h="8954" extrusionOk="0">
                  <a:moveTo>
                    <a:pt x="10301" y="0"/>
                  </a:moveTo>
                  <a:lnTo>
                    <a:pt x="4789" y="624"/>
                  </a:lnTo>
                  <a:lnTo>
                    <a:pt x="4714" y="649"/>
                  </a:lnTo>
                  <a:lnTo>
                    <a:pt x="4664" y="673"/>
                  </a:lnTo>
                  <a:lnTo>
                    <a:pt x="25" y="8754"/>
                  </a:lnTo>
                  <a:lnTo>
                    <a:pt x="0" y="8804"/>
                  </a:lnTo>
                  <a:lnTo>
                    <a:pt x="0" y="8854"/>
                  </a:lnTo>
                  <a:lnTo>
                    <a:pt x="25" y="8904"/>
                  </a:lnTo>
                  <a:lnTo>
                    <a:pt x="75" y="8954"/>
                  </a:lnTo>
                  <a:lnTo>
                    <a:pt x="200" y="8954"/>
                  </a:lnTo>
                  <a:lnTo>
                    <a:pt x="250" y="8904"/>
                  </a:lnTo>
                  <a:lnTo>
                    <a:pt x="4889" y="898"/>
                  </a:lnTo>
                  <a:lnTo>
                    <a:pt x="10326" y="274"/>
                  </a:lnTo>
                  <a:lnTo>
                    <a:pt x="10375" y="249"/>
                  </a:lnTo>
                  <a:lnTo>
                    <a:pt x="10425" y="225"/>
                  </a:lnTo>
                  <a:lnTo>
                    <a:pt x="10450" y="175"/>
                  </a:lnTo>
                  <a:lnTo>
                    <a:pt x="10450" y="125"/>
                  </a:lnTo>
                  <a:lnTo>
                    <a:pt x="10425" y="75"/>
                  </a:lnTo>
                  <a:lnTo>
                    <a:pt x="10400" y="25"/>
                  </a:lnTo>
                  <a:lnTo>
                    <a:pt x="10351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69;p44">
              <a:extLst>
                <a:ext uri="{FF2B5EF4-FFF2-40B4-BE49-F238E27FC236}">
                  <a16:creationId xmlns:a16="http://schemas.microsoft.com/office/drawing/2014/main" id="{663CEDD8-B2ED-A415-FD7A-891F2D928BD8}"/>
                </a:ext>
              </a:extLst>
            </p:cNvPr>
            <p:cNvSpPr/>
            <p:nvPr/>
          </p:nvSpPr>
          <p:spPr>
            <a:xfrm rot="436686">
              <a:off x="3338753" y="1863374"/>
              <a:ext cx="662412" cy="386908"/>
            </a:xfrm>
            <a:custGeom>
              <a:avLst/>
              <a:gdLst/>
              <a:ahLst/>
              <a:cxnLst/>
              <a:rect l="l" t="t" r="r" b="b"/>
              <a:pathLst>
                <a:path w="14092" h="8231" extrusionOk="0">
                  <a:moveTo>
                    <a:pt x="14092" y="0"/>
                  </a:moveTo>
                  <a:lnTo>
                    <a:pt x="0" y="2270"/>
                  </a:lnTo>
                  <a:lnTo>
                    <a:pt x="2021" y="8230"/>
                  </a:lnTo>
                  <a:lnTo>
                    <a:pt x="3642" y="7856"/>
                  </a:lnTo>
                  <a:lnTo>
                    <a:pt x="7308" y="7008"/>
                  </a:lnTo>
                  <a:lnTo>
                    <a:pt x="9403" y="6534"/>
                  </a:lnTo>
                  <a:lnTo>
                    <a:pt x="11348" y="6135"/>
                  </a:lnTo>
                  <a:lnTo>
                    <a:pt x="12969" y="5836"/>
                  </a:lnTo>
                  <a:lnTo>
                    <a:pt x="13593" y="5736"/>
                  </a:lnTo>
                  <a:lnTo>
                    <a:pt x="14042" y="5711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70;p44">
              <a:extLst>
                <a:ext uri="{FF2B5EF4-FFF2-40B4-BE49-F238E27FC236}">
                  <a16:creationId xmlns:a16="http://schemas.microsoft.com/office/drawing/2014/main" id="{FA61BB83-7C30-3781-FB7D-46B2872131E4}"/>
                </a:ext>
              </a:extLst>
            </p:cNvPr>
            <p:cNvSpPr/>
            <p:nvPr/>
          </p:nvSpPr>
          <p:spPr>
            <a:xfrm rot="436686">
              <a:off x="3694056" y="1885981"/>
              <a:ext cx="309536" cy="325941"/>
            </a:xfrm>
            <a:custGeom>
              <a:avLst/>
              <a:gdLst/>
              <a:ahLst/>
              <a:cxnLst/>
              <a:rect l="l" t="t" r="r" b="b"/>
              <a:pathLst>
                <a:path w="6585" h="6934" extrusionOk="0">
                  <a:moveTo>
                    <a:pt x="6585" y="0"/>
                  </a:moveTo>
                  <a:lnTo>
                    <a:pt x="5063" y="249"/>
                  </a:lnTo>
                  <a:lnTo>
                    <a:pt x="5088" y="449"/>
                  </a:lnTo>
                  <a:lnTo>
                    <a:pt x="5063" y="648"/>
                  </a:lnTo>
                  <a:lnTo>
                    <a:pt x="5014" y="848"/>
                  </a:lnTo>
                  <a:lnTo>
                    <a:pt x="4939" y="1048"/>
                  </a:lnTo>
                  <a:lnTo>
                    <a:pt x="4764" y="1397"/>
                  </a:lnTo>
                  <a:lnTo>
                    <a:pt x="4540" y="1746"/>
                  </a:lnTo>
                  <a:lnTo>
                    <a:pt x="4091" y="2469"/>
                  </a:lnTo>
                  <a:lnTo>
                    <a:pt x="3592" y="3192"/>
                  </a:lnTo>
                  <a:lnTo>
                    <a:pt x="3093" y="3891"/>
                  </a:lnTo>
                  <a:lnTo>
                    <a:pt x="2544" y="4564"/>
                  </a:lnTo>
                  <a:lnTo>
                    <a:pt x="1996" y="5213"/>
                  </a:lnTo>
                  <a:lnTo>
                    <a:pt x="1696" y="5512"/>
                  </a:lnTo>
                  <a:lnTo>
                    <a:pt x="1372" y="5811"/>
                  </a:lnTo>
                  <a:lnTo>
                    <a:pt x="1048" y="6086"/>
                  </a:lnTo>
                  <a:lnTo>
                    <a:pt x="724" y="6360"/>
                  </a:lnTo>
                  <a:lnTo>
                    <a:pt x="350" y="6584"/>
                  </a:lnTo>
                  <a:lnTo>
                    <a:pt x="0" y="6834"/>
                  </a:lnTo>
                  <a:lnTo>
                    <a:pt x="125" y="6933"/>
                  </a:lnTo>
                  <a:lnTo>
                    <a:pt x="2120" y="6485"/>
                  </a:lnTo>
                  <a:lnTo>
                    <a:pt x="3991" y="6110"/>
                  </a:lnTo>
                  <a:lnTo>
                    <a:pt x="5512" y="5836"/>
                  </a:lnTo>
                  <a:lnTo>
                    <a:pt x="6111" y="5736"/>
                  </a:lnTo>
                  <a:lnTo>
                    <a:pt x="6535" y="5711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rgbClr val="CB4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71;p44">
              <a:extLst>
                <a:ext uri="{FF2B5EF4-FFF2-40B4-BE49-F238E27FC236}">
                  <a16:creationId xmlns:a16="http://schemas.microsoft.com/office/drawing/2014/main" id="{AEDF3FA4-A914-416C-95CB-A12A43F0E8B1}"/>
                </a:ext>
              </a:extLst>
            </p:cNvPr>
            <p:cNvSpPr/>
            <p:nvPr/>
          </p:nvSpPr>
          <p:spPr>
            <a:xfrm rot="436686">
              <a:off x="3209507" y="1526489"/>
              <a:ext cx="226288" cy="243915"/>
            </a:xfrm>
            <a:custGeom>
              <a:avLst/>
              <a:gdLst/>
              <a:ahLst/>
              <a:cxnLst/>
              <a:rect l="l" t="t" r="r" b="b"/>
              <a:pathLst>
                <a:path w="4814" h="5189" extrusionOk="0">
                  <a:moveTo>
                    <a:pt x="1921" y="1"/>
                  </a:moveTo>
                  <a:lnTo>
                    <a:pt x="1846" y="26"/>
                  </a:lnTo>
                  <a:lnTo>
                    <a:pt x="1721" y="125"/>
                  </a:lnTo>
                  <a:lnTo>
                    <a:pt x="250" y="1198"/>
                  </a:lnTo>
                  <a:lnTo>
                    <a:pt x="175" y="1273"/>
                  </a:lnTo>
                  <a:lnTo>
                    <a:pt x="75" y="1348"/>
                  </a:lnTo>
                  <a:lnTo>
                    <a:pt x="25" y="1447"/>
                  </a:lnTo>
                  <a:lnTo>
                    <a:pt x="0" y="1572"/>
                  </a:lnTo>
                  <a:lnTo>
                    <a:pt x="50" y="1672"/>
                  </a:lnTo>
                  <a:lnTo>
                    <a:pt x="100" y="1747"/>
                  </a:lnTo>
                  <a:lnTo>
                    <a:pt x="724" y="2644"/>
                  </a:lnTo>
                  <a:lnTo>
                    <a:pt x="1372" y="3517"/>
                  </a:lnTo>
                  <a:lnTo>
                    <a:pt x="2046" y="4365"/>
                  </a:lnTo>
                  <a:lnTo>
                    <a:pt x="2744" y="5188"/>
                  </a:lnTo>
                  <a:lnTo>
                    <a:pt x="3043" y="4615"/>
                  </a:lnTo>
                  <a:lnTo>
                    <a:pt x="3342" y="4041"/>
                  </a:lnTo>
                  <a:lnTo>
                    <a:pt x="3692" y="3467"/>
                  </a:lnTo>
                  <a:lnTo>
                    <a:pt x="4016" y="2919"/>
                  </a:lnTo>
                  <a:lnTo>
                    <a:pt x="4290" y="2570"/>
                  </a:lnTo>
                  <a:lnTo>
                    <a:pt x="4465" y="2320"/>
                  </a:lnTo>
                  <a:lnTo>
                    <a:pt x="4639" y="2046"/>
                  </a:lnTo>
                  <a:lnTo>
                    <a:pt x="4764" y="1771"/>
                  </a:lnTo>
                  <a:lnTo>
                    <a:pt x="4789" y="1672"/>
                  </a:lnTo>
                  <a:lnTo>
                    <a:pt x="4814" y="1547"/>
                  </a:lnTo>
                  <a:lnTo>
                    <a:pt x="4789" y="1472"/>
                  </a:lnTo>
                  <a:lnTo>
                    <a:pt x="4714" y="1397"/>
                  </a:lnTo>
                  <a:lnTo>
                    <a:pt x="4639" y="1348"/>
                  </a:lnTo>
                  <a:lnTo>
                    <a:pt x="4490" y="1323"/>
                  </a:lnTo>
                  <a:lnTo>
                    <a:pt x="4365" y="1323"/>
                  </a:lnTo>
                  <a:lnTo>
                    <a:pt x="4215" y="1372"/>
                  </a:lnTo>
                  <a:lnTo>
                    <a:pt x="3966" y="1497"/>
                  </a:lnTo>
                  <a:lnTo>
                    <a:pt x="3742" y="1647"/>
                  </a:lnTo>
                  <a:lnTo>
                    <a:pt x="3592" y="1697"/>
                  </a:lnTo>
                  <a:lnTo>
                    <a:pt x="3467" y="1722"/>
                  </a:lnTo>
                  <a:lnTo>
                    <a:pt x="3318" y="1697"/>
                  </a:lnTo>
                  <a:lnTo>
                    <a:pt x="3168" y="1622"/>
                  </a:lnTo>
                  <a:lnTo>
                    <a:pt x="3043" y="1497"/>
                  </a:lnTo>
                  <a:lnTo>
                    <a:pt x="2968" y="1348"/>
                  </a:lnTo>
                  <a:lnTo>
                    <a:pt x="2943" y="1148"/>
                  </a:lnTo>
                  <a:lnTo>
                    <a:pt x="2918" y="1048"/>
                  </a:lnTo>
                  <a:lnTo>
                    <a:pt x="2894" y="948"/>
                  </a:lnTo>
                  <a:lnTo>
                    <a:pt x="2819" y="849"/>
                  </a:lnTo>
                  <a:lnTo>
                    <a:pt x="2744" y="799"/>
                  </a:lnTo>
                  <a:lnTo>
                    <a:pt x="2644" y="799"/>
                  </a:lnTo>
                  <a:lnTo>
                    <a:pt x="2594" y="824"/>
                  </a:lnTo>
                  <a:lnTo>
                    <a:pt x="2544" y="849"/>
                  </a:lnTo>
                  <a:lnTo>
                    <a:pt x="2495" y="724"/>
                  </a:lnTo>
                  <a:lnTo>
                    <a:pt x="2445" y="599"/>
                  </a:lnTo>
                  <a:lnTo>
                    <a:pt x="2370" y="350"/>
                  </a:lnTo>
                  <a:lnTo>
                    <a:pt x="2295" y="200"/>
                  </a:lnTo>
                  <a:lnTo>
                    <a:pt x="2220" y="100"/>
                  </a:lnTo>
                  <a:lnTo>
                    <a:pt x="2120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72;p44">
              <a:extLst>
                <a:ext uri="{FF2B5EF4-FFF2-40B4-BE49-F238E27FC236}">
                  <a16:creationId xmlns:a16="http://schemas.microsoft.com/office/drawing/2014/main" id="{8B76B91A-545B-7839-AEFE-0473617422F6}"/>
                </a:ext>
              </a:extLst>
            </p:cNvPr>
            <p:cNvSpPr/>
            <p:nvPr/>
          </p:nvSpPr>
          <p:spPr>
            <a:xfrm rot="436686">
              <a:off x="3207876" y="1552119"/>
              <a:ext cx="225160" cy="218109"/>
            </a:xfrm>
            <a:custGeom>
              <a:avLst/>
              <a:gdLst/>
              <a:ahLst/>
              <a:cxnLst/>
              <a:rect l="l" t="t" r="r" b="b"/>
              <a:pathLst>
                <a:path w="4790" h="4640" extrusionOk="0">
                  <a:moveTo>
                    <a:pt x="1148" y="0"/>
                  </a:moveTo>
                  <a:lnTo>
                    <a:pt x="250" y="649"/>
                  </a:lnTo>
                  <a:lnTo>
                    <a:pt x="175" y="724"/>
                  </a:lnTo>
                  <a:lnTo>
                    <a:pt x="75" y="799"/>
                  </a:lnTo>
                  <a:lnTo>
                    <a:pt x="25" y="898"/>
                  </a:lnTo>
                  <a:lnTo>
                    <a:pt x="0" y="1023"/>
                  </a:lnTo>
                  <a:lnTo>
                    <a:pt x="50" y="1123"/>
                  </a:lnTo>
                  <a:lnTo>
                    <a:pt x="100" y="1198"/>
                  </a:lnTo>
                  <a:lnTo>
                    <a:pt x="724" y="2095"/>
                  </a:lnTo>
                  <a:lnTo>
                    <a:pt x="1372" y="2968"/>
                  </a:lnTo>
                  <a:lnTo>
                    <a:pt x="2046" y="3816"/>
                  </a:lnTo>
                  <a:lnTo>
                    <a:pt x="2744" y="4639"/>
                  </a:lnTo>
                  <a:lnTo>
                    <a:pt x="3043" y="4066"/>
                  </a:lnTo>
                  <a:lnTo>
                    <a:pt x="3342" y="3492"/>
                  </a:lnTo>
                  <a:lnTo>
                    <a:pt x="3692" y="2918"/>
                  </a:lnTo>
                  <a:lnTo>
                    <a:pt x="4016" y="2370"/>
                  </a:lnTo>
                  <a:lnTo>
                    <a:pt x="4240" y="2095"/>
                  </a:lnTo>
                  <a:lnTo>
                    <a:pt x="4540" y="1671"/>
                  </a:lnTo>
                  <a:lnTo>
                    <a:pt x="4664" y="1422"/>
                  </a:lnTo>
                  <a:lnTo>
                    <a:pt x="4764" y="1198"/>
                  </a:lnTo>
                  <a:lnTo>
                    <a:pt x="4789" y="1098"/>
                  </a:lnTo>
                  <a:lnTo>
                    <a:pt x="4789" y="1023"/>
                  </a:lnTo>
                  <a:lnTo>
                    <a:pt x="4789" y="948"/>
                  </a:lnTo>
                  <a:lnTo>
                    <a:pt x="4739" y="873"/>
                  </a:lnTo>
                  <a:lnTo>
                    <a:pt x="4664" y="998"/>
                  </a:lnTo>
                  <a:lnTo>
                    <a:pt x="4614" y="1073"/>
                  </a:lnTo>
                  <a:lnTo>
                    <a:pt x="4540" y="1123"/>
                  </a:lnTo>
                  <a:lnTo>
                    <a:pt x="4390" y="1222"/>
                  </a:lnTo>
                  <a:lnTo>
                    <a:pt x="4240" y="1322"/>
                  </a:lnTo>
                  <a:lnTo>
                    <a:pt x="4166" y="1372"/>
                  </a:lnTo>
                  <a:lnTo>
                    <a:pt x="4116" y="1447"/>
                  </a:lnTo>
                  <a:lnTo>
                    <a:pt x="4066" y="1522"/>
                  </a:lnTo>
                  <a:lnTo>
                    <a:pt x="4041" y="1597"/>
                  </a:lnTo>
                  <a:lnTo>
                    <a:pt x="3991" y="1771"/>
                  </a:lnTo>
                  <a:lnTo>
                    <a:pt x="3941" y="1846"/>
                  </a:lnTo>
                  <a:lnTo>
                    <a:pt x="3891" y="1921"/>
                  </a:lnTo>
                  <a:lnTo>
                    <a:pt x="3841" y="1971"/>
                  </a:lnTo>
                  <a:lnTo>
                    <a:pt x="3742" y="1996"/>
                  </a:lnTo>
                  <a:lnTo>
                    <a:pt x="3617" y="1996"/>
                  </a:lnTo>
                  <a:lnTo>
                    <a:pt x="3542" y="2021"/>
                  </a:lnTo>
                  <a:lnTo>
                    <a:pt x="3467" y="2046"/>
                  </a:lnTo>
                  <a:lnTo>
                    <a:pt x="3392" y="2120"/>
                  </a:lnTo>
                  <a:lnTo>
                    <a:pt x="3342" y="2195"/>
                  </a:lnTo>
                  <a:lnTo>
                    <a:pt x="3318" y="2295"/>
                  </a:lnTo>
                  <a:lnTo>
                    <a:pt x="3318" y="2395"/>
                  </a:lnTo>
                  <a:lnTo>
                    <a:pt x="3293" y="2619"/>
                  </a:lnTo>
                  <a:lnTo>
                    <a:pt x="3293" y="2719"/>
                  </a:lnTo>
                  <a:lnTo>
                    <a:pt x="3243" y="2819"/>
                  </a:lnTo>
                  <a:lnTo>
                    <a:pt x="3218" y="2894"/>
                  </a:lnTo>
                  <a:lnTo>
                    <a:pt x="3143" y="2943"/>
                  </a:lnTo>
                  <a:lnTo>
                    <a:pt x="3068" y="2918"/>
                  </a:lnTo>
                  <a:lnTo>
                    <a:pt x="3018" y="2894"/>
                  </a:lnTo>
                  <a:lnTo>
                    <a:pt x="2968" y="2794"/>
                  </a:lnTo>
                  <a:lnTo>
                    <a:pt x="2894" y="2619"/>
                  </a:lnTo>
                  <a:lnTo>
                    <a:pt x="2869" y="2445"/>
                  </a:lnTo>
                  <a:lnTo>
                    <a:pt x="2869" y="2270"/>
                  </a:lnTo>
                  <a:lnTo>
                    <a:pt x="2869" y="2095"/>
                  </a:lnTo>
                  <a:lnTo>
                    <a:pt x="2894" y="1746"/>
                  </a:lnTo>
                  <a:lnTo>
                    <a:pt x="2894" y="1547"/>
                  </a:lnTo>
                  <a:lnTo>
                    <a:pt x="2869" y="1372"/>
                  </a:lnTo>
                  <a:lnTo>
                    <a:pt x="2844" y="1272"/>
                  </a:lnTo>
                  <a:lnTo>
                    <a:pt x="2794" y="1173"/>
                  </a:lnTo>
                  <a:lnTo>
                    <a:pt x="2719" y="1123"/>
                  </a:lnTo>
                  <a:lnTo>
                    <a:pt x="2669" y="1098"/>
                  </a:lnTo>
                  <a:lnTo>
                    <a:pt x="2619" y="1098"/>
                  </a:lnTo>
                  <a:lnTo>
                    <a:pt x="2544" y="1148"/>
                  </a:lnTo>
                  <a:lnTo>
                    <a:pt x="2495" y="1198"/>
                  </a:lnTo>
                  <a:lnTo>
                    <a:pt x="2470" y="1272"/>
                  </a:lnTo>
                  <a:lnTo>
                    <a:pt x="2470" y="1372"/>
                  </a:lnTo>
                  <a:lnTo>
                    <a:pt x="2495" y="1447"/>
                  </a:lnTo>
                  <a:lnTo>
                    <a:pt x="2519" y="1522"/>
                  </a:lnTo>
                  <a:lnTo>
                    <a:pt x="2619" y="1671"/>
                  </a:lnTo>
                  <a:lnTo>
                    <a:pt x="2694" y="1871"/>
                  </a:lnTo>
                  <a:lnTo>
                    <a:pt x="2719" y="2095"/>
                  </a:lnTo>
                  <a:lnTo>
                    <a:pt x="2719" y="2320"/>
                  </a:lnTo>
                  <a:lnTo>
                    <a:pt x="2644" y="2544"/>
                  </a:lnTo>
                  <a:lnTo>
                    <a:pt x="2619" y="2619"/>
                  </a:lnTo>
                  <a:lnTo>
                    <a:pt x="2544" y="2669"/>
                  </a:lnTo>
                  <a:lnTo>
                    <a:pt x="2495" y="2719"/>
                  </a:lnTo>
                  <a:lnTo>
                    <a:pt x="2420" y="2694"/>
                  </a:lnTo>
                  <a:lnTo>
                    <a:pt x="2370" y="2669"/>
                  </a:lnTo>
                  <a:lnTo>
                    <a:pt x="2345" y="2619"/>
                  </a:lnTo>
                  <a:lnTo>
                    <a:pt x="2345" y="2494"/>
                  </a:lnTo>
                  <a:lnTo>
                    <a:pt x="2370" y="1547"/>
                  </a:lnTo>
                  <a:lnTo>
                    <a:pt x="2295" y="1547"/>
                  </a:lnTo>
                  <a:lnTo>
                    <a:pt x="2245" y="1572"/>
                  </a:lnTo>
                  <a:lnTo>
                    <a:pt x="2145" y="1671"/>
                  </a:lnTo>
                  <a:lnTo>
                    <a:pt x="1996" y="1896"/>
                  </a:lnTo>
                  <a:lnTo>
                    <a:pt x="1896" y="1996"/>
                  </a:lnTo>
                  <a:lnTo>
                    <a:pt x="1771" y="2070"/>
                  </a:lnTo>
                  <a:lnTo>
                    <a:pt x="1721" y="2095"/>
                  </a:lnTo>
                  <a:lnTo>
                    <a:pt x="1647" y="2095"/>
                  </a:lnTo>
                  <a:lnTo>
                    <a:pt x="1597" y="2070"/>
                  </a:lnTo>
                  <a:lnTo>
                    <a:pt x="1547" y="2046"/>
                  </a:lnTo>
                  <a:lnTo>
                    <a:pt x="1522" y="1971"/>
                  </a:lnTo>
                  <a:lnTo>
                    <a:pt x="1497" y="1896"/>
                  </a:lnTo>
                  <a:lnTo>
                    <a:pt x="1522" y="1771"/>
                  </a:lnTo>
                  <a:lnTo>
                    <a:pt x="1622" y="1347"/>
                  </a:lnTo>
                  <a:lnTo>
                    <a:pt x="1796" y="973"/>
                  </a:lnTo>
                  <a:lnTo>
                    <a:pt x="1821" y="898"/>
                  </a:lnTo>
                  <a:lnTo>
                    <a:pt x="1821" y="799"/>
                  </a:lnTo>
                  <a:lnTo>
                    <a:pt x="1796" y="749"/>
                  </a:lnTo>
                  <a:lnTo>
                    <a:pt x="1771" y="724"/>
                  </a:lnTo>
                  <a:lnTo>
                    <a:pt x="1696" y="724"/>
                  </a:lnTo>
                  <a:lnTo>
                    <a:pt x="1671" y="749"/>
                  </a:lnTo>
                  <a:lnTo>
                    <a:pt x="1522" y="848"/>
                  </a:lnTo>
                  <a:lnTo>
                    <a:pt x="1397" y="998"/>
                  </a:lnTo>
                  <a:lnTo>
                    <a:pt x="1272" y="1148"/>
                  </a:lnTo>
                  <a:lnTo>
                    <a:pt x="1148" y="1297"/>
                  </a:lnTo>
                  <a:lnTo>
                    <a:pt x="1073" y="1347"/>
                  </a:lnTo>
                  <a:lnTo>
                    <a:pt x="998" y="1372"/>
                  </a:lnTo>
                  <a:lnTo>
                    <a:pt x="923" y="1372"/>
                  </a:lnTo>
                  <a:lnTo>
                    <a:pt x="848" y="1347"/>
                  </a:lnTo>
                  <a:lnTo>
                    <a:pt x="799" y="1272"/>
                  </a:lnTo>
                  <a:lnTo>
                    <a:pt x="799" y="1198"/>
                  </a:lnTo>
                  <a:lnTo>
                    <a:pt x="799" y="1048"/>
                  </a:lnTo>
                  <a:lnTo>
                    <a:pt x="799" y="873"/>
                  </a:lnTo>
                  <a:lnTo>
                    <a:pt x="873" y="574"/>
                  </a:lnTo>
                  <a:lnTo>
                    <a:pt x="998" y="27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3;p44">
              <a:extLst>
                <a:ext uri="{FF2B5EF4-FFF2-40B4-BE49-F238E27FC236}">
                  <a16:creationId xmlns:a16="http://schemas.microsoft.com/office/drawing/2014/main" id="{27C3E81B-DBA2-7E0D-24DC-1C8EB90FA6E3}"/>
                </a:ext>
              </a:extLst>
            </p:cNvPr>
            <p:cNvSpPr/>
            <p:nvPr/>
          </p:nvSpPr>
          <p:spPr>
            <a:xfrm rot="436686">
              <a:off x="3203703" y="1519490"/>
              <a:ext cx="238040" cy="256795"/>
            </a:xfrm>
            <a:custGeom>
              <a:avLst/>
              <a:gdLst/>
              <a:ahLst/>
              <a:cxnLst/>
              <a:rect l="l" t="t" r="r" b="b"/>
              <a:pathLst>
                <a:path w="5064" h="5463" extrusionOk="0">
                  <a:moveTo>
                    <a:pt x="2121" y="274"/>
                  </a:moveTo>
                  <a:lnTo>
                    <a:pt x="2196" y="299"/>
                  </a:lnTo>
                  <a:lnTo>
                    <a:pt x="2245" y="349"/>
                  </a:lnTo>
                  <a:lnTo>
                    <a:pt x="2320" y="424"/>
                  </a:lnTo>
                  <a:lnTo>
                    <a:pt x="2345" y="524"/>
                  </a:lnTo>
                  <a:lnTo>
                    <a:pt x="2395" y="673"/>
                  </a:lnTo>
                  <a:lnTo>
                    <a:pt x="2445" y="873"/>
                  </a:lnTo>
                  <a:lnTo>
                    <a:pt x="2495" y="998"/>
                  </a:lnTo>
                  <a:lnTo>
                    <a:pt x="2570" y="1097"/>
                  </a:lnTo>
                  <a:lnTo>
                    <a:pt x="2620" y="1122"/>
                  </a:lnTo>
                  <a:lnTo>
                    <a:pt x="2694" y="1147"/>
                  </a:lnTo>
                  <a:lnTo>
                    <a:pt x="2744" y="1122"/>
                  </a:lnTo>
                  <a:lnTo>
                    <a:pt x="2794" y="1073"/>
                  </a:lnTo>
                  <a:lnTo>
                    <a:pt x="2844" y="1097"/>
                  </a:lnTo>
                  <a:lnTo>
                    <a:pt x="2894" y="1147"/>
                  </a:lnTo>
                  <a:lnTo>
                    <a:pt x="2919" y="1222"/>
                  </a:lnTo>
                  <a:lnTo>
                    <a:pt x="2919" y="1347"/>
                  </a:lnTo>
                  <a:lnTo>
                    <a:pt x="2969" y="1546"/>
                  </a:lnTo>
                  <a:lnTo>
                    <a:pt x="2994" y="1646"/>
                  </a:lnTo>
                  <a:lnTo>
                    <a:pt x="3068" y="1721"/>
                  </a:lnTo>
                  <a:lnTo>
                    <a:pt x="3118" y="1796"/>
                  </a:lnTo>
                  <a:lnTo>
                    <a:pt x="3218" y="1871"/>
                  </a:lnTo>
                  <a:lnTo>
                    <a:pt x="3293" y="1920"/>
                  </a:lnTo>
                  <a:lnTo>
                    <a:pt x="3393" y="1970"/>
                  </a:lnTo>
                  <a:lnTo>
                    <a:pt x="3492" y="1995"/>
                  </a:lnTo>
                  <a:lnTo>
                    <a:pt x="3592" y="1995"/>
                  </a:lnTo>
                  <a:lnTo>
                    <a:pt x="3767" y="1970"/>
                  </a:lnTo>
                  <a:lnTo>
                    <a:pt x="3916" y="1920"/>
                  </a:lnTo>
                  <a:lnTo>
                    <a:pt x="4166" y="1771"/>
                  </a:lnTo>
                  <a:lnTo>
                    <a:pt x="4390" y="1646"/>
                  </a:lnTo>
                  <a:lnTo>
                    <a:pt x="4490" y="1621"/>
                  </a:lnTo>
                  <a:lnTo>
                    <a:pt x="4615" y="1596"/>
                  </a:lnTo>
                  <a:lnTo>
                    <a:pt x="4715" y="1621"/>
                  </a:lnTo>
                  <a:lnTo>
                    <a:pt x="4739" y="1646"/>
                  </a:lnTo>
                  <a:lnTo>
                    <a:pt x="4789" y="1671"/>
                  </a:lnTo>
                  <a:lnTo>
                    <a:pt x="4789" y="1771"/>
                  </a:lnTo>
                  <a:lnTo>
                    <a:pt x="4739" y="1896"/>
                  </a:lnTo>
                  <a:lnTo>
                    <a:pt x="4665" y="2045"/>
                  </a:lnTo>
                  <a:lnTo>
                    <a:pt x="4590" y="2220"/>
                  </a:lnTo>
                  <a:lnTo>
                    <a:pt x="4365" y="2544"/>
                  </a:lnTo>
                  <a:lnTo>
                    <a:pt x="4166" y="2793"/>
                  </a:lnTo>
                  <a:lnTo>
                    <a:pt x="4016" y="2993"/>
                  </a:lnTo>
                  <a:lnTo>
                    <a:pt x="3717" y="3492"/>
                  </a:lnTo>
                  <a:lnTo>
                    <a:pt x="3418" y="4015"/>
                  </a:lnTo>
                  <a:lnTo>
                    <a:pt x="3118" y="4539"/>
                  </a:lnTo>
                  <a:lnTo>
                    <a:pt x="2844" y="5088"/>
                  </a:lnTo>
                  <a:lnTo>
                    <a:pt x="2196" y="4290"/>
                  </a:lnTo>
                  <a:lnTo>
                    <a:pt x="1547" y="3492"/>
                  </a:lnTo>
                  <a:lnTo>
                    <a:pt x="924" y="2669"/>
                  </a:lnTo>
                  <a:lnTo>
                    <a:pt x="350" y="1821"/>
                  </a:lnTo>
                  <a:lnTo>
                    <a:pt x="300" y="1771"/>
                  </a:lnTo>
                  <a:lnTo>
                    <a:pt x="275" y="1696"/>
                  </a:lnTo>
                  <a:lnTo>
                    <a:pt x="300" y="1621"/>
                  </a:lnTo>
                  <a:lnTo>
                    <a:pt x="325" y="1571"/>
                  </a:lnTo>
                  <a:lnTo>
                    <a:pt x="475" y="1447"/>
                  </a:lnTo>
                  <a:lnTo>
                    <a:pt x="1946" y="374"/>
                  </a:lnTo>
                  <a:lnTo>
                    <a:pt x="2021" y="299"/>
                  </a:lnTo>
                  <a:lnTo>
                    <a:pt x="2121" y="274"/>
                  </a:lnTo>
                  <a:close/>
                  <a:moveTo>
                    <a:pt x="2096" y="0"/>
                  </a:moveTo>
                  <a:lnTo>
                    <a:pt x="1996" y="25"/>
                  </a:lnTo>
                  <a:lnTo>
                    <a:pt x="1921" y="50"/>
                  </a:lnTo>
                  <a:lnTo>
                    <a:pt x="1772" y="150"/>
                  </a:lnTo>
                  <a:lnTo>
                    <a:pt x="300" y="1222"/>
                  </a:lnTo>
                  <a:lnTo>
                    <a:pt x="200" y="1297"/>
                  </a:lnTo>
                  <a:lnTo>
                    <a:pt x="101" y="1422"/>
                  </a:lnTo>
                  <a:lnTo>
                    <a:pt x="26" y="1546"/>
                  </a:lnTo>
                  <a:lnTo>
                    <a:pt x="1" y="1621"/>
                  </a:lnTo>
                  <a:lnTo>
                    <a:pt x="1" y="1721"/>
                  </a:lnTo>
                  <a:lnTo>
                    <a:pt x="26" y="1796"/>
                  </a:lnTo>
                  <a:lnTo>
                    <a:pt x="51" y="1871"/>
                  </a:lnTo>
                  <a:lnTo>
                    <a:pt x="101" y="1995"/>
                  </a:lnTo>
                  <a:lnTo>
                    <a:pt x="749" y="2868"/>
                  </a:lnTo>
                  <a:lnTo>
                    <a:pt x="1397" y="3741"/>
                  </a:lnTo>
                  <a:lnTo>
                    <a:pt x="2071" y="4589"/>
                  </a:lnTo>
                  <a:lnTo>
                    <a:pt x="2769" y="5412"/>
                  </a:lnTo>
                  <a:lnTo>
                    <a:pt x="2819" y="5462"/>
                  </a:lnTo>
                  <a:lnTo>
                    <a:pt x="2894" y="5462"/>
                  </a:lnTo>
                  <a:lnTo>
                    <a:pt x="2969" y="5437"/>
                  </a:lnTo>
                  <a:lnTo>
                    <a:pt x="2994" y="5387"/>
                  </a:lnTo>
                  <a:lnTo>
                    <a:pt x="3293" y="4814"/>
                  </a:lnTo>
                  <a:lnTo>
                    <a:pt x="3592" y="4240"/>
                  </a:lnTo>
                  <a:lnTo>
                    <a:pt x="3916" y="3691"/>
                  </a:lnTo>
                  <a:lnTo>
                    <a:pt x="4266" y="3143"/>
                  </a:lnTo>
                  <a:lnTo>
                    <a:pt x="4390" y="2968"/>
                  </a:lnTo>
                  <a:lnTo>
                    <a:pt x="4690" y="2569"/>
                  </a:lnTo>
                  <a:lnTo>
                    <a:pt x="4814" y="2369"/>
                  </a:lnTo>
                  <a:lnTo>
                    <a:pt x="4914" y="2195"/>
                  </a:lnTo>
                  <a:lnTo>
                    <a:pt x="5014" y="1995"/>
                  </a:lnTo>
                  <a:lnTo>
                    <a:pt x="5064" y="1846"/>
                  </a:lnTo>
                  <a:lnTo>
                    <a:pt x="5064" y="1696"/>
                  </a:lnTo>
                  <a:lnTo>
                    <a:pt x="5039" y="1546"/>
                  </a:lnTo>
                  <a:lnTo>
                    <a:pt x="4989" y="1472"/>
                  </a:lnTo>
                  <a:lnTo>
                    <a:pt x="4914" y="1422"/>
                  </a:lnTo>
                  <a:lnTo>
                    <a:pt x="4789" y="1347"/>
                  </a:lnTo>
                  <a:lnTo>
                    <a:pt x="4615" y="1322"/>
                  </a:lnTo>
                  <a:lnTo>
                    <a:pt x="4465" y="1347"/>
                  </a:lnTo>
                  <a:lnTo>
                    <a:pt x="4315" y="1397"/>
                  </a:lnTo>
                  <a:lnTo>
                    <a:pt x="4166" y="1447"/>
                  </a:lnTo>
                  <a:lnTo>
                    <a:pt x="4016" y="1546"/>
                  </a:lnTo>
                  <a:lnTo>
                    <a:pt x="3817" y="1671"/>
                  </a:lnTo>
                  <a:lnTo>
                    <a:pt x="3717" y="1696"/>
                  </a:lnTo>
                  <a:lnTo>
                    <a:pt x="3592" y="1721"/>
                  </a:lnTo>
                  <a:lnTo>
                    <a:pt x="3467" y="1696"/>
                  </a:lnTo>
                  <a:lnTo>
                    <a:pt x="3368" y="1646"/>
                  </a:lnTo>
                  <a:lnTo>
                    <a:pt x="3293" y="1571"/>
                  </a:lnTo>
                  <a:lnTo>
                    <a:pt x="3243" y="1472"/>
                  </a:lnTo>
                  <a:lnTo>
                    <a:pt x="3218" y="1297"/>
                  </a:lnTo>
                  <a:lnTo>
                    <a:pt x="3193" y="1172"/>
                  </a:lnTo>
                  <a:lnTo>
                    <a:pt x="3143" y="1023"/>
                  </a:lnTo>
                  <a:lnTo>
                    <a:pt x="3093" y="948"/>
                  </a:lnTo>
                  <a:lnTo>
                    <a:pt x="3019" y="873"/>
                  </a:lnTo>
                  <a:lnTo>
                    <a:pt x="2919" y="823"/>
                  </a:lnTo>
                  <a:lnTo>
                    <a:pt x="2819" y="798"/>
                  </a:lnTo>
                  <a:lnTo>
                    <a:pt x="2719" y="798"/>
                  </a:lnTo>
                  <a:lnTo>
                    <a:pt x="2669" y="599"/>
                  </a:lnTo>
                  <a:lnTo>
                    <a:pt x="2620" y="449"/>
                  </a:lnTo>
                  <a:lnTo>
                    <a:pt x="2545" y="274"/>
                  </a:lnTo>
                  <a:lnTo>
                    <a:pt x="2445" y="125"/>
                  </a:lnTo>
                  <a:lnTo>
                    <a:pt x="2370" y="75"/>
                  </a:lnTo>
                  <a:lnTo>
                    <a:pt x="2295" y="2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4;p44">
              <a:extLst>
                <a:ext uri="{FF2B5EF4-FFF2-40B4-BE49-F238E27FC236}">
                  <a16:creationId xmlns:a16="http://schemas.microsoft.com/office/drawing/2014/main" id="{FBACE00A-B5B2-D730-F15E-4202818C9834}"/>
                </a:ext>
              </a:extLst>
            </p:cNvPr>
            <p:cNvSpPr/>
            <p:nvPr/>
          </p:nvSpPr>
          <p:spPr>
            <a:xfrm rot="436686">
              <a:off x="3331628" y="1857493"/>
              <a:ext cx="676514" cy="399835"/>
            </a:xfrm>
            <a:custGeom>
              <a:avLst/>
              <a:gdLst/>
              <a:ahLst/>
              <a:cxnLst/>
              <a:rect l="l" t="t" r="r" b="b"/>
              <a:pathLst>
                <a:path w="14392" h="8506" extrusionOk="0">
                  <a:moveTo>
                    <a:pt x="14117" y="300"/>
                  </a:moveTo>
                  <a:lnTo>
                    <a:pt x="14042" y="5687"/>
                  </a:lnTo>
                  <a:lnTo>
                    <a:pt x="13593" y="5762"/>
                  </a:lnTo>
                  <a:lnTo>
                    <a:pt x="12995" y="5836"/>
                  </a:lnTo>
                  <a:lnTo>
                    <a:pt x="11498" y="6111"/>
                  </a:lnTo>
                  <a:lnTo>
                    <a:pt x="9728" y="6485"/>
                  </a:lnTo>
                  <a:lnTo>
                    <a:pt x="7832" y="6909"/>
                  </a:lnTo>
                  <a:lnTo>
                    <a:pt x="4315" y="7707"/>
                  </a:lnTo>
                  <a:lnTo>
                    <a:pt x="2270" y="8206"/>
                  </a:lnTo>
                  <a:lnTo>
                    <a:pt x="325" y="2519"/>
                  </a:lnTo>
                  <a:lnTo>
                    <a:pt x="14117" y="300"/>
                  </a:lnTo>
                  <a:close/>
                  <a:moveTo>
                    <a:pt x="14242" y="0"/>
                  </a:moveTo>
                  <a:lnTo>
                    <a:pt x="125" y="2270"/>
                  </a:lnTo>
                  <a:lnTo>
                    <a:pt x="76" y="2295"/>
                  </a:lnTo>
                  <a:lnTo>
                    <a:pt x="26" y="2320"/>
                  </a:lnTo>
                  <a:lnTo>
                    <a:pt x="1" y="2395"/>
                  </a:lnTo>
                  <a:lnTo>
                    <a:pt x="26" y="2444"/>
                  </a:lnTo>
                  <a:lnTo>
                    <a:pt x="2046" y="8405"/>
                  </a:lnTo>
                  <a:lnTo>
                    <a:pt x="2071" y="8455"/>
                  </a:lnTo>
                  <a:lnTo>
                    <a:pt x="2096" y="8480"/>
                  </a:lnTo>
                  <a:lnTo>
                    <a:pt x="2196" y="8505"/>
                  </a:lnTo>
                  <a:lnTo>
                    <a:pt x="2220" y="8505"/>
                  </a:lnTo>
                  <a:lnTo>
                    <a:pt x="3867" y="8106"/>
                  </a:lnTo>
                  <a:lnTo>
                    <a:pt x="7533" y="7258"/>
                  </a:lnTo>
                  <a:lnTo>
                    <a:pt x="9603" y="6809"/>
                  </a:lnTo>
                  <a:lnTo>
                    <a:pt x="11548" y="6410"/>
                  </a:lnTo>
                  <a:lnTo>
                    <a:pt x="13144" y="6111"/>
                  </a:lnTo>
                  <a:lnTo>
                    <a:pt x="13743" y="6011"/>
                  </a:lnTo>
                  <a:lnTo>
                    <a:pt x="14192" y="5961"/>
                  </a:lnTo>
                  <a:lnTo>
                    <a:pt x="14242" y="5961"/>
                  </a:lnTo>
                  <a:lnTo>
                    <a:pt x="14292" y="5911"/>
                  </a:lnTo>
                  <a:lnTo>
                    <a:pt x="14317" y="5886"/>
                  </a:lnTo>
                  <a:lnTo>
                    <a:pt x="14317" y="5836"/>
                  </a:lnTo>
                  <a:lnTo>
                    <a:pt x="14391" y="150"/>
                  </a:lnTo>
                  <a:lnTo>
                    <a:pt x="14391" y="75"/>
                  </a:lnTo>
                  <a:lnTo>
                    <a:pt x="14342" y="25"/>
                  </a:lnTo>
                  <a:lnTo>
                    <a:pt x="14292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5;p44">
              <a:extLst>
                <a:ext uri="{FF2B5EF4-FFF2-40B4-BE49-F238E27FC236}">
                  <a16:creationId xmlns:a16="http://schemas.microsoft.com/office/drawing/2014/main" id="{39DE2D38-23ED-731F-010C-D11C809AE8A3}"/>
                </a:ext>
              </a:extLst>
            </p:cNvPr>
            <p:cNvSpPr/>
            <p:nvPr/>
          </p:nvSpPr>
          <p:spPr>
            <a:xfrm rot="436686">
              <a:off x="3388322" y="1497395"/>
              <a:ext cx="280251" cy="281426"/>
            </a:xfrm>
            <a:custGeom>
              <a:avLst/>
              <a:gdLst/>
              <a:ahLst/>
              <a:cxnLst/>
              <a:rect l="l" t="t" r="r" b="b"/>
              <a:pathLst>
                <a:path w="5962" h="5987" extrusionOk="0">
                  <a:moveTo>
                    <a:pt x="3542" y="1"/>
                  </a:moveTo>
                  <a:lnTo>
                    <a:pt x="3442" y="25"/>
                  </a:lnTo>
                  <a:lnTo>
                    <a:pt x="3293" y="75"/>
                  </a:lnTo>
                  <a:lnTo>
                    <a:pt x="3168" y="150"/>
                  </a:lnTo>
                  <a:lnTo>
                    <a:pt x="2944" y="350"/>
                  </a:lnTo>
                  <a:lnTo>
                    <a:pt x="2794" y="524"/>
                  </a:lnTo>
                  <a:lnTo>
                    <a:pt x="2644" y="749"/>
                  </a:lnTo>
                  <a:lnTo>
                    <a:pt x="2520" y="998"/>
                  </a:lnTo>
                  <a:lnTo>
                    <a:pt x="2395" y="1248"/>
                  </a:lnTo>
                  <a:lnTo>
                    <a:pt x="2170" y="1771"/>
                  </a:lnTo>
                  <a:lnTo>
                    <a:pt x="1946" y="2245"/>
                  </a:lnTo>
                  <a:lnTo>
                    <a:pt x="1597" y="3018"/>
                  </a:lnTo>
                  <a:lnTo>
                    <a:pt x="1023" y="4265"/>
                  </a:lnTo>
                  <a:lnTo>
                    <a:pt x="724" y="4914"/>
                  </a:lnTo>
                  <a:lnTo>
                    <a:pt x="449" y="5438"/>
                  </a:lnTo>
                  <a:lnTo>
                    <a:pt x="300" y="5662"/>
                  </a:lnTo>
                  <a:lnTo>
                    <a:pt x="175" y="5837"/>
                  </a:lnTo>
                  <a:lnTo>
                    <a:pt x="75" y="5936"/>
                  </a:lnTo>
                  <a:lnTo>
                    <a:pt x="1" y="5986"/>
                  </a:lnTo>
                  <a:lnTo>
                    <a:pt x="4814" y="5238"/>
                  </a:lnTo>
                  <a:lnTo>
                    <a:pt x="5113" y="5188"/>
                  </a:lnTo>
                  <a:lnTo>
                    <a:pt x="5413" y="5113"/>
                  </a:lnTo>
                  <a:lnTo>
                    <a:pt x="5687" y="5014"/>
                  </a:lnTo>
                  <a:lnTo>
                    <a:pt x="5961" y="4889"/>
                  </a:lnTo>
                  <a:lnTo>
                    <a:pt x="5886" y="4739"/>
                  </a:lnTo>
                  <a:lnTo>
                    <a:pt x="5787" y="4615"/>
                  </a:lnTo>
                  <a:lnTo>
                    <a:pt x="5637" y="4540"/>
                  </a:lnTo>
                  <a:lnTo>
                    <a:pt x="5487" y="4465"/>
                  </a:lnTo>
                  <a:lnTo>
                    <a:pt x="5313" y="4440"/>
                  </a:lnTo>
                  <a:lnTo>
                    <a:pt x="5138" y="4415"/>
                  </a:lnTo>
                  <a:lnTo>
                    <a:pt x="4964" y="4440"/>
                  </a:lnTo>
                  <a:lnTo>
                    <a:pt x="4789" y="4440"/>
                  </a:lnTo>
                  <a:lnTo>
                    <a:pt x="4515" y="4515"/>
                  </a:lnTo>
                  <a:lnTo>
                    <a:pt x="4215" y="4590"/>
                  </a:lnTo>
                  <a:lnTo>
                    <a:pt x="3667" y="4739"/>
                  </a:lnTo>
                  <a:lnTo>
                    <a:pt x="3367" y="4814"/>
                  </a:lnTo>
                  <a:lnTo>
                    <a:pt x="3093" y="4889"/>
                  </a:lnTo>
                  <a:lnTo>
                    <a:pt x="2794" y="4914"/>
                  </a:lnTo>
                  <a:lnTo>
                    <a:pt x="2495" y="4914"/>
                  </a:lnTo>
                  <a:lnTo>
                    <a:pt x="2345" y="4889"/>
                  </a:lnTo>
                  <a:lnTo>
                    <a:pt x="2245" y="4864"/>
                  </a:lnTo>
                  <a:lnTo>
                    <a:pt x="2195" y="4814"/>
                  </a:lnTo>
                  <a:lnTo>
                    <a:pt x="2145" y="4764"/>
                  </a:lnTo>
                  <a:lnTo>
                    <a:pt x="2096" y="4689"/>
                  </a:lnTo>
                  <a:lnTo>
                    <a:pt x="2071" y="4540"/>
                  </a:lnTo>
                  <a:lnTo>
                    <a:pt x="2071" y="4390"/>
                  </a:lnTo>
                  <a:lnTo>
                    <a:pt x="2096" y="4240"/>
                  </a:lnTo>
                  <a:lnTo>
                    <a:pt x="2195" y="3791"/>
                  </a:lnTo>
                  <a:lnTo>
                    <a:pt x="2320" y="3367"/>
                  </a:lnTo>
                  <a:lnTo>
                    <a:pt x="2445" y="2919"/>
                  </a:lnTo>
                  <a:lnTo>
                    <a:pt x="2619" y="2495"/>
                  </a:lnTo>
                  <a:lnTo>
                    <a:pt x="2794" y="2071"/>
                  </a:lnTo>
                  <a:lnTo>
                    <a:pt x="2993" y="1672"/>
                  </a:lnTo>
                  <a:lnTo>
                    <a:pt x="3193" y="1272"/>
                  </a:lnTo>
                  <a:lnTo>
                    <a:pt x="3442" y="873"/>
                  </a:lnTo>
                  <a:lnTo>
                    <a:pt x="3567" y="674"/>
                  </a:lnTo>
                  <a:lnTo>
                    <a:pt x="3617" y="549"/>
                  </a:lnTo>
                  <a:lnTo>
                    <a:pt x="3642" y="425"/>
                  </a:lnTo>
                  <a:lnTo>
                    <a:pt x="3667" y="200"/>
                  </a:lnTo>
                  <a:lnTo>
                    <a:pt x="3667" y="125"/>
                  </a:lnTo>
                  <a:lnTo>
                    <a:pt x="3617" y="75"/>
                  </a:lnTo>
                  <a:lnTo>
                    <a:pt x="3592" y="25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6;p44">
              <a:extLst>
                <a:ext uri="{FF2B5EF4-FFF2-40B4-BE49-F238E27FC236}">
                  <a16:creationId xmlns:a16="http://schemas.microsoft.com/office/drawing/2014/main" id="{732FAB29-39B7-F32A-CEF7-0E3A1EF36B88}"/>
                </a:ext>
              </a:extLst>
            </p:cNvPr>
            <p:cNvSpPr/>
            <p:nvPr/>
          </p:nvSpPr>
          <p:spPr>
            <a:xfrm rot="436686">
              <a:off x="3278069" y="1541555"/>
              <a:ext cx="42259" cy="35208"/>
            </a:xfrm>
            <a:custGeom>
              <a:avLst/>
              <a:gdLst/>
              <a:ahLst/>
              <a:cxnLst/>
              <a:rect l="l" t="t" r="r" b="b"/>
              <a:pathLst>
                <a:path w="899" h="749" extrusionOk="0">
                  <a:moveTo>
                    <a:pt x="724" y="1"/>
                  </a:moveTo>
                  <a:lnTo>
                    <a:pt x="674" y="26"/>
                  </a:lnTo>
                  <a:lnTo>
                    <a:pt x="549" y="51"/>
                  </a:lnTo>
                  <a:lnTo>
                    <a:pt x="425" y="150"/>
                  </a:lnTo>
                  <a:lnTo>
                    <a:pt x="300" y="250"/>
                  </a:lnTo>
                  <a:lnTo>
                    <a:pt x="175" y="375"/>
                  </a:lnTo>
                  <a:lnTo>
                    <a:pt x="50" y="549"/>
                  </a:lnTo>
                  <a:lnTo>
                    <a:pt x="1" y="649"/>
                  </a:lnTo>
                  <a:lnTo>
                    <a:pt x="1" y="699"/>
                  </a:lnTo>
                  <a:lnTo>
                    <a:pt x="25" y="724"/>
                  </a:lnTo>
                  <a:lnTo>
                    <a:pt x="75" y="749"/>
                  </a:lnTo>
                  <a:lnTo>
                    <a:pt x="150" y="724"/>
                  </a:lnTo>
                  <a:lnTo>
                    <a:pt x="275" y="649"/>
                  </a:lnTo>
                  <a:lnTo>
                    <a:pt x="425" y="549"/>
                  </a:lnTo>
                  <a:lnTo>
                    <a:pt x="574" y="500"/>
                  </a:lnTo>
                  <a:lnTo>
                    <a:pt x="649" y="475"/>
                  </a:lnTo>
                  <a:lnTo>
                    <a:pt x="749" y="500"/>
                  </a:lnTo>
                  <a:lnTo>
                    <a:pt x="824" y="500"/>
                  </a:lnTo>
                  <a:lnTo>
                    <a:pt x="824" y="475"/>
                  </a:lnTo>
                  <a:lnTo>
                    <a:pt x="873" y="325"/>
                  </a:lnTo>
                  <a:lnTo>
                    <a:pt x="898" y="200"/>
                  </a:lnTo>
                  <a:lnTo>
                    <a:pt x="873" y="101"/>
                  </a:lnTo>
                  <a:lnTo>
                    <a:pt x="824" y="51"/>
                  </a:lnTo>
                  <a:lnTo>
                    <a:pt x="774" y="26"/>
                  </a:lnTo>
                  <a:lnTo>
                    <a:pt x="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7;p44">
              <a:extLst>
                <a:ext uri="{FF2B5EF4-FFF2-40B4-BE49-F238E27FC236}">
                  <a16:creationId xmlns:a16="http://schemas.microsoft.com/office/drawing/2014/main" id="{9EE0F927-1C77-F493-F6E3-8B8CCAADB131}"/>
                </a:ext>
              </a:extLst>
            </p:cNvPr>
            <p:cNvSpPr/>
            <p:nvPr/>
          </p:nvSpPr>
          <p:spPr>
            <a:xfrm rot="436686">
              <a:off x="3358716" y="1624471"/>
              <a:ext cx="31729" cy="30507"/>
            </a:xfrm>
            <a:custGeom>
              <a:avLst/>
              <a:gdLst/>
              <a:ahLst/>
              <a:cxnLst/>
              <a:rect l="l" t="t" r="r" b="b"/>
              <a:pathLst>
                <a:path w="675" h="649" extrusionOk="0">
                  <a:moveTo>
                    <a:pt x="550" y="0"/>
                  </a:moveTo>
                  <a:lnTo>
                    <a:pt x="425" y="25"/>
                  </a:lnTo>
                  <a:lnTo>
                    <a:pt x="325" y="50"/>
                  </a:lnTo>
                  <a:lnTo>
                    <a:pt x="225" y="75"/>
                  </a:lnTo>
                  <a:lnTo>
                    <a:pt x="126" y="100"/>
                  </a:lnTo>
                  <a:lnTo>
                    <a:pt x="51" y="150"/>
                  </a:lnTo>
                  <a:lnTo>
                    <a:pt x="1" y="249"/>
                  </a:lnTo>
                  <a:lnTo>
                    <a:pt x="1" y="374"/>
                  </a:lnTo>
                  <a:lnTo>
                    <a:pt x="1" y="499"/>
                  </a:lnTo>
                  <a:lnTo>
                    <a:pt x="26" y="599"/>
                  </a:lnTo>
                  <a:lnTo>
                    <a:pt x="26" y="624"/>
                  </a:lnTo>
                  <a:lnTo>
                    <a:pt x="51" y="649"/>
                  </a:lnTo>
                  <a:lnTo>
                    <a:pt x="101" y="649"/>
                  </a:lnTo>
                  <a:lnTo>
                    <a:pt x="151" y="574"/>
                  </a:lnTo>
                  <a:lnTo>
                    <a:pt x="250" y="424"/>
                  </a:lnTo>
                  <a:lnTo>
                    <a:pt x="300" y="374"/>
                  </a:lnTo>
                  <a:lnTo>
                    <a:pt x="375" y="324"/>
                  </a:lnTo>
                  <a:lnTo>
                    <a:pt x="525" y="299"/>
                  </a:lnTo>
                  <a:lnTo>
                    <a:pt x="600" y="274"/>
                  </a:lnTo>
                  <a:lnTo>
                    <a:pt x="674" y="200"/>
                  </a:lnTo>
                  <a:lnTo>
                    <a:pt x="674" y="125"/>
                  </a:lnTo>
                  <a:lnTo>
                    <a:pt x="674" y="75"/>
                  </a:lnTo>
                  <a:lnTo>
                    <a:pt x="649" y="50"/>
                  </a:lnTo>
                  <a:lnTo>
                    <a:pt x="600" y="25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8;p44">
              <a:extLst>
                <a:ext uri="{FF2B5EF4-FFF2-40B4-BE49-F238E27FC236}">
                  <a16:creationId xmlns:a16="http://schemas.microsoft.com/office/drawing/2014/main" id="{8E06E635-357E-1C19-AFF1-600FB2035C57}"/>
                </a:ext>
              </a:extLst>
            </p:cNvPr>
            <p:cNvSpPr/>
            <p:nvPr/>
          </p:nvSpPr>
          <p:spPr>
            <a:xfrm rot="436686">
              <a:off x="3297736" y="1586433"/>
              <a:ext cx="38733" cy="44609"/>
            </a:xfrm>
            <a:custGeom>
              <a:avLst/>
              <a:gdLst/>
              <a:ahLst/>
              <a:cxnLst/>
              <a:rect l="l" t="t" r="r" b="b"/>
              <a:pathLst>
                <a:path w="824" h="949" extrusionOk="0">
                  <a:moveTo>
                    <a:pt x="549" y="1"/>
                  </a:moveTo>
                  <a:lnTo>
                    <a:pt x="449" y="75"/>
                  </a:lnTo>
                  <a:lnTo>
                    <a:pt x="374" y="150"/>
                  </a:lnTo>
                  <a:lnTo>
                    <a:pt x="250" y="300"/>
                  </a:lnTo>
                  <a:lnTo>
                    <a:pt x="150" y="474"/>
                  </a:lnTo>
                  <a:lnTo>
                    <a:pt x="50" y="649"/>
                  </a:lnTo>
                  <a:lnTo>
                    <a:pt x="0" y="849"/>
                  </a:lnTo>
                  <a:lnTo>
                    <a:pt x="0" y="874"/>
                  </a:lnTo>
                  <a:lnTo>
                    <a:pt x="0" y="923"/>
                  </a:lnTo>
                  <a:lnTo>
                    <a:pt x="50" y="948"/>
                  </a:lnTo>
                  <a:lnTo>
                    <a:pt x="100" y="923"/>
                  </a:lnTo>
                  <a:lnTo>
                    <a:pt x="125" y="898"/>
                  </a:lnTo>
                  <a:lnTo>
                    <a:pt x="150" y="849"/>
                  </a:lnTo>
                  <a:lnTo>
                    <a:pt x="250" y="599"/>
                  </a:lnTo>
                  <a:lnTo>
                    <a:pt x="324" y="474"/>
                  </a:lnTo>
                  <a:lnTo>
                    <a:pt x="399" y="350"/>
                  </a:lnTo>
                  <a:lnTo>
                    <a:pt x="499" y="275"/>
                  </a:lnTo>
                  <a:lnTo>
                    <a:pt x="549" y="250"/>
                  </a:lnTo>
                  <a:lnTo>
                    <a:pt x="599" y="225"/>
                  </a:lnTo>
                  <a:lnTo>
                    <a:pt x="724" y="250"/>
                  </a:lnTo>
                  <a:lnTo>
                    <a:pt x="773" y="225"/>
                  </a:lnTo>
                  <a:lnTo>
                    <a:pt x="823" y="200"/>
                  </a:lnTo>
                  <a:lnTo>
                    <a:pt x="823" y="150"/>
                  </a:lnTo>
                  <a:lnTo>
                    <a:pt x="823" y="100"/>
                  </a:lnTo>
                  <a:lnTo>
                    <a:pt x="748" y="26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79;p44">
              <a:extLst>
                <a:ext uri="{FF2B5EF4-FFF2-40B4-BE49-F238E27FC236}">
                  <a16:creationId xmlns:a16="http://schemas.microsoft.com/office/drawing/2014/main" id="{83D9E73B-7419-48A1-446D-7E89FD66CB8D}"/>
                </a:ext>
              </a:extLst>
            </p:cNvPr>
            <p:cNvSpPr/>
            <p:nvPr/>
          </p:nvSpPr>
          <p:spPr>
            <a:xfrm rot="436686">
              <a:off x="3639203" y="1951092"/>
              <a:ext cx="152441" cy="193525"/>
            </a:xfrm>
            <a:custGeom>
              <a:avLst/>
              <a:gdLst/>
              <a:ahLst/>
              <a:cxnLst/>
              <a:rect l="l" t="t" r="r" b="b"/>
              <a:pathLst>
                <a:path w="3243" h="4117" extrusionOk="0">
                  <a:moveTo>
                    <a:pt x="1048" y="1"/>
                  </a:moveTo>
                  <a:lnTo>
                    <a:pt x="973" y="26"/>
                  </a:lnTo>
                  <a:lnTo>
                    <a:pt x="948" y="76"/>
                  </a:lnTo>
                  <a:lnTo>
                    <a:pt x="923" y="101"/>
                  </a:lnTo>
                  <a:lnTo>
                    <a:pt x="923" y="175"/>
                  </a:lnTo>
                  <a:lnTo>
                    <a:pt x="948" y="300"/>
                  </a:lnTo>
                  <a:lnTo>
                    <a:pt x="998" y="450"/>
                  </a:lnTo>
                  <a:lnTo>
                    <a:pt x="1098" y="699"/>
                  </a:lnTo>
                  <a:lnTo>
                    <a:pt x="1222" y="949"/>
                  </a:lnTo>
                  <a:lnTo>
                    <a:pt x="1247" y="1073"/>
                  </a:lnTo>
                  <a:lnTo>
                    <a:pt x="1272" y="1198"/>
                  </a:lnTo>
                  <a:lnTo>
                    <a:pt x="1272" y="1323"/>
                  </a:lnTo>
                  <a:lnTo>
                    <a:pt x="1272" y="1422"/>
                  </a:lnTo>
                  <a:lnTo>
                    <a:pt x="1197" y="1647"/>
                  </a:lnTo>
                  <a:lnTo>
                    <a:pt x="1048" y="1896"/>
                  </a:lnTo>
                  <a:lnTo>
                    <a:pt x="823" y="2146"/>
                  </a:lnTo>
                  <a:lnTo>
                    <a:pt x="674" y="2320"/>
                  </a:lnTo>
                  <a:lnTo>
                    <a:pt x="499" y="2520"/>
                  </a:lnTo>
                  <a:lnTo>
                    <a:pt x="349" y="2694"/>
                  </a:lnTo>
                  <a:lnTo>
                    <a:pt x="200" y="2919"/>
                  </a:lnTo>
                  <a:lnTo>
                    <a:pt x="75" y="3143"/>
                  </a:lnTo>
                  <a:lnTo>
                    <a:pt x="25" y="3293"/>
                  </a:lnTo>
                  <a:lnTo>
                    <a:pt x="0" y="3468"/>
                  </a:lnTo>
                  <a:lnTo>
                    <a:pt x="25" y="3592"/>
                  </a:lnTo>
                  <a:lnTo>
                    <a:pt x="75" y="3717"/>
                  </a:lnTo>
                  <a:lnTo>
                    <a:pt x="125" y="3817"/>
                  </a:lnTo>
                  <a:lnTo>
                    <a:pt x="175" y="3867"/>
                  </a:lnTo>
                  <a:lnTo>
                    <a:pt x="250" y="3941"/>
                  </a:lnTo>
                  <a:lnTo>
                    <a:pt x="349" y="3991"/>
                  </a:lnTo>
                  <a:lnTo>
                    <a:pt x="549" y="4066"/>
                  </a:lnTo>
                  <a:lnTo>
                    <a:pt x="823" y="4091"/>
                  </a:lnTo>
                  <a:lnTo>
                    <a:pt x="1297" y="4116"/>
                  </a:lnTo>
                  <a:lnTo>
                    <a:pt x="1696" y="4066"/>
                  </a:lnTo>
                  <a:lnTo>
                    <a:pt x="2095" y="3991"/>
                  </a:lnTo>
                  <a:lnTo>
                    <a:pt x="2469" y="3892"/>
                  </a:lnTo>
                  <a:lnTo>
                    <a:pt x="2843" y="3742"/>
                  </a:lnTo>
                  <a:lnTo>
                    <a:pt x="2993" y="3692"/>
                  </a:lnTo>
                  <a:lnTo>
                    <a:pt x="3118" y="3567"/>
                  </a:lnTo>
                  <a:lnTo>
                    <a:pt x="3193" y="3468"/>
                  </a:lnTo>
                  <a:lnTo>
                    <a:pt x="3242" y="3343"/>
                  </a:lnTo>
                  <a:lnTo>
                    <a:pt x="3242" y="3193"/>
                  </a:lnTo>
                  <a:lnTo>
                    <a:pt x="3218" y="3044"/>
                  </a:lnTo>
                  <a:lnTo>
                    <a:pt x="3193" y="2894"/>
                  </a:lnTo>
                  <a:lnTo>
                    <a:pt x="3143" y="2769"/>
                  </a:lnTo>
                  <a:lnTo>
                    <a:pt x="2993" y="2520"/>
                  </a:lnTo>
                  <a:lnTo>
                    <a:pt x="2794" y="2270"/>
                  </a:lnTo>
                  <a:lnTo>
                    <a:pt x="2519" y="2046"/>
                  </a:lnTo>
                  <a:lnTo>
                    <a:pt x="2395" y="1971"/>
                  </a:lnTo>
                  <a:lnTo>
                    <a:pt x="2245" y="1896"/>
                  </a:lnTo>
                  <a:lnTo>
                    <a:pt x="2095" y="1846"/>
                  </a:lnTo>
                  <a:lnTo>
                    <a:pt x="1946" y="1846"/>
                  </a:lnTo>
                  <a:lnTo>
                    <a:pt x="1796" y="1871"/>
                  </a:lnTo>
                  <a:lnTo>
                    <a:pt x="1671" y="1946"/>
                  </a:lnTo>
                  <a:lnTo>
                    <a:pt x="1571" y="2021"/>
                  </a:lnTo>
                  <a:lnTo>
                    <a:pt x="1472" y="2096"/>
                  </a:lnTo>
                  <a:lnTo>
                    <a:pt x="1272" y="2320"/>
                  </a:lnTo>
                  <a:lnTo>
                    <a:pt x="1073" y="2545"/>
                  </a:lnTo>
                  <a:lnTo>
                    <a:pt x="898" y="2794"/>
                  </a:lnTo>
                  <a:lnTo>
                    <a:pt x="748" y="3044"/>
                  </a:lnTo>
                  <a:lnTo>
                    <a:pt x="699" y="3193"/>
                  </a:lnTo>
                  <a:lnTo>
                    <a:pt x="674" y="3268"/>
                  </a:lnTo>
                  <a:lnTo>
                    <a:pt x="699" y="3368"/>
                  </a:lnTo>
                  <a:lnTo>
                    <a:pt x="723" y="3443"/>
                  </a:lnTo>
                  <a:lnTo>
                    <a:pt x="748" y="3493"/>
                  </a:lnTo>
                  <a:lnTo>
                    <a:pt x="873" y="3592"/>
                  </a:lnTo>
                  <a:lnTo>
                    <a:pt x="1023" y="3642"/>
                  </a:lnTo>
                  <a:lnTo>
                    <a:pt x="1222" y="3667"/>
                  </a:lnTo>
                  <a:lnTo>
                    <a:pt x="1497" y="3642"/>
                  </a:lnTo>
                  <a:lnTo>
                    <a:pt x="1771" y="3592"/>
                  </a:lnTo>
                  <a:lnTo>
                    <a:pt x="1946" y="3542"/>
                  </a:lnTo>
                  <a:lnTo>
                    <a:pt x="2145" y="3468"/>
                  </a:lnTo>
                  <a:lnTo>
                    <a:pt x="2320" y="3368"/>
                  </a:lnTo>
                  <a:lnTo>
                    <a:pt x="2395" y="3293"/>
                  </a:lnTo>
                  <a:lnTo>
                    <a:pt x="2469" y="3218"/>
                  </a:lnTo>
                  <a:lnTo>
                    <a:pt x="2519" y="3118"/>
                  </a:lnTo>
                  <a:lnTo>
                    <a:pt x="2569" y="2994"/>
                  </a:lnTo>
                  <a:lnTo>
                    <a:pt x="2594" y="2869"/>
                  </a:lnTo>
                  <a:lnTo>
                    <a:pt x="2569" y="2719"/>
                  </a:lnTo>
                  <a:lnTo>
                    <a:pt x="2544" y="2620"/>
                  </a:lnTo>
                  <a:lnTo>
                    <a:pt x="2494" y="2545"/>
                  </a:lnTo>
                  <a:lnTo>
                    <a:pt x="2419" y="2470"/>
                  </a:lnTo>
                  <a:lnTo>
                    <a:pt x="2345" y="2420"/>
                  </a:lnTo>
                  <a:lnTo>
                    <a:pt x="2270" y="2370"/>
                  </a:lnTo>
                  <a:lnTo>
                    <a:pt x="1995" y="2370"/>
                  </a:lnTo>
                  <a:lnTo>
                    <a:pt x="1821" y="2445"/>
                  </a:lnTo>
                  <a:lnTo>
                    <a:pt x="1621" y="2570"/>
                  </a:lnTo>
                  <a:lnTo>
                    <a:pt x="1571" y="2620"/>
                  </a:lnTo>
                  <a:lnTo>
                    <a:pt x="1497" y="2694"/>
                  </a:lnTo>
                  <a:lnTo>
                    <a:pt x="1422" y="2819"/>
                  </a:lnTo>
                  <a:lnTo>
                    <a:pt x="1422" y="2894"/>
                  </a:lnTo>
                  <a:lnTo>
                    <a:pt x="1397" y="2944"/>
                  </a:lnTo>
                  <a:lnTo>
                    <a:pt x="1422" y="3044"/>
                  </a:lnTo>
                  <a:lnTo>
                    <a:pt x="1472" y="3118"/>
                  </a:lnTo>
                  <a:lnTo>
                    <a:pt x="1547" y="3168"/>
                  </a:lnTo>
                  <a:lnTo>
                    <a:pt x="1646" y="3218"/>
                  </a:lnTo>
                  <a:lnTo>
                    <a:pt x="1796" y="3218"/>
                  </a:lnTo>
                  <a:lnTo>
                    <a:pt x="1846" y="3168"/>
                  </a:lnTo>
                  <a:lnTo>
                    <a:pt x="1896" y="3118"/>
                  </a:lnTo>
                  <a:lnTo>
                    <a:pt x="1921" y="3069"/>
                  </a:lnTo>
                  <a:lnTo>
                    <a:pt x="1921" y="3019"/>
                  </a:lnTo>
                  <a:lnTo>
                    <a:pt x="1896" y="2969"/>
                  </a:lnTo>
                  <a:lnTo>
                    <a:pt x="1846" y="2919"/>
                  </a:lnTo>
                  <a:lnTo>
                    <a:pt x="1771" y="2894"/>
                  </a:lnTo>
                  <a:lnTo>
                    <a:pt x="1696" y="2944"/>
                  </a:lnTo>
                  <a:lnTo>
                    <a:pt x="1721" y="2869"/>
                  </a:lnTo>
                  <a:lnTo>
                    <a:pt x="1796" y="2794"/>
                  </a:lnTo>
                  <a:lnTo>
                    <a:pt x="1871" y="2744"/>
                  </a:lnTo>
                  <a:lnTo>
                    <a:pt x="1971" y="2669"/>
                  </a:lnTo>
                  <a:lnTo>
                    <a:pt x="2095" y="2645"/>
                  </a:lnTo>
                  <a:lnTo>
                    <a:pt x="2145" y="2645"/>
                  </a:lnTo>
                  <a:lnTo>
                    <a:pt x="2220" y="2669"/>
                  </a:lnTo>
                  <a:lnTo>
                    <a:pt x="2270" y="2719"/>
                  </a:lnTo>
                  <a:lnTo>
                    <a:pt x="2295" y="2794"/>
                  </a:lnTo>
                  <a:lnTo>
                    <a:pt x="2295" y="2869"/>
                  </a:lnTo>
                  <a:lnTo>
                    <a:pt x="2295" y="2919"/>
                  </a:lnTo>
                  <a:lnTo>
                    <a:pt x="2270" y="2994"/>
                  </a:lnTo>
                  <a:lnTo>
                    <a:pt x="2245" y="3044"/>
                  </a:lnTo>
                  <a:lnTo>
                    <a:pt x="2120" y="3143"/>
                  </a:lnTo>
                  <a:lnTo>
                    <a:pt x="1995" y="3218"/>
                  </a:lnTo>
                  <a:lnTo>
                    <a:pt x="1871" y="3268"/>
                  </a:lnTo>
                  <a:lnTo>
                    <a:pt x="1721" y="3318"/>
                  </a:lnTo>
                  <a:lnTo>
                    <a:pt x="1472" y="3343"/>
                  </a:lnTo>
                  <a:lnTo>
                    <a:pt x="1222" y="3368"/>
                  </a:lnTo>
                  <a:lnTo>
                    <a:pt x="1048" y="3368"/>
                  </a:lnTo>
                  <a:lnTo>
                    <a:pt x="973" y="3343"/>
                  </a:lnTo>
                  <a:lnTo>
                    <a:pt x="948" y="3318"/>
                  </a:lnTo>
                  <a:lnTo>
                    <a:pt x="973" y="3243"/>
                  </a:lnTo>
                  <a:lnTo>
                    <a:pt x="998" y="3168"/>
                  </a:lnTo>
                  <a:lnTo>
                    <a:pt x="1147" y="2944"/>
                  </a:lnTo>
                  <a:lnTo>
                    <a:pt x="1297" y="2719"/>
                  </a:lnTo>
                  <a:lnTo>
                    <a:pt x="1472" y="2495"/>
                  </a:lnTo>
                  <a:lnTo>
                    <a:pt x="1671" y="2295"/>
                  </a:lnTo>
                  <a:lnTo>
                    <a:pt x="1821" y="2196"/>
                  </a:lnTo>
                  <a:lnTo>
                    <a:pt x="1896" y="2146"/>
                  </a:lnTo>
                  <a:lnTo>
                    <a:pt x="1971" y="2121"/>
                  </a:lnTo>
                  <a:lnTo>
                    <a:pt x="2070" y="2121"/>
                  </a:lnTo>
                  <a:lnTo>
                    <a:pt x="2170" y="2171"/>
                  </a:lnTo>
                  <a:lnTo>
                    <a:pt x="2345" y="2270"/>
                  </a:lnTo>
                  <a:lnTo>
                    <a:pt x="2594" y="2470"/>
                  </a:lnTo>
                  <a:lnTo>
                    <a:pt x="2769" y="2669"/>
                  </a:lnTo>
                  <a:lnTo>
                    <a:pt x="2893" y="2869"/>
                  </a:lnTo>
                  <a:lnTo>
                    <a:pt x="2943" y="3093"/>
                  </a:lnTo>
                  <a:lnTo>
                    <a:pt x="2968" y="3218"/>
                  </a:lnTo>
                  <a:lnTo>
                    <a:pt x="2943" y="3318"/>
                  </a:lnTo>
                  <a:lnTo>
                    <a:pt x="2918" y="3393"/>
                  </a:lnTo>
                  <a:lnTo>
                    <a:pt x="2818" y="3443"/>
                  </a:lnTo>
                  <a:lnTo>
                    <a:pt x="2719" y="3493"/>
                  </a:lnTo>
                  <a:lnTo>
                    <a:pt x="2270" y="3667"/>
                  </a:lnTo>
                  <a:lnTo>
                    <a:pt x="1796" y="3767"/>
                  </a:lnTo>
                  <a:lnTo>
                    <a:pt x="1322" y="3817"/>
                  </a:lnTo>
                  <a:lnTo>
                    <a:pt x="848" y="3817"/>
                  </a:lnTo>
                  <a:lnTo>
                    <a:pt x="649" y="3792"/>
                  </a:lnTo>
                  <a:lnTo>
                    <a:pt x="499" y="3767"/>
                  </a:lnTo>
                  <a:lnTo>
                    <a:pt x="374" y="3692"/>
                  </a:lnTo>
                  <a:lnTo>
                    <a:pt x="324" y="3592"/>
                  </a:lnTo>
                  <a:lnTo>
                    <a:pt x="300" y="3517"/>
                  </a:lnTo>
                  <a:lnTo>
                    <a:pt x="300" y="3418"/>
                  </a:lnTo>
                  <a:lnTo>
                    <a:pt x="349" y="3243"/>
                  </a:lnTo>
                  <a:lnTo>
                    <a:pt x="449" y="3044"/>
                  </a:lnTo>
                  <a:lnTo>
                    <a:pt x="574" y="2869"/>
                  </a:lnTo>
                  <a:lnTo>
                    <a:pt x="873" y="2520"/>
                  </a:lnTo>
                  <a:lnTo>
                    <a:pt x="1048" y="2345"/>
                  </a:lnTo>
                  <a:lnTo>
                    <a:pt x="1297" y="2046"/>
                  </a:lnTo>
                  <a:lnTo>
                    <a:pt x="1372" y="1896"/>
                  </a:lnTo>
                  <a:lnTo>
                    <a:pt x="1447" y="1747"/>
                  </a:lnTo>
                  <a:lnTo>
                    <a:pt x="1497" y="1597"/>
                  </a:lnTo>
                  <a:lnTo>
                    <a:pt x="1547" y="1447"/>
                  </a:lnTo>
                  <a:lnTo>
                    <a:pt x="1547" y="1323"/>
                  </a:lnTo>
                  <a:lnTo>
                    <a:pt x="1547" y="1173"/>
                  </a:lnTo>
                  <a:lnTo>
                    <a:pt x="1522" y="1023"/>
                  </a:lnTo>
                  <a:lnTo>
                    <a:pt x="1472" y="874"/>
                  </a:lnTo>
                  <a:lnTo>
                    <a:pt x="1372" y="599"/>
                  </a:lnTo>
                  <a:lnTo>
                    <a:pt x="1247" y="350"/>
                  </a:lnTo>
                  <a:lnTo>
                    <a:pt x="1197" y="126"/>
                  </a:lnTo>
                  <a:lnTo>
                    <a:pt x="1172" y="76"/>
                  </a:lnTo>
                  <a:lnTo>
                    <a:pt x="1147" y="26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728;p44">
            <a:extLst>
              <a:ext uri="{FF2B5EF4-FFF2-40B4-BE49-F238E27FC236}">
                <a16:creationId xmlns:a16="http://schemas.microsoft.com/office/drawing/2014/main" id="{CCC79DBE-A39A-4E05-DD0B-6FCF037ABDD8}"/>
              </a:ext>
            </a:extLst>
          </p:cNvPr>
          <p:cNvGrpSpPr/>
          <p:nvPr/>
        </p:nvGrpSpPr>
        <p:grpSpPr>
          <a:xfrm>
            <a:off x="5821075" y="2271664"/>
            <a:ext cx="846616" cy="794521"/>
            <a:chOff x="5056698" y="1596245"/>
            <a:chExt cx="940501" cy="744252"/>
          </a:xfrm>
        </p:grpSpPr>
        <p:sp>
          <p:nvSpPr>
            <p:cNvPr id="141" name="Google Shape;1729;p44">
              <a:extLst>
                <a:ext uri="{FF2B5EF4-FFF2-40B4-BE49-F238E27FC236}">
                  <a16:creationId xmlns:a16="http://schemas.microsoft.com/office/drawing/2014/main" id="{A74DDB61-1D66-F614-23D0-08CE913C94CC}"/>
                </a:ext>
              </a:extLst>
            </p:cNvPr>
            <p:cNvSpPr/>
            <p:nvPr/>
          </p:nvSpPr>
          <p:spPr>
            <a:xfrm rot="-391110">
              <a:off x="5364779" y="1768403"/>
              <a:ext cx="184767" cy="242848"/>
            </a:xfrm>
            <a:custGeom>
              <a:avLst/>
              <a:gdLst/>
              <a:ahLst/>
              <a:cxnLst/>
              <a:rect l="l" t="t" r="r" b="b"/>
              <a:pathLst>
                <a:path w="3967" h="5214" extrusionOk="0">
                  <a:moveTo>
                    <a:pt x="3118" y="1"/>
                  </a:moveTo>
                  <a:lnTo>
                    <a:pt x="2943" y="26"/>
                  </a:lnTo>
                  <a:lnTo>
                    <a:pt x="2569" y="101"/>
                  </a:lnTo>
                  <a:lnTo>
                    <a:pt x="2220" y="200"/>
                  </a:lnTo>
                  <a:lnTo>
                    <a:pt x="1921" y="300"/>
                  </a:lnTo>
                  <a:lnTo>
                    <a:pt x="1696" y="400"/>
                  </a:lnTo>
                  <a:lnTo>
                    <a:pt x="1522" y="525"/>
                  </a:lnTo>
                  <a:lnTo>
                    <a:pt x="1347" y="649"/>
                  </a:lnTo>
                  <a:lnTo>
                    <a:pt x="1023" y="949"/>
                  </a:lnTo>
                  <a:lnTo>
                    <a:pt x="724" y="1273"/>
                  </a:lnTo>
                  <a:lnTo>
                    <a:pt x="449" y="1597"/>
                  </a:lnTo>
                  <a:lnTo>
                    <a:pt x="300" y="1821"/>
                  </a:lnTo>
                  <a:lnTo>
                    <a:pt x="175" y="2046"/>
                  </a:lnTo>
                  <a:lnTo>
                    <a:pt x="75" y="2270"/>
                  </a:lnTo>
                  <a:lnTo>
                    <a:pt x="25" y="2495"/>
                  </a:lnTo>
                  <a:lnTo>
                    <a:pt x="1" y="2669"/>
                  </a:lnTo>
                  <a:lnTo>
                    <a:pt x="1" y="2844"/>
                  </a:lnTo>
                  <a:lnTo>
                    <a:pt x="1" y="3019"/>
                  </a:lnTo>
                  <a:lnTo>
                    <a:pt x="25" y="3168"/>
                  </a:lnTo>
                  <a:lnTo>
                    <a:pt x="125" y="3517"/>
                  </a:lnTo>
                  <a:lnTo>
                    <a:pt x="250" y="3842"/>
                  </a:lnTo>
                  <a:lnTo>
                    <a:pt x="350" y="4041"/>
                  </a:lnTo>
                  <a:lnTo>
                    <a:pt x="449" y="4241"/>
                  </a:lnTo>
                  <a:lnTo>
                    <a:pt x="599" y="4415"/>
                  </a:lnTo>
                  <a:lnTo>
                    <a:pt x="724" y="4590"/>
                  </a:lnTo>
                  <a:lnTo>
                    <a:pt x="923" y="4740"/>
                  </a:lnTo>
                  <a:lnTo>
                    <a:pt x="1098" y="4889"/>
                  </a:lnTo>
                  <a:lnTo>
                    <a:pt x="1322" y="4989"/>
                  </a:lnTo>
                  <a:lnTo>
                    <a:pt x="1547" y="5064"/>
                  </a:lnTo>
                  <a:lnTo>
                    <a:pt x="1771" y="5114"/>
                  </a:lnTo>
                  <a:lnTo>
                    <a:pt x="2021" y="5164"/>
                  </a:lnTo>
                  <a:lnTo>
                    <a:pt x="2495" y="5213"/>
                  </a:lnTo>
                  <a:lnTo>
                    <a:pt x="2694" y="5213"/>
                  </a:lnTo>
                  <a:lnTo>
                    <a:pt x="2894" y="5164"/>
                  </a:lnTo>
                  <a:lnTo>
                    <a:pt x="2968" y="5114"/>
                  </a:lnTo>
                  <a:lnTo>
                    <a:pt x="3043" y="5064"/>
                  </a:lnTo>
                  <a:lnTo>
                    <a:pt x="3093" y="5014"/>
                  </a:lnTo>
                  <a:lnTo>
                    <a:pt x="3143" y="4914"/>
                  </a:lnTo>
                  <a:lnTo>
                    <a:pt x="3143" y="4839"/>
                  </a:lnTo>
                  <a:lnTo>
                    <a:pt x="3118" y="4740"/>
                  </a:lnTo>
                  <a:lnTo>
                    <a:pt x="3093" y="4665"/>
                  </a:lnTo>
                  <a:lnTo>
                    <a:pt x="3043" y="4590"/>
                  </a:lnTo>
                  <a:lnTo>
                    <a:pt x="2919" y="4440"/>
                  </a:lnTo>
                  <a:lnTo>
                    <a:pt x="2769" y="4316"/>
                  </a:lnTo>
                  <a:lnTo>
                    <a:pt x="2569" y="4091"/>
                  </a:lnTo>
                  <a:lnTo>
                    <a:pt x="2420" y="3842"/>
                  </a:lnTo>
                  <a:lnTo>
                    <a:pt x="2320" y="3567"/>
                  </a:lnTo>
                  <a:lnTo>
                    <a:pt x="2270" y="3268"/>
                  </a:lnTo>
                  <a:lnTo>
                    <a:pt x="2245" y="2994"/>
                  </a:lnTo>
                  <a:lnTo>
                    <a:pt x="2270" y="2694"/>
                  </a:lnTo>
                  <a:lnTo>
                    <a:pt x="2320" y="2395"/>
                  </a:lnTo>
                  <a:lnTo>
                    <a:pt x="2445" y="2121"/>
                  </a:lnTo>
                  <a:lnTo>
                    <a:pt x="2495" y="2021"/>
                  </a:lnTo>
                  <a:lnTo>
                    <a:pt x="2569" y="1921"/>
                  </a:lnTo>
                  <a:lnTo>
                    <a:pt x="2769" y="1722"/>
                  </a:lnTo>
                  <a:lnTo>
                    <a:pt x="3318" y="1273"/>
                  </a:lnTo>
                  <a:lnTo>
                    <a:pt x="3567" y="1048"/>
                  </a:lnTo>
                  <a:lnTo>
                    <a:pt x="3791" y="824"/>
                  </a:lnTo>
                  <a:lnTo>
                    <a:pt x="3866" y="724"/>
                  </a:lnTo>
                  <a:lnTo>
                    <a:pt x="3941" y="649"/>
                  </a:lnTo>
                  <a:lnTo>
                    <a:pt x="3966" y="550"/>
                  </a:lnTo>
                  <a:lnTo>
                    <a:pt x="3966" y="475"/>
                  </a:lnTo>
                  <a:lnTo>
                    <a:pt x="3916" y="325"/>
                  </a:lnTo>
                  <a:lnTo>
                    <a:pt x="3841" y="225"/>
                  </a:lnTo>
                  <a:lnTo>
                    <a:pt x="3742" y="126"/>
                  </a:lnTo>
                  <a:lnTo>
                    <a:pt x="3617" y="76"/>
                  </a:lnTo>
                  <a:lnTo>
                    <a:pt x="3467" y="26"/>
                  </a:lnTo>
                  <a:lnTo>
                    <a:pt x="3293" y="26"/>
                  </a:lnTo>
                  <a:lnTo>
                    <a:pt x="3118" y="1"/>
                  </a:lnTo>
                  <a:close/>
                </a:path>
              </a:pathLst>
            </a:custGeom>
            <a:solidFill>
              <a:srgbClr val="612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30;p44">
              <a:extLst>
                <a:ext uri="{FF2B5EF4-FFF2-40B4-BE49-F238E27FC236}">
                  <a16:creationId xmlns:a16="http://schemas.microsoft.com/office/drawing/2014/main" id="{7D937612-5DD2-1ADB-75BE-B93E2BFDF2EA}"/>
                </a:ext>
              </a:extLst>
            </p:cNvPr>
            <p:cNvSpPr/>
            <p:nvPr/>
          </p:nvSpPr>
          <p:spPr>
            <a:xfrm rot="-391110">
              <a:off x="5358960" y="1762630"/>
              <a:ext cx="196365" cy="254445"/>
            </a:xfrm>
            <a:custGeom>
              <a:avLst/>
              <a:gdLst/>
              <a:ahLst/>
              <a:cxnLst/>
              <a:rect l="l" t="t" r="r" b="b"/>
              <a:pathLst>
                <a:path w="4216" h="5463" extrusionOk="0">
                  <a:moveTo>
                    <a:pt x="3542" y="274"/>
                  </a:moveTo>
                  <a:lnTo>
                    <a:pt x="3742" y="349"/>
                  </a:lnTo>
                  <a:lnTo>
                    <a:pt x="3842" y="399"/>
                  </a:lnTo>
                  <a:lnTo>
                    <a:pt x="3892" y="449"/>
                  </a:lnTo>
                  <a:lnTo>
                    <a:pt x="3941" y="524"/>
                  </a:lnTo>
                  <a:lnTo>
                    <a:pt x="3966" y="624"/>
                  </a:lnTo>
                  <a:lnTo>
                    <a:pt x="3966" y="674"/>
                  </a:lnTo>
                  <a:lnTo>
                    <a:pt x="3916" y="773"/>
                  </a:lnTo>
                  <a:lnTo>
                    <a:pt x="3717" y="973"/>
                  </a:lnTo>
                  <a:lnTo>
                    <a:pt x="3492" y="1172"/>
                  </a:lnTo>
                  <a:lnTo>
                    <a:pt x="3243" y="1397"/>
                  </a:lnTo>
                  <a:lnTo>
                    <a:pt x="2994" y="1596"/>
                  </a:lnTo>
                  <a:lnTo>
                    <a:pt x="2744" y="1821"/>
                  </a:lnTo>
                  <a:lnTo>
                    <a:pt x="2570" y="1995"/>
                  </a:lnTo>
                  <a:lnTo>
                    <a:pt x="2445" y="2195"/>
                  </a:lnTo>
                  <a:lnTo>
                    <a:pt x="2320" y="2494"/>
                  </a:lnTo>
                  <a:lnTo>
                    <a:pt x="2270" y="2818"/>
                  </a:lnTo>
                  <a:lnTo>
                    <a:pt x="2245" y="3143"/>
                  </a:lnTo>
                  <a:lnTo>
                    <a:pt x="2270" y="3442"/>
                  </a:lnTo>
                  <a:lnTo>
                    <a:pt x="2345" y="3741"/>
                  </a:lnTo>
                  <a:lnTo>
                    <a:pt x="2445" y="4040"/>
                  </a:lnTo>
                  <a:lnTo>
                    <a:pt x="2595" y="4290"/>
                  </a:lnTo>
                  <a:lnTo>
                    <a:pt x="2794" y="4514"/>
                  </a:lnTo>
                  <a:lnTo>
                    <a:pt x="2869" y="4564"/>
                  </a:lnTo>
                  <a:lnTo>
                    <a:pt x="2994" y="4689"/>
                  </a:lnTo>
                  <a:lnTo>
                    <a:pt x="3068" y="4814"/>
                  </a:lnTo>
                  <a:lnTo>
                    <a:pt x="3143" y="4913"/>
                  </a:lnTo>
                  <a:lnTo>
                    <a:pt x="3143" y="5013"/>
                  </a:lnTo>
                  <a:lnTo>
                    <a:pt x="3093" y="5088"/>
                  </a:lnTo>
                  <a:lnTo>
                    <a:pt x="3044" y="5113"/>
                  </a:lnTo>
                  <a:lnTo>
                    <a:pt x="2969" y="5163"/>
                  </a:lnTo>
                  <a:lnTo>
                    <a:pt x="2894" y="5188"/>
                  </a:lnTo>
                  <a:lnTo>
                    <a:pt x="2744" y="5213"/>
                  </a:lnTo>
                  <a:lnTo>
                    <a:pt x="2620" y="5213"/>
                  </a:lnTo>
                  <a:lnTo>
                    <a:pt x="2345" y="5188"/>
                  </a:lnTo>
                  <a:lnTo>
                    <a:pt x="2096" y="5138"/>
                  </a:lnTo>
                  <a:lnTo>
                    <a:pt x="1846" y="5088"/>
                  </a:lnTo>
                  <a:lnTo>
                    <a:pt x="1622" y="5038"/>
                  </a:lnTo>
                  <a:lnTo>
                    <a:pt x="1422" y="4963"/>
                  </a:lnTo>
                  <a:lnTo>
                    <a:pt x="1248" y="4864"/>
                  </a:lnTo>
                  <a:lnTo>
                    <a:pt x="1098" y="4764"/>
                  </a:lnTo>
                  <a:lnTo>
                    <a:pt x="949" y="4639"/>
                  </a:lnTo>
                  <a:lnTo>
                    <a:pt x="799" y="4464"/>
                  </a:lnTo>
                  <a:lnTo>
                    <a:pt x="674" y="4265"/>
                  </a:lnTo>
                  <a:lnTo>
                    <a:pt x="500" y="3891"/>
                  </a:lnTo>
                  <a:lnTo>
                    <a:pt x="400" y="3641"/>
                  </a:lnTo>
                  <a:lnTo>
                    <a:pt x="300" y="3317"/>
                  </a:lnTo>
                  <a:lnTo>
                    <a:pt x="275" y="3168"/>
                  </a:lnTo>
                  <a:lnTo>
                    <a:pt x="250" y="2993"/>
                  </a:lnTo>
                  <a:lnTo>
                    <a:pt x="250" y="2818"/>
                  </a:lnTo>
                  <a:lnTo>
                    <a:pt x="275" y="2644"/>
                  </a:lnTo>
                  <a:lnTo>
                    <a:pt x="325" y="2419"/>
                  </a:lnTo>
                  <a:lnTo>
                    <a:pt x="425" y="2195"/>
                  </a:lnTo>
                  <a:lnTo>
                    <a:pt x="549" y="1995"/>
                  </a:lnTo>
                  <a:lnTo>
                    <a:pt x="674" y="1796"/>
                  </a:lnTo>
                  <a:lnTo>
                    <a:pt x="973" y="1447"/>
                  </a:lnTo>
                  <a:lnTo>
                    <a:pt x="1273" y="1122"/>
                  </a:lnTo>
                  <a:lnTo>
                    <a:pt x="1572" y="848"/>
                  </a:lnTo>
                  <a:lnTo>
                    <a:pt x="1896" y="624"/>
                  </a:lnTo>
                  <a:lnTo>
                    <a:pt x="2046" y="549"/>
                  </a:lnTo>
                  <a:lnTo>
                    <a:pt x="2245" y="474"/>
                  </a:lnTo>
                  <a:lnTo>
                    <a:pt x="2495" y="399"/>
                  </a:lnTo>
                  <a:lnTo>
                    <a:pt x="2769" y="324"/>
                  </a:lnTo>
                  <a:lnTo>
                    <a:pt x="3044" y="274"/>
                  </a:lnTo>
                  <a:close/>
                  <a:moveTo>
                    <a:pt x="3318" y="0"/>
                  </a:moveTo>
                  <a:lnTo>
                    <a:pt x="3019" y="25"/>
                  </a:lnTo>
                  <a:lnTo>
                    <a:pt x="2694" y="75"/>
                  </a:lnTo>
                  <a:lnTo>
                    <a:pt x="2420" y="150"/>
                  </a:lnTo>
                  <a:lnTo>
                    <a:pt x="2146" y="250"/>
                  </a:lnTo>
                  <a:lnTo>
                    <a:pt x="1921" y="324"/>
                  </a:lnTo>
                  <a:lnTo>
                    <a:pt x="1772" y="424"/>
                  </a:lnTo>
                  <a:lnTo>
                    <a:pt x="1422" y="649"/>
                  </a:lnTo>
                  <a:lnTo>
                    <a:pt x="1098" y="923"/>
                  </a:lnTo>
                  <a:lnTo>
                    <a:pt x="774" y="1272"/>
                  </a:lnTo>
                  <a:lnTo>
                    <a:pt x="475" y="1646"/>
                  </a:lnTo>
                  <a:lnTo>
                    <a:pt x="325" y="1871"/>
                  </a:lnTo>
                  <a:lnTo>
                    <a:pt x="200" y="2095"/>
                  </a:lnTo>
                  <a:lnTo>
                    <a:pt x="101" y="2345"/>
                  </a:lnTo>
                  <a:lnTo>
                    <a:pt x="26" y="2594"/>
                  </a:lnTo>
                  <a:lnTo>
                    <a:pt x="1" y="2793"/>
                  </a:lnTo>
                  <a:lnTo>
                    <a:pt x="1" y="2993"/>
                  </a:lnTo>
                  <a:lnTo>
                    <a:pt x="1" y="3193"/>
                  </a:lnTo>
                  <a:lnTo>
                    <a:pt x="51" y="3367"/>
                  </a:lnTo>
                  <a:lnTo>
                    <a:pt x="150" y="3716"/>
                  </a:lnTo>
                  <a:lnTo>
                    <a:pt x="275" y="4016"/>
                  </a:lnTo>
                  <a:lnTo>
                    <a:pt x="350" y="4190"/>
                  </a:lnTo>
                  <a:lnTo>
                    <a:pt x="475" y="4415"/>
                  </a:lnTo>
                  <a:lnTo>
                    <a:pt x="599" y="4614"/>
                  </a:lnTo>
                  <a:lnTo>
                    <a:pt x="774" y="4814"/>
                  </a:lnTo>
                  <a:lnTo>
                    <a:pt x="874" y="4913"/>
                  </a:lnTo>
                  <a:lnTo>
                    <a:pt x="1023" y="5013"/>
                  </a:lnTo>
                  <a:lnTo>
                    <a:pt x="1298" y="5188"/>
                  </a:lnTo>
                  <a:lnTo>
                    <a:pt x="1572" y="5288"/>
                  </a:lnTo>
                  <a:lnTo>
                    <a:pt x="1896" y="5387"/>
                  </a:lnTo>
                  <a:lnTo>
                    <a:pt x="2245" y="5437"/>
                  </a:lnTo>
                  <a:lnTo>
                    <a:pt x="2620" y="5462"/>
                  </a:lnTo>
                  <a:lnTo>
                    <a:pt x="2769" y="5462"/>
                  </a:lnTo>
                  <a:lnTo>
                    <a:pt x="2894" y="5437"/>
                  </a:lnTo>
                  <a:lnTo>
                    <a:pt x="3019" y="5412"/>
                  </a:lnTo>
                  <a:lnTo>
                    <a:pt x="3143" y="5387"/>
                  </a:lnTo>
                  <a:lnTo>
                    <a:pt x="3218" y="5312"/>
                  </a:lnTo>
                  <a:lnTo>
                    <a:pt x="3293" y="5263"/>
                  </a:lnTo>
                  <a:lnTo>
                    <a:pt x="3343" y="5163"/>
                  </a:lnTo>
                  <a:lnTo>
                    <a:pt x="3393" y="5088"/>
                  </a:lnTo>
                  <a:lnTo>
                    <a:pt x="3393" y="4963"/>
                  </a:lnTo>
                  <a:lnTo>
                    <a:pt x="3393" y="4864"/>
                  </a:lnTo>
                  <a:lnTo>
                    <a:pt x="3368" y="4789"/>
                  </a:lnTo>
                  <a:lnTo>
                    <a:pt x="3318" y="4689"/>
                  </a:lnTo>
                  <a:lnTo>
                    <a:pt x="3193" y="4539"/>
                  </a:lnTo>
                  <a:lnTo>
                    <a:pt x="3044" y="4390"/>
                  </a:lnTo>
                  <a:lnTo>
                    <a:pt x="2969" y="4340"/>
                  </a:lnTo>
                  <a:lnTo>
                    <a:pt x="2819" y="4140"/>
                  </a:lnTo>
                  <a:lnTo>
                    <a:pt x="2669" y="3916"/>
                  </a:lnTo>
                  <a:lnTo>
                    <a:pt x="2570" y="3666"/>
                  </a:lnTo>
                  <a:lnTo>
                    <a:pt x="2520" y="3392"/>
                  </a:lnTo>
                  <a:lnTo>
                    <a:pt x="2495" y="3118"/>
                  </a:lnTo>
                  <a:lnTo>
                    <a:pt x="2520" y="2843"/>
                  </a:lnTo>
                  <a:lnTo>
                    <a:pt x="2570" y="2569"/>
                  </a:lnTo>
                  <a:lnTo>
                    <a:pt x="2669" y="2295"/>
                  </a:lnTo>
                  <a:lnTo>
                    <a:pt x="2794" y="2145"/>
                  </a:lnTo>
                  <a:lnTo>
                    <a:pt x="2969" y="1970"/>
                  </a:lnTo>
                  <a:lnTo>
                    <a:pt x="3418" y="1596"/>
                  </a:lnTo>
                  <a:lnTo>
                    <a:pt x="3742" y="1297"/>
                  </a:lnTo>
                  <a:lnTo>
                    <a:pt x="4016" y="1048"/>
                  </a:lnTo>
                  <a:lnTo>
                    <a:pt x="4116" y="923"/>
                  </a:lnTo>
                  <a:lnTo>
                    <a:pt x="4191" y="798"/>
                  </a:lnTo>
                  <a:lnTo>
                    <a:pt x="4216" y="698"/>
                  </a:lnTo>
                  <a:lnTo>
                    <a:pt x="4216" y="574"/>
                  </a:lnTo>
                  <a:lnTo>
                    <a:pt x="4166" y="424"/>
                  </a:lnTo>
                  <a:lnTo>
                    <a:pt x="4091" y="299"/>
                  </a:lnTo>
                  <a:lnTo>
                    <a:pt x="3991" y="200"/>
                  </a:lnTo>
                  <a:lnTo>
                    <a:pt x="3867" y="100"/>
                  </a:lnTo>
                  <a:lnTo>
                    <a:pt x="3842" y="100"/>
                  </a:lnTo>
                  <a:lnTo>
                    <a:pt x="3742" y="50"/>
                  </a:lnTo>
                  <a:lnTo>
                    <a:pt x="3592" y="25"/>
                  </a:lnTo>
                  <a:lnTo>
                    <a:pt x="3318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31;p44">
              <a:extLst>
                <a:ext uri="{FF2B5EF4-FFF2-40B4-BE49-F238E27FC236}">
                  <a16:creationId xmlns:a16="http://schemas.microsoft.com/office/drawing/2014/main" id="{90786550-76DC-F576-FFFE-EAAD526B6845}"/>
                </a:ext>
              </a:extLst>
            </p:cNvPr>
            <p:cNvSpPr/>
            <p:nvPr/>
          </p:nvSpPr>
          <p:spPr>
            <a:xfrm rot="-391110">
              <a:off x="5096450" y="1648330"/>
              <a:ext cx="860820" cy="638931"/>
            </a:xfrm>
            <a:custGeom>
              <a:avLst/>
              <a:gdLst/>
              <a:ahLst/>
              <a:cxnLst/>
              <a:rect l="l" t="t" r="r" b="b"/>
              <a:pathLst>
                <a:path w="18482" h="13718" extrusionOk="0">
                  <a:moveTo>
                    <a:pt x="9154" y="3866"/>
                  </a:moveTo>
                  <a:lnTo>
                    <a:pt x="9628" y="3891"/>
                  </a:lnTo>
                  <a:lnTo>
                    <a:pt x="10077" y="3966"/>
                  </a:lnTo>
                  <a:lnTo>
                    <a:pt x="10276" y="4016"/>
                  </a:lnTo>
                  <a:lnTo>
                    <a:pt x="10501" y="4091"/>
                  </a:lnTo>
                  <a:lnTo>
                    <a:pt x="10700" y="4166"/>
                  </a:lnTo>
                  <a:lnTo>
                    <a:pt x="10900" y="4265"/>
                  </a:lnTo>
                  <a:lnTo>
                    <a:pt x="11099" y="4365"/>
                  </a:lnTo>
                  <a:lnTo>
                    <a:pt x="11274" y="4490"/>
                  </a:lnTo>
                  <a:lnTo>
                    <a:pt x="11399" y="4615"/>
                  </a:lnTo>
                  <a:lnTo>
                    <a:pt x="11523" y="4764"/>
                  </a:lnTo>
                  <a:lnTo>
                    <a:pt x="11623" y="4914"/>
                  </a:lnTo>
                  <a:lnTo>
                    <a:pt x="11698" y="5064"/>
                  </a:lnTo>
                  <a:lnTo>
                    <a:pt x="11773" y="5238"/>
                  </a:lnTo>
                  <a:lnTo>
                    <a:pt x="11798" y="5388"/>
                  </a:lnTo>
                  <a:lnTo>
                    <a:pt x="11823" y="5562"/>
                  </a:lnTo>
                  <a:lnTo>
                    <a:pt x="11823" y="5762"/>
                  </a:lnTo>
                  <a:lnTo>
                    <a:pt x="11773" y="5936"/>
                  </a:lnTo>
                  <a:lnTo>
                    <a:pt x="11723" y="6111"/>
                  </a:lnTo>
                  <a:lnTo>
                    <a:pt x="11623" y="6286"/>
                  </a:lnTo>
                  <a:lnTo>
                    <a:pt x="11498" y="6435"/>
                  </a:lnTo>
                  <a:lnTo>
                    <a:pt x="11374" y="6560"/>
                  </a:lnTo>
                  <a:lnTo>
                    <a:pt x="11224" y="6685"/>
                  </a:lnTo>
                  <a:lnTo>
                    <a:pt x="11074" y="6809"/>
                  </a:lnTo>
                  <a:lnTo>
                    <a:pt x="10900" y="6884"/>
                  </a:lnTo>
                  <a:lnTo>
                    <a:pt x="10725" y="6959"/>
                  </a:lnTo>
                  <a:lnTo>
                    <a:pt x="10526" y="7009"/>
                  </a:lnTo>
                  <a:lnTo>
                    <a:pt x="10151" y="7084"/>
                  </a:lnTo>
                  <a:lnTo>
                    <a:pt x="9777" y="7109"/>
                  </a:lnTo>
                  <a:lnTo>
                    <a:pt x="9378" y="7109"/>
                  </a:lnTo>
                  <a:lnTo>
                    <a:pt x="8904" y="7059"/>
                  </a:lnTo>
                  <a:lnTo>
                    <a:pt x="8680" y="7009"/>
                  </a:lnTo>
                  <a:lnTo>
                    <a:pt x="8431" y="6959"/>
                  </a:lnTo>
                  <a:lnTo>
                    <a:pt x="8206" y="6884"/>
                  </a:lnTo>
                  <a:lnTo>
                    <a:pt x="7982" y="6784"/>
                  </a:lnTo>
                  <a:lnTo>
                    <a:pt x="7782" y="6685"/>
                  </a:lnTo>
                  <a:lnTo>
                    <a:pt x="7583" y="6535"/>
                  </a:lnTo>
                  <a:lnTo>
                    <a:pt x="7408" y="6360"/>
                  </a:lnTo>
                  <a:lnTo>
                    <a:pt x="7258" y="6186"/>
                  </a:lnTo>
                  <a:lnTo>
                    <a:pt x="7159" y="5961"/>
                  </a:lnTo>
                  <a:lnTo>
                    <a:pt x="7059" y="5737"/>
                  </a:lnTo>
                  <a:lnTo>
                    <a:pt x="7009" y="5512"/>
                  </a:lnTo>
                  <a:lnTo>
                    <a:pt x="7009" y="5288"/>
                  </a:lnTo>
                  <a:lnTo>
                    <a:pt x="7034" y="5039"/>
                  </a:lnTo>
                  <a:lnTo>
                    <a:pt x="7134" y="4839"/>
                  </a:lnTo>
                  <a:lnTo>
                    <a:pt x="7283" y="4615"/>
                  </a:lnTo>
                  <a:lnTo>
                    <a:pt x="7458" y="4440"/>
                  </a:lnTo>
                  <a:lnTo>
                    <a:pt x="7657" y="4290"/>
                  </a:lnTo>
                  <a:lnTo>
                    <a:pt x="7882" y="4191"/>
                  </a:lnTo>
                  <a:lnTo>
                    <a:pt x="8081" y="4091"/>
                  </a:lnTo>
                  <a:lnTo>
                    <a:pt x="8281" y="4016"/>
                  </a:lnTo>
                  <a:lnTo>
                    <a:pt x="8705" y="3916"/>
                  </a:lnTo>
                  <a:lnTo>
                    <a:pt x="9154" y="3866"/>
                  </a:lnTo>
                  <a:close/>
                  <a:moveTo>
                    <a:pt x="8805" y="1"/>
                  </a:moveTo>
                  <a:lnTo>
                    <a:pt x="8281" y="26"/>
                  </a:lnTo>
                  <a:lnTo>
                    <a:pt x="7782" y="75"/>
                  </a:lnTo>
                  <a:lnTo>
                    <a:pt x="7283" y="125"/>
                  </a:lnTo>
                  <a:lnTo>
                    <a:pt x="6760" y="225"/>
                  </a:lnTo>
                  <a:lnTo>
                    <a:pt x="6286" y="325"/>
                  </a:lnTo>
                  <a:lnTo>
                    <a:pt x="5787" y="425"/>
                  </a:lnTo>
                  <a:lnTo>
                    <a:pt x="5313" y="574"/>
                  </a:lnTo>
                  <a:lnTo>
                    <a:pt x="4839" y="724"/>
                  </a:lnTo>
                  <a:lnTo>
                    <a:pt x="4365" y="898"/>
                  </a:lnTo>
                  <a:lnTo>
                    <a:pt x="3916" y="1098"/>
                  </a:lnTo>
                  <a:lnTo>
                    <a:pt x="3492" y="1298"/>
                  </a:lnTo>
                  <a:lnTo>
                    <a:pt x="3068" y="1522"/>
                  </a:lnTo>
                  <a:lnTo>
                    <a:pt x="2644" y="1771"/>
                  </a:lnTo>
                  <a:lnTo>
                    <a:pt x="2245" y="2071"/>
                  </a:lnTo>
                  <a:lnTo>
                    <a:pt x="1846" y="2370"/>
                  </a:lnTo>
                  <a:lnTo>
                    <a:pt x="1472" y="2694"/>
                  </a:lnTo>
                  <a:lnTo>
                    <a:pt x="1148" y="3043"/>
                  </a:lnTo>
                  <a:lnTo>
                    <a:pt x="849" y="3442"/>
                  </a:lnTo>
                  <a:lnTo>
                    <a:pt x="574" y="3841"/>
                  </a:lnTo>
                  <a:lnTo>
                    <a:pt x="350" y="4290"/>
                  </a:lnTo>
                  <a:lnTo>
                    <a:pt x="225" y="4640"/>
                  </a:lnTo>
                  <a:lnTo>
                    <a:pt x="125" y="5014"/>
                  </a:lnTo>
                  <a:lnTo>
                    <a:pt x="51" y="5363"/>
                  </a:lnTo>
                  <a:lnTo>
                    <a:pt x="1" y="5737"/>
                  </a:lnTo>
                  <a:lnTo>
                    <a:pt x="1" y="6111"/>
                  </a:lnTo>
                  <a:lnTo>
                    <a:pt x="26" y="6485"/>
                  </a:lnTo>
                  <a:lnTo>
                    <a:pt x="76" y="6859"/>
                  </a:lnTo>
                  <a:lnTo>
                    <a:pt x="150" y="7233"/>
                  </a:lnTo>
                  <a:lnTo>
                    <a:pt x="250" y="7607"/>
                  </a:lnTo>
                  <a:lnTo>
                    <a:pt x="375" y="7982"/>
                  </a:lnTo>
                  <a:lnTo>
                    <a:pt x="500" y="8331"/>
                  </a:lnTo>
                  <a:lnTo>
                    <a:pt x="674" y="8680"/>
                  </a:lnTo>
                  <a:lnTo>
                    <a:pt x="874" y="9004"/>
                  </a:lnTo>
                  <a:lnTo>
                    <a:pt x="1073" y="9328"/>
                  </a:lnTo>
                  <a:lnTo>
                    <a:pt x="1298" y="9653"/>
                  </a:lnTo>
                  <a:lnTo>
                    <a:pt x="1547" y="9952"/>
                  </a:lnTo>
                  <a:lnTo>
                    <a:pt x="1796" y="10226"/>
                  </a:lnTo>
                  <a:lnTo>
                    <a:pt x="2071" y="10476"/>
                  </a:lnTo>
                  <a:lnTo>
                    <a:pt x="2345" y="10750"/>
                  </a:lnTo>
                  <a:lnTo>
                    <a:pt x="2619" y="10974"/>
                  </a:lnTo>
                  <a:lnTo>
                    <a:pt x="2944" y="11199"/>
                  </a:lnTo>
                  <a:lnTo>
                    <a:pt x="3243" y="11423"/>
                  </a:lnTo>
                  <a:lnTo>
                    <a:pt x="3891" y="11822"/>
                  </a:lnTo>
                  <a:lnTo>
                    <a:pt x="4565" y="12172"/>
                  </a:lnTo>
                  <a:lnTo>
                    <a:pt x="5263" y="12496"/>
                  </a:lnTo>
                  <a:lnTo>
                    <a:pt x="5962" y="12795"/>
                  </a:lnTo>
                  <a:lnTo>
                    <a:pt x="6685" y="13069"/>
                  </a:lnTo>
                  <a:lnTo>
                    <a:pt x="7258" y="13269"/>
                  </a:lnTo>
                  <a:lnTo>
                    <a:pt x="7857" y="13444"/>
                  </a:lnTo>
                  <a:lnTo>
                    <a:pt x="8456" y="13568"/>
                  </a:lnTo>
                  <a:lnTo>
                    <a:pt x="9079" y="13668"/>
                  </a:lnTo>
                  <a:lnTo>
                    <a:pt x="9653" y="13718"/>
                  </a:lnTo>
                  <a:lnTo>
                    <a:pt x="10251" y="13693"/>
                  </a:lnTo>
                  <a:lnTo>
                    <a:pt x="10825" y="13643"/>
                  </a:lnTo>
                  <a:lnTo>
                    <a:pt x="11423" y="13568"/>
                  </a:lnTo>
                  <a:lnTo>
                    <a:pt x="11997" y="13468"/>
                  </a:lnTo>
                  <a:lnTo>
                    <a:pt x="12571" y="13319"/>
                  </a:lnTo>
                  <a:lnTo>
                    <a:pt x="13718" y="13020"/>
                  </a:lnTo>
                  <a:lnTo>
                    <a:pt x="14566" y="12745"/>
                  </a:lnTo>
                  <a:lnTo>
                    <a:pt x="14990" y="12596"/>
                  </a:lnTo>
                  <a:lnTo>
                    <a:pt x="15414" y="12446"/>
                  </a:lnTo>
                  <a:lnTo>
                    <a:pt x="15813" y="12246"/>
                  </a:lnTo>
                  <a:lnTo>
                    <a:pt x="16187" y="12022"/>
                  </a:lnTo>
                  <a:lnTo>
                    <a:pt x="16536" y="11773"/>
                  </a:lnTo>
                  <a:lnTo>
                    <a:pt x="16885" y="11498"/>
                  </a:lnTo>
                  <a:lnTo>
                    <a:pt x="17110" y="11274"/>
                  </a:lnTo>
                  <a:lnTo>
                    <a:pt x="17284" y="11024"/>
                  </a:lnTo>
                  <a:lnTo>
                    <a:pt x="17484" y="10775"/>
                  </a:lnTo>
                  <a:lnTo>
                    <a:pt x="17634" y="10501"/>
                  </a:lnTo>
                  <a:lnTo>
                    <a:pt x="17783" y="10226"/>
                  </a:lnTo>
                  <a:lnTo>
                    <a:pt x="17908" y="9927"/>
                  </a:lnTo>
                  <a:lnTo>
                    <a:pt x="18008" y="9628"/>
                  </a:lnTo>
                  <a:lnTo>
                    <a:pt x="18108" y="9328"/>
                  </a:lnTo>
                  <a:lnTo>
                    <a:pt x="18257" y="8705"/>
                  </a:lnTo>
                  <a:lnTo>
                    <a:pt x="18357" y="8081"/>
                  </a:lnTo>
                  <a:lnTo>
                    <a:pt x="18432" y="7433"/>
                  </a:lnTo>
                  <a:lnTo>
                    <a:pt x="18457" y="6784"/>
                  </a:lnTo>
                  <a:lnTo>
                    <a:pt x="18482" y="6385"/>
                  </a:lnTo>
                  <a:lnTo>
                    <a:pt x="18482" y="5961"/>
                  </a:lnTo>
                  <a:lnTo>
                    <a:pt x="18432" y="5562"/>
                  </a:lnTo>
                  <a:lnTo>
                    <a:pt x="18332" y="5163"/>
                  </a:lnTo>
                  <a:lnTo>
                    <a:pt x="18232" y="4814"/>
                  </a:lnTo>
                  <a:lnTo>
                    <a:pt x="18058" y="4465"/>
                  </a:lnTo>
                  <a:lnTo>
                    <a:pt x="17883" y="4141"/>
                  </a:lnTo>
                  <a:lnTo>
                    <a:pt x="17659" y="3841"/>
                  </a:lnTo>
                  <a:lnTo>
                    <a:pt x="17359" y="3442"/>
                  </a:lnTo>
                  <a:lnTo>
                    <a:pt x="17035" y="3068"/>
                  </a:lnTo>
                  <a:lnTo>
                    <a:pt x="16686" y="2719"/>
                  </a:lnTo>
                  <a:lnTo>
                    <a:pt x="16337" y="2395"/>
                  </a:lnTo>
                  <a:lnTo>
                    <a:pt x="15938" y="2096"/>
                  </a:lnTo>
                  <a:lnTo>
                    <a:pt x="15539" y="1796"/>
                  </a:lnTo>
                  <a:lnTo>
                    <a:pt x="15140" y="1547"/>
                  </a:lnTo>
                  <a:lnTo>
                    <a:pt x="14691" y="1298"/>
                  </a:lnTo>
                  <a:lnTo>
                    <a:pt x="14242" y="1073"/>
                  </a:lnTo>
                  <a:lnTo>
                    <a:pt x="13793" y="874"/>
                  </a:lnTo>
                  <a:lnTo>
                    <a:pt x="13319" y="699"/>
                  </a:lnTo>
                  <a:lnTo>
                    <a:pt x="12845" y="549"/>
                  </a:lnTo>
                  <a:lnTo>
                    <a:pt x="12346" y="400"/>
                  </a:lnTo>
                  <a:lnTo>
                    <a:pt x="11872" y="300"/>
                  </a:lnTo>
                  <a:lnTo>
                    <a:pt x="11349" y="200"/>
                  </a:lnTo>
                  <a:lnTo>
                    <a:pt x="10850" y="125"/>
                  </a:lnTo>
                  <a:lnTo>
                    <a:pt x="10351" y="50"/>
                  </a:lnTo>
                  <a:lnTo>
                    <a:pt x="9827" y="26"/>
                  </a:lnTo>
                  <a:lnTo>
                    <a:pt x="9328" y="1"/>
                  </a:lnTo>
                  <a:close/>
                </a:path>
              </a:pathLst>
            </a:custGeom>
            <a:solidFill>
              <a:srgbClr val="F2C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732;p44">
              <a:extLst>
                <a:ext uri="{FF2B5EF4-FFF2-40B4-BE49-F238E27FC236}">
                  <a16:creationId xmlns:a16="http://schemas.microsoft.com/office/drawing/2014/main" id="{8483CBD9-7389-D537-7B3C-A915D020CA7E}"/>
                </a:ext>
              </a:extLst>
            </p:cNvPr>
            <p:cNvSpPr/>
            <p:nvPr/>
          </p:nvSpPr>
          <p:spPr>
            <a:xfrm rot="-391110">
              <a:off x="5725898" y="1872699"/>
              <a:ext cx="241683" cy="335767"/>
            </a:xfrm>
            <a:custGeom>
              <a:avLst/>
              <a:gdLst/>
              <a:ahLst/>
              <a:cxnLst/>
              <a:rect l="l" t="t" r="r" b="b"/>
              <a:pathLst>
                <a:path w="5189" h="7209" extrusionOk="0">
                  <a:moveTo>
                    <a:pt x="5139" y="0"/>
                  </a:moveTo>
                  <a:lnTo>
                    <a:pt x="4889" y="50"/>
                  </a:lnTo>
                  <a:lnTo>
                    <a:pt x="4615" y="150"/>
                  </a:lnTo>
                  <a:lnTo>
                    <a:pt x="4341" y="300"/>
                  </a:lnTo>
                  <a:lnTo>
                    <a:pt x="4091" y="474"/>
                  </a:lnTo>
                  <a:lnTo>
                    <a:pt x="3842" y="699"/>
                  </a:lnTo>
                  <a:lnTo>
                    <a:pt x="3642" y="923"/>
                  </a:lnTo>
                  <a:lnTo>
                    <a:pt x="3468" y="1172"/>
                  </a:lnTo>
                  <a:lnTo>
                    <a:pt x="3293" y="1447"/>
                  </a:lnTo>
                  <a:lnTo>
                    <a:pt x="3168" y="1721"/>
                  </a:lnTo>
                  <a:lnTo>
                    <a:pt x="3094" y="1996"/>
                  </a:lnTo>
                  <a:lnTo>
                    <a:pt x="3019" y="2270"/>
                  </a:lnTo>
                  <a:lnTo>
                    <a:pt x="2894" y="2843"/>
                  </a:lnTo>
                  <a:lnTo>
                    <a:pt x="2769" y="3392"/>
                  </a:lnTo>
                  <a:lnTo>
                    <a:pt x="2695" y="3667"/>
                  </a:lnTo>
                  <a:lnTo>
                    <a:pt x="2595" y="3941"/>
                  </a:lnTo>
                  <a:lnTo>
                    <a:pt x="2520" y="4115"/>
                  </a:lnTo>
                  <a:lnTo>
                    <a:pt x="2395" y="4315"/>
                  </a:lnTo>
                  <a:lnTo>
                    <a:pt x="2296" y="4465"/>
                  </a:lnTo>
                  <a:lnTo>
                    <a:pt x="2171" y="4639"/>
                  </a:lnTo>
                  <a:lnTo>
                    <a:pt x="1872" y="4914"/>
                  </a:lnTo>
                  <a:lnTo>
                    <a:pt x="1547" y="5163"/>
                  </a:lnTo>
                  <a:lnTo>
                    <a:pt x="1198" y="5387"/>
                  </a:lnTo>
                  <a:lnTo>
                    <a:pt x="799" y="5537"/>
                  </a:lnTo>
                  <a:lnTo>
                    <a:pt x="600" y="5587"/>
                  </a:lnTo>
                  <a:lnTo>
                    <a:pt x="400" y="5612"/>
                  </a:lnTo>
                  <a:lnTo>
                    <a:pt x="201" y="5637"/>
                  </a:lnTo>
                  <a:lnTo>
                    <a:pt x="1" y="5662"/>
                  </a:lnTo>
                  <a:lnTo>
                    <a:pt x="300" y="5836"/>
                  </a:lnTo>
                  <a:lnTo>
                    <a:pt x="575" y="6036"/>
                  </a:lnTo>
                  <a:lnTo>
                    <a:pt x="824" y="6285"/>
                  </a:lnTo>
                  <a:lnTo>
                    <a:pt x="949" y="6410"/>
                  </a:lnTo>
                  <a:lnTo>
                    <a:pt x="1024" y="6560"/>
                  </a:lnTo>
                  <a:lnTo>
                    <a:pt x="1098" y="6709"/>
                  </a:lnTo>
                  <a:lnTo>
                    <a:pt x="1148" y="6859"/>
                  </a:lnTo>
                  <a:lnTo>
                    <a:pt x="1173" y="7033"/>
                  </a:lnTo>
                  <a:lnTo>
                    <a:pt x="1173" y="7208"/>
                  </a:lnTo>
                  <a:lnTo>
                    <a:pt x="1822" y="6959"/>
                  </a:lnTo>
                  <a:lnTo>
                    <a:pt x="2146" y="6834"/>
                  </a:lnTo>
                  <a:lnTo>
                    <a:pt x="2470" y="6684"/>
                  </a:lnTo>
                  <a:lnTo>
                    <a:pt x="2769" y="6510"/>
                  </a:lnTo>
                  <a:lnTo>
                    <a:pt x="3044" y="6335"/>
                  </a:lnTo>
                  <a:lnTo>
                    <a:pt x="3318" y="6136"/>
                  </a:lnTo>
                  <a:lnTo>
                    <a:pt x="3592" y="5911"/>
                  </a:lnTo>
                  <a:lnTo>
                    <a:pt x="3817" y="5687"/>
                  </a:lnTo>
                  <a:lnTo>
                    <a:pt x="3991" y="5437"/>
                  </a:lnTo>
                  <a:lnTo>
                    <a:pt x="4191" y="5188"/>
                  </a:lnTo>
                  <a:lnTo>
                    <a:pt x="4341" y="4914"/>
                  </a:lnTo>
                  <a:lnTo>
                    <a:pt x="4490" y="4639"/>
                  </a:lnTo>
                  <a:lnTo>
                    <a:pt x="4615" y="4340"/>
                  </a:lnTo>
                  <a:lnTo>
                    <a:pt x="4715" y="4041"/>
                  </a:lnTo>
                  <a:lnTo>
                    <a:pt x="4815" y="3741"/>
                  </a:lnTo>
                  <a:lnTo>
                    <a:pt x="4964" y="3118"/>
                  </a:lnTo>
                  <a:lnTo>
                    <a:pt x="5064" y="2494"/>
                  </a:lnTo>
                  <a:lnTo>
                    <a:pt x="5139" y="1846"/>
                  </a:lnTo>
                  <a:lnTo>
                    <a:pt x="5164" y="1197"/>
                  </a:lnTo>
                  <a:lnTo>
                    <a:pt x="5189" y="599"/>
                  </a:lnTo>
                  <a:lnTo>
                    <a:pt x="5164" y="300"/>
                  </a:lnTo>
                  <a:lnTo>
                    <a:pt x="5139" y="0"/>
                  </a:lnTo>
                  <a:close/>
                </a:path>
              </a:pathLst>
            </a:custGeom>
            <a:solidFill>
              <a:srgbClr val="D5A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33;p44">
              <a:extLst>
                <a:ext uri="{FF2B5EF4-FFF2-40B4-BE49-F238E27FC236}">
                  <a16:creationId xmlns:a16="http://schemas.microsoft.com/office/drawing/2014/main" id="{EEA66FBC-DDDB-3C59-CA4E-EDC13230569A}"/>
                </a:ext>
              </a:extLst>
            </p:cNvPr>
            <p:cNvSpPr/>
            <p:nvPr/>
          </p:nvSpPr>
          <p:spPr>
            <a:xfrm rot="-391110">
              <a:off x="5101368" y="1740474"/>
              <a:ext cx="400834" cy="566924"/>
            </a:xfrm>
            <a:custGeom>
              <a:avLst/>
              <a:gdLst/>
              <a:ahLst/>
              <a:cxnLst/>
              <a:rect l="l" t="t" r="r" b="b"/>
              <a:pathLst>
                <a:path w="8606" h="12172" extrusionOk="0">
                  <a:moveTo>
                    <a:pt x="3268" y="0"/>
                  </a:moveTo>
                  <a:lnTo>
                    <a:pt x="3068" y="100"/>
                  </a:lnTo>
                  <a:lnTo>
                    <a:pt x="2644" y="349"/>
                  </a:lnTo>
                  <a:lnTo>
                    <a:pt x="2245" y="649"/>
                  </a:lnTo>
                  <a:lnTo>
                    <a:pt x="1846" y="948"/>
                  </a:lnTo>
                  <a:lnTo>
                    <a:pt x="1472" y="1272"/>
                  </a:lnTo>
                  <a:lnTo>
                    <a:pt x="1148" y="1621"/>
                  </a:lnTo>
                  <a:lnTo>
                    <a:pt x="849" y="2020"/>
                  </a:lnTo>
                  <a:lnTo>
                    <a:pt x="574" y="2419"/>
                  </a:lnTo>
                  <a:lnTo>
                    <a:pt x="350" y="2868"/>
                  </a:lnTo>
                  <a:lnTo>
                    <a:pt x="225" y="3218"/>
                  </a:lnTo>
                  <a:lnTo>
                    <a:pt x="125" y="3592"/>
                  </a:lnTo>
                  <a:lnTo>
                    <a:pt x="51" y="3941"/>
                  </a:lnTo>
                  <a:lnTo>
                    <a:pt x="1" y="4315"/>
                  </a:lnTo>
                  <a:lnTo>
                    <a:pt x="1" y="4689"/>
                  </a:lnTo>
                  <a:lnTo>
                    <a:pt x="26" y="5063"/>
                  </a:lnTo>
                  <a:lnTo>
                    <a:pt x="76" y="5437"/>
                  </a:lnTo>
                  <a:lnTo>
                    <a:pt x="150" y="5811"/>
                  </a:lnTo>
                  <a:lnTo>
                    <a:pt x="250" y="6185"/>
                  </a:lnTo>
                  <a:lnTo>
                    <a:pt x="375" y="6560"/>
                  </a:lnTo>
                  <a:lnTo>
                    <a:pt x="500" y="6909"/>
                  </a:lnTo>
                  <a:lnTo>
                    <a:pt x="674" y="7258"/>
                  </a:lnTo>
                  <a:lnTo>
                    <a:pt x="874" y="7582"/>
                  </a:lnTo>
                  <a:lnTo>
                    <a:pt x="1073" y="7906"/>
                  </a:lnTo>
                  <a:lnTo>
                    <a:pt x="1298" y="8231"/>
                  </a:lnTo>
                  <a:lnTo>
                    <a:pt x="1547" y="8530"/>
                  </a:lnTo>
                  <a:lnTo>
                    <a:pt x="1796" y="8804"/>
                  </a:lnTo>
                  <a:lnTo>
                    <a:pt x="2071" y="9054"/>
                  </a:lnTo>
                  <a:lnTo>
                    <a:pt x="2345" y="9328"/>
                  </a:lnTo>
                  <a:lnTo>
                    <a:pt x="2619" y="9552"/>
                  </a:lnTo>
                  <a:lnTo>
                    <a:pt x="2944" y="9777"/>
                  </a:lnTo>
                  <a:lnTo>
                    <a:pt x="3243" y="10001"/>
                  </a:lnTo>
                  <a:lnTo>
                    <a:pt x="3891" y="10400"/>
                  </a:lnTo>
                  <a:lnTo>
                    <a:pt x="4565" y="10750"/>
                  </a:lnTo>
                  <a:lnTo>
                    <a:pt x="5263" y="11074"/>
                  </a:lnTo>
                  <a:lnTo>
                    <a:pt x="5962" y="11373"/>
                  </a:lnTo>
                  <a:lnTo>
                    <a:pt x="6685" y="11647"/>
                  </a:lnTo>
                  <a:lnTo>
                    <a:pt x="7159" y="11797"/>
                  </a:lnTo>
                  <a:lnTo>
                    <a:pt x="7633" y="11947"/>
                  </a:lnTo>
                  <a:lnTo>
                    <a:pt x="8106" y="12071"/>
                  </a:lnTo>
                  <a:lnTo>
                    <a:pt x="8605" y="12171"/>
                  </a:lnTo>
                  <a:lnTo>
                    <a:pt x="8605" y="12171"/>
                  </a:lnTo>
                  <a:lnTo>
                    <a:pt x="8156" y="11997"/>
                  </a:lnTo>
                  <a:lnTo>
                    <a:pt x="7732" y="11772"/>
                  </a:lnTo>
                  <a:lnTo>
                    <a:pt x="7333" y="11548"/>
                  </a:lnTo>
                  <a:lnTo>
                    <a:pt x="6959" y="11273"/>
                  </a:lnTo>
                  <a:lnTo>
                    <a:pt x="6585" y="10974"/>
                  </a:lnTo>
                  <a:lnTo>
                    <a:pt x="6236" y="10650"/>
                  </a:lnTo>
                  <a:lnTo>
                    <a:pt x="5937" y="10301"/>
                  </a:lnTo>
                  <a:lnTo>
                    <a:pt x="5662" y="9902"/>
                  </a:lnTo>
                  <a:lnTo>
                    <a:pt x="5562" y="9752"/>
                  </a:lnTo>
                  <a:lnTo>
                    <a:pt x="5513" y="9702"/>
                  </a:lnTo>
                  <a:lnTo>
                    <a:pt x="5438" y="9652"/>
                  </a:lnTo>
                  <a:lnTo>
                    <a:pt x="5338" y="9602"/>
                  </a:lnTo>
                  <a:lnTo>
                    <a:pt x="5263" y="9577"/>
                  </a:lnTo>
                  <a:lnTo>
                    <a:pt x="5089" y="9552"/>
                  </a:lnTo>
                  <a:lnTo>
                    <a:pt x="4914" y="9527"/>
                  </a:lnTo>
                  <a:lnTo>
                    <a:pt x="4814" y="9478"/>
                  </a:lnTo>
                  <a:lnTo>
                    <a:pt x="4739" y="9428"/>
                  </a:lnTo>
                  <a:lnTo>
                    <a:pt x="4690" y="9353"/>
                  </a:lnTo>
                  <a:lnTo>
                    <a:pt x="4615" y="9253"/>
                  </a:lnTo>
                  <a:lnTo>
                    <a:pt x="4540" y="9153"/>
                  </a:lnTo>
                  <a:lnTo>
                    <a:pt x="4465" y="9103"/>
                  </a:lnTo>
                  <a:lnTo>
                    <a:pt x="4340" y="9103"/>
                  </a:lnTo>
                  <a:lnTo>
                    <a:pt x="4241" y="9128"/>
                  </a:lnTo>
                  <a:lnTo>
                    <a:pt x="3966" y="9178"/>
                  </a:lnTo>
                  <a:lnTo>
                    <a:pt x="3717" y="9153"/>
                  </a:lnTo>
                  <a:lnTo>
                    <a:pt x="3467" y="9103"/>
                  </a:lnTo>
                  <a:lnTo>
                    <a:pt x="3218" y="9004"/>
                  </a:lnTo>
                  <a:lnTo>
                    <a:pt x="2969" y="8879"/>
                  </a:lnTo>
                  <a:lnTo>
                    <a:pt x="2744" y="8704"/>
                  </a:lnTo>
                  <a:lnTo>
                    <a:pt x="2545" y="8530"/>
                  </a:lnTo>
                  <a:lnTo>
                    <a:pt x="2345" y="8330"/>
                  </a:lnTo>
                  <a:lnTo>
                    <a:pt x="2121" y="8056"/>
                  </a:lnTo>
                  <a:lnTo>
                    <a:pt x="1921" y="7757"/>
                  </a:lnTo>
                  <a:lnTo>
                    <a:pt x="1747" y="7432"/>
                  </a:lnTo>
                  <a:lnTo>
                    <a:pt x="1597" y="7108"/>
                  </a:lnTo>
                  <a:lnTo>
                    <a:pt x="1472" y="6784"/>
                  </a:lnTo>
                  <a:lnTo>
                    <a:pt x="1348" y="6435"/>
                  </a:lnTo>
                  <a:lnTo>
                    <a:pt x="1273" y="6086"/>
                  </a:lnTo>
                  <a:lnTo>
                    <a:pt x="1223" y="5712"/>
                  </a:lnTo>
                  <a:lnTo>
                    <a:pt x="1173" y="5337"/>
                  </a:lnTo>
                  <a:lnTo>
                    <a:pt x="1173" y="4988"/>
                  </a:lnTo>
                  <a:lnTo>
                    <a:pt x="1173" y="4614"/>
                  </a:lnTo>
                  <a:lnTo>
                    <a:pt x="1223" y="4240"/>
                  </a:lnTo>
                  <a:lnTo>
                    <a:pt x="1298" y="3891"/>
                  </a:lnTo>
                  <a:lnTo>
                    <a:pt x="1372" y="3542"/>
                  </a:lnTo>
                  <a:lnTo>
                    <a:pt x="1497" y="3218"/>
                  </a:lnTo>
                  <a:lnTo>
                    <a:pt x="1622" y="2868"/>
                  </a:lnTo>
                  <a:lnTo>
                    <a:pt x="1796" y="2569"/>
                  </a:lnTo>
                  <a:lnTo>
                    <a:pt x="1996" y="2245"/>
                  </a:lnTo>
                  <a:lnTo>
                    <a:pt x="2445" y="1522"/>
                  </a:lnTo>
                  <a:lnTo>
                    <a:pt x="2694" y="1172"/>
                  </a:lnTo>
                  <a:lnTo>
                    <a:pt x="2919" y="773"/>
                  </a:lnTo>
                  <a:lnTo>
                    <a:pt x="3093" y="399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rgbClr val="D5A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34;p44">
              <a:extLst>
                <a:ext uri="{FF2B5EF4-FFF2-40B4-BE49-F238E27FC236}">
                  <a16:creationId xmlns:a16="http://schemas.microsoft.com/office/drawing/2014/main" id="{89A52A8B-8E55-2679-2D00-92F1E095CF30}"/>
                </a:ext>
              </a:extLst>
            </p:cNvPr>
            <p:cNvSpPr/>
            <p:nvPr/>
          </p:nvSpPr>
          <p:spPr>
            <a:xfrm rot="-391110">
              <a:off x="5090740" y="1643666"/>
              <a:ext cx="872417" cy="649411"/>
            </a:xfrm>
            <a:custGeom>
              <a:avLst/>
              <a:gdLst/>
              <a:ahLst/>
              <a:cxnLst/>
              <a:rect l="l" t="t" r="r" b="b"/>
              <a:pathLst>
                <a:path w="18731" h="13943" extrusionOk="0">
                  <a:moveTo>
                    <a:pt x="9802" y="4116"/>
                  </a:moveTo>
                  <a:lnTo>
                    <a:pt x="10151" y="4191"/>
                  </a:lnTo>
                  <a:lnTo>
                    <a:pt x="10500" y="4266"/>
                  </a:lnTo>
                  <a:lnTo>
                    <a:pt x="10824" y="4415"/>
                  </a:lnTo>
                  <a:lnTo>
                    <a:pt x="11074" y="4540"/>
                  </a:lnTo>
                  <a:lnTo>
                    <a:pt x="11298" y="4715"/>
                  </a:lnTo>
                  <a:lnTo>
                    <a:pt x="11423" y="4814"/>
                  </a:lnTo>
                  <a:lnTo>
                    <a:pt x="11547" y="4939"/>
                  </a:lnTo>
                  <a:lnTo>
                    <a:pt x="11647" y="5089"/>
                  </a:lnTo>
                  <a:lnTo>
                    <a:pt x="11722" y="5238"/>
                  </a:lnTo>
                  <a:lnTo>
                    <a:pt x="11772" y="5388"/>
                  </a:lnTo>
                  <a:lnTo>
                    <a:pt x="11797" y="5538"/>
                  </a:lnTo>
                  <a:lnTo>
                    <a:pt x="11822" y="5687"/>
                  </a:lnTo>
                  <a:lnTo>
                    <a:pt x="11822" y="5837"/>
                  </a:lnTo>
                  <a:lnTo>
                    <a:pt x="11772" y="5987"/>
                  </a:lnTo>
                  <a:lnTo>
                    <a:pt x="11722" y="6136"/>
                  </a:lnTo>
                  <a:lnTo>
                    <a:pt x="11647" y="6286"/>
                  </a:lnTo>
                  <a:lnTo>
                    <a:pt x="11547" y="6435"/>
                  </a:lnTo>
                  <a:lnTo>
                    <a:pt x="11423" y="6560"/>
                  </a:lnTo>
                  <a:lnTo>
                    <a:pt x="11273" y="6685"/>
                  </a:lnTo>
                  <a:lnTo>
                    <a:pt x="11123" y="6785"/>
                  </a:lnTo>
                  <a:lnTo>
                    <a:pt x="10974" y="6859"/>
                  </a:lnTo>
                  <a:lnTo>
                    <a:pt x="10774" y="6934"/>
                  </a:lnTo>
                  <a:lnTo>
                    <a:pt x="10575" y="7009"/>
                  </a:lnTo>
                  <a:lnTo>
                    <a:pt x="10201" y="7059"/>
                  </a:lnTo>
                  <a:lnTo>
                    <a:pt x="9827" y="7084"/>
                  </a:lnTo>
                  <a:lnTo>
                    <a:pt x="9527" y="7059"/>
                  </a:lnTo>
                  <a:lnTo>
                    <a:pt x="8979" y="7009"/>
                  </a:lnTo>
                  <a:lnTo>
                    <a:pt x="8754" y="6959"/>
                  </a:lnTo>
                  <a:lnTo>
                    <a:pt x="8530" y="6909"/>
                  </a:lnTo>
                  <a:lnTo>
                    <a:pt x="8305" y="6835"/>
                  </a:lnTo>
                  <a:lnTo>
                    <a:pt x="8131" y="6760"/>
                  </a:lnTo>
                  <a:lnTo>
                    <a:pt x="7956" y="6660"/>
                  </a:lnTo>
                  <a:lnTo>
                    <a:pt x="7806" y="6535"/>
                  </a:lnTo>
                  <a:lnTo>
                    <a:pt x="7632" y="6386"/>
                  </a:lnTo>
                  <a:lnTo>
                    <a:pt x="7507" y="6211"/>
                  </a:lnTo>
                  <a:lnTo>
                    <a:pt x="7407" y="6036"/>
                  </a:lnTo>
                  <a:lnTo>
                    <a:pt x="7308" y="5837"/>
                  </a:lnTo>
                  <a:lnTo>
                    <a:pt x="7258" y="5612"/>
                  </a:lnTo>
                  <a:lnTo>
                    <a:pt x="7258" y="5413"/>
                  </a:lnTo>
                  <a:lnTo>
                    <a:pt x="7283" y="5188"/>
                  </a:lnTo>
                  <a:lnTo>
                    <a:pt x="7382" y="4989"/>
                  </a:lnTo>
                  <a:lnTo>
                    <a:pt x="7482" y="4814"/>
                  </a:lnTo>
                  <a:lnTo>
                    <a:pt x="7632" y="4665"/>
                  </a:lnTo>
                  <a:lnTo>
                    <a:pt x="7831" y="4515"/>
                  </a:lnTo>
                  <a:lnTo>
                    <a:pt x="8056" y="4390"/>
                  </a:lnTo>
                  <a:lnTo>
                    <a:pt x="8380" y="4266"/>
                  </a:lnTo>
                  <a:lnTo>
                    <a:pt x="8729" y="4166"/>
                  </a:lnTo>
                  <a:lnTo>
                    <a:pt x="9078" y="4116"/>
                  </a:lnTo>
                  <a:close/>
                  <a:moveTo>
                    <a:pt x="9303" y="3842"/>
                  </a:moveTo>
                  <a:lnTo>
                    <a:pt x="9078" y="3867"/>
                  </a:lnTo>
                  <a:lnTo>
                    <a:pt x="8854" y="3892"/>
                  </a:lnTo>
                  <a:lnTo>
                    <a:pt x="8604" y="3941"/>
                  </a:lnTo>
                  <a:lnTo>
                    <a:pt x="8380" y="3991"/>
                  </a:lnTo>
                  <a:lnTo>
                    <a:pt x="8156" y="4066"/>
                  </a:lnTo>
                  <a:lnTo>
                    <a:pt x="7956" y="4166"/>
                  </a:lnTo>
                  <a:lnTo>
                    <a:pt x="7682" y="4316"/>
                  </a:lnTo>
                  <a:lnTo>
                    <a:pt x="7457" y="4490"/>
                  </a:lnTo>
                  <a:lnTo>
                    <a:pt x="7283" y="4665"/>
                  </a:lnTo>
                  <a:lnTo>
                    <a:pt x="7133" y="4864"/>
                  </a:lnTo>
                  <a:lnTo>
                    <a:pt x="7083" y="4989"/>
                  </a:lnTo>
                  <a:lnTo>
                    <a:pt x="7033" y="5114"/>
                  </a:lnTo>
                  <a:lnTo>
                    <a:pt x="7008" y="5363"/>
                  </a:lnTo>
                  <a:lnTo>
                    <a:pt x="7008" y="5637"/>
                  </a:lnTo>
                  <a:lnTo>
                    <a:pt x="7058" y="5887"/>
                  </a:lnTo>
                  <a:lnTo>
                    <a:pt x="7158" y="6136"/>
                  </a:lnTo>
                  <a:lnTo>
                    <a:pt x="7283" y="6361"/>
                  </a:lnTo>
                  <a:lnTo>
                    <a:pt x="7457" y="6560"/>
                  </a:lnTo>
                  <a:lnTo>
                    <a:pt x="7632" y="6735"/>
                  </a:lnTo>
                  <a:lnTo>
                    <a:pt x="7856" y="6884"/>
                  </a:lnTo>
                  <a:lnTo>
                    <a:pt x="8081" y="7009"/>
                  </a:lnTo>
                  <a:lnTo>
                    <a:pt x="8380" y="7134"/>
                  </a:lnTo>
                  <a:lnTo>
                    <a:pt x="8729" y="7234"/>
                  </a:lnTo>
                  <a:lnTo>
                    <a:pt x="9103" y="7283"/>
                  </a:lnTo>
                  <a:lnTo>
                    <a:pt x="9502" y="7333"/>
                  </a:lnTo>
                  <a:lnTo>
                    <a:pt x="9852" y="7333"/>
                  </a:lnTo>
                  <a:lnTo>
                    <a:pt x="10251" y="7308"/>
                  </a:lnTo>
                  <a:lnTo>
                    <a:pt x="10450" y="7283"/>
                  </a:lnTo>
                  <a:lnTo>
                    <a:pt x="10650" y="7259"/>
                  </a:lnTo>
                  <a:lnTo>
                    <a:pt x="10874" y="7184"/>
                  </a:lnTo>
                  <a:lnTo>
                    <a:pt x="11074" y="7109"/>
                  </a:lnTo>
                  <a:lnTo>
                    <a:pt x="11273" y="7009"/>
                  </a:lnTo>
                  <a:lnTo>
                    <a:pt x="11448" y="6884"/>
                  </a:lnTo>
                  <a:lnTo>
                    <a:pt x="11622" y="6735"/>
                  </a:lnTo>
                  <a:lnTo>
                    <a:pt x="11747" y="6585"/>
                  </a:lnTo>
                  <a:lnTo>
                    <a:pt x="11872" y="6411"/>
                  </a:lnTo>
                  <a:lnTo>
                    <a:pt x="11971" y="6236"/>
                  </a:lnTo>
                  <a:lnTo>
                    <a:pt x="12021" y="6061"/>
                  </a:lnTo>
                  <a:lnTo>
                    <a:pt x="12071" y="5862"/>
                  </a:lnTo>
                  <a:lnTo>
                    <a:pt x="12071" y="5687"/>
                  </a:lnTo>
                  <a:lnTo>
                    <a:pt x="12071" y="5488"/>
                  </a:lnTo>
                  <a:lnTo>
                    <a:pt x="12021" y="5313"/>
                  </a:lnTo>
                  <a:lnTo>
                    <a:pt x="11947" y="5139"/>
                  </a:lnTo>
                  <a:lnTo>
                    <a:pt x="11872" y="4964"/>
                  </a:lnTo>
                  <a:lnTo>
                    <a:pt x="11747" y="4789"/>
                  </a:lnTo>
                  <a:lnTo>
                    <a:pt x="11622" y="4640"/>
                  </a:lnTo>
                  <a:lnTo>
                    <a:pt x="11473" y="4490"/>
                  </a:lnTo>
                  <a:lnTo>
                    <a:pt x="11298" y="4365"/>
                  </a:lnTo>
                  <a:lnTo>
                    <a:pt x="11099" y="4266"/>
                  </a:lnTo>
                  <a:lnTo>
                    <a:pt x="10899" y="4166"/>
                  </a:lnTo>
                  <a:lnTo>
                    <a:pt x="10699" y="4066"/>
                  </a:lnTo>
                  <a:lnTo>
                    <a:pt x="10475" y="3991"/>
                  </a:lnTo>
                  <a:lnTo>
                    <a:pt x="10251" y="3941"/>
                  </a:lnTo>
                  <a:lnTo>
                    <a:pt x="10026" y="3892"/>
                  </a:lnTo>
                  <a:lnTo>
                    <a:pt x="9777" y="3867"/>
                  </a:lnTo>
                  <a:lnTo>
                    <a:pt x="9303" y="3842"/>
                  </a:lnTo>
                  <a:close/>
                  <a:moveTo>
                    <a:pt x="9428" y="250"/>
                  </a:moveTo>
                  <a:lnTo>
                    <a:pt x="10151" y="275"/>
                  </a:lnTo>
                  <a:lnTo>
                    <a:pt x="10874" y="350"/>
                  </a:lnTo>
                  <a:lnTo>
                    <a:pt x="11597" y="450"/>
                  </a:lnTo>
                  <a:lnTo>
                    <a:pt x="12321" y="599"/>
                  </a:lnTo>
                  <a:lnTo>
                    <a:pt x="13019" y="799"/>
                  </a:lnTo>
                  <a:lnTo>
                    <a:pt x="13692" y="1048"/>
                  </a:lnTo>
                  <a:lnTo>
                    <a:pt x="14366" y="1323"/>
                  </a:lnTo>
                  <a:lnTo>
                    <a:pt x="14840" y="1572"/>
                  </a:lnTo>
                  <a:lnTo>
                    <a:pt x="15313" y="1846"/>
                  </a:lnTo>
                  <a:lnTo>
                    <a:pt x="15762" y="2121"/>
                  </a:lnTo>
                  <a:lnTo>
                    <a:pt x="16186" y="2445"/>
                  </a:lnTo>
                  <a:lnTo>
                    <a:pt x="16610" y="2794"/>
                  </a:lnTo>
                  <a:lnTo>
                    <a:pt x="16984" y="3193"/>
                  </a:lnTo>
                  <a:lnTo>
                    <a:pt x="17359" y="3592"/>
                  </a:lnTo>
                  <a:lnTo>
                    <a:pt x="17683" y="4016"/>
                  </a:lnTo>
                  <a:lnTo>
                    <a:pt x="17907" y="4365"/>
                  </a:lnTo>
                  <a:lnTo>
                    <a:pt x="18107" y="4690"/>
                  </a:lnTo>
                  <a:lnTo>
                    <a:pt x="18232" y="4989"/>
                  </a:lnTo>
                  <a:lnTo>
                    <a:pt x="18331" y="5288"/>
                  </a:lnTo>
                  <a:lnTo>
                    <a:pt x="18431" y="5687"/>
                  </a:lnTo>
                  <a:lnTo>
                    <a:pt x="18456" y="6086"/>
                  </a:lnTo>
                  <a:lnTo>
                    <a:pt x="18481" y="6485"/>
                  </a:lnTo>
                  <a:lnTo>
                    <a:pt x="18456" y="6884"/>
                  </a:lnTo>
                  <a:lnTo>
                    <a:pt x="18431" y="7433"/>
                  </a:lnTo>
                  <a:lnTo>
                    <a:pt x="18381" y="8032"/>
                  </a:lnTo>
                  <a:lnTo>
                    <a:pt x="18281" y="8630"/>
                  </a:lnTo>
                  <a:lnTo>
                    <a:pt x="18157" y="9254"/>
                  </a:lnTo>
                  <a:lnTo>
                    <a:pt x="18057" y="9553"/>
                  </a:lnTo>
                  <a:lnTo>
                    <a:pt x="17957" y="9877"/>
                  </a:lnTo>
                  <a:lnTo>
                    <a:pt x="17832" y="10177"/>
                  </a:lnTo>
                  <a:lnTo>
                    <a:pt x="17683" y="10451"/>
                  </a:lnTo>
                  <a:lnTo>
                    <a:pt x="17533" y="10725"/>
                  </a:lnTo>
                  <a:lnTo>
                    <a:pt x="17334" y="11000"/>
                  </a:lnTo>
                  <a:lnTo>
                    <a:pt x="17134" y="11249"/>
                  </a:lnTo>
                  <a:lnTo>
                    <a:pt x="16910" y="11498"/>
                  </a:lnTo>
                  <a:lnTo>
                    <a:pt x="16585" y="11773"/>
                  </a:lnTo>
                  <a:lnTo>
                    <a:pt x="16236" y="12022"/>
                  </a:lnTo>
                  <a:lnTo>
                    <a:pt x="15887" y="12222"/>
                  </a:lnTo>
                  <a:lnTo>
                    <a:pt x="15488" y="12421"/>
                  </a:lnTo>
                  <a:lnTo>
                    <a:pt x="15089" y="12571"/>
                  </a:lnTo>
                  <a:lnTo>
                    <a:pt x="14665" y="12720"/>
                  </a:lnTo>
                  <a:lnTo>
                    <a:pt x="13792" y="12995"/>
                  </a:lnTo>
                  <a:lnTo>
                    <a:pt x="12670" y="13294"/>
                  </a:lnTo>
                  <a:lnTo>
                    <a:pt x="12121" y="13419"/>
                  </a:lnTo>
                  <a:lnTo>
                    <a:pt x="11523" y="13544"/>
                  </a:lnTo>
                  <a:lnTo>
                    <a:pt x="10949" y="13618"/>
                  </a:lnTo>
                  <a:lnTo>
                    <a:pt x="10375" y="13668"/>
                  </a:lnTo>
                  <a:lnTo>
                    <a:pt x="9802" y="13668"/>
                  </a:lnTo>
                  <a:lnTo>
                    <a:pt x="9203" y="13643"/>
                  </a:lnTo>
                  <a:lnTo>
                    <a:pt x="8580" y="13544"/>
                  </a:lnTo>
                  <a:lnTo>
                    <a:pt x="7981" y="13394"/>
                  </a:lnTo>
                  <a:lnTo>
                    <a:pt x="7382" y="13219"/>
                  </a:lnTo>
                  <a:lnTo>
                    <a:pt x="6859" y="13045"/>
                  </a:lnTo>
                  <a:lnTo>
                    <a:pt x="6260" y="12820"/>
                  </a:lnTo>
                  <a:lnTo>
                    <a:pt x="5637" y="12571"/>
                  </a:lnTo>
                  <a:lnTo>
                    <a:pt x="4963" y="12272"/>
                  </a:lnTo>
                  <a:lnTo>
                    <a:pt x="4290" y="11922"/>
                  </a:lnTo>
                  <a:lnTo>
                    <a:pt x="3616" y="11523"/>
                  </a:lnTo>
                  <a:lnTo>
                    <a:pt x="3292" y="11299"/>
                  </a:lnTo>
                  <a:lnTo>
                    <a:pt x="2968" y="11074"/>
                  </a:lnTo>
                  <a:lnTo>
                    <a:pt x="2644" y="10825"/>
                  </a:lnTo>
                  <a:lnTo>
                    <a:pt x="2344" y="10551"/>
                  </a:lnTo>
                  <a:lnTo>
                    <a:pt x="2045" y="10251"/>
                  </a:lnTo>
                  <a:lnTo>
                    <a:pt x="1746" y="9952"/>
                  </a:lnTo>
                  <a:lnTo>
                    <a:pt x="1546" y="9703"/>
                  </a:lnTo>
                  <a:lnTo>
                    <a:pt x="1347" y="9403"/>
                  </a:lnTo>
                  <a:lnTo>
                    <a:pt x="1147" y="9104"/>
                  </a:lnTo>
                  <a:lnTo>
                    <a:pt x="973" y="8805"/>
                  </a:lnTo>
                  <a:lnTo>
                    <a:pt x="798" y="8456"/>
                  </a:lnTo>
                  <a:lnTo>
                    <a:pt x="648" y="8131"/>
                  </a:lnTo>
                  <a:lnTo>
                    <a:pt x="524" y="7782"/>
                  </a:lnTo>
                  <a:lnTo>
                    <a:pt x="424" y="7408"/>
                  </a:lnTo>
                  <a:lnTo>
                    <a:pt x="349" y="7059"/>
                  </a:lnTo>
                  <a:lnTo>
                    <a:pt x="299" y="6685"/>
                  </a:lnTo>
                  <a:lnTo>
                    <a:pt x="249" y="6311"/>
                  </a:lnTo>
                  <a:lnTo>
                    <a:pt x="249" y="5937"/>
                  </a:lnTo>
                  <a:lnTo>
                    <a:pt x="299" y="5563"/>
                  </a:lnTo>
                  <a:lnTo>
                    <a:pt x="349" y="5188"/>
                  </a:lnTo>
                  <a:lnTo>
                    <a:pt x="449" y="4814"/>
                  </a:lnTo>
                  <a:lnTo>
                    <a:pt x="599" y="4440"/>
                  </a:lnTo>
                  <a:lnTo>
                    <a:pt x="798" y="4066"/>
                  </a:lnTo>
                  <a:lnTo>
                    <a:pt x="1023" y="3692"/>
                  </a:lnTo>
                  <a:lnTo>
                    <a:pt x="1297" y="3318"/>
                  </a:lnTo>
                  <a:lnTo>
                    <a:pt x="1596" y="2994"/>
                  </a:lnTo>
                  <a:lnTo>
                    <a:pt x="1970" y="2645"/>
                  </a:lnTo>
                  <a:lnTo>
                    <a:pt x="2344" y="2320"/>
                  </a:lnTo>
                  <a:lnTo>
                    <a:pt x="2793" y="2021"/>
                  </a:lnTo>
                  <a:lnTo>
                    <a:pt x="3267" y="1747"/>
                  </a:lnTo>
                  <a:lnTo>
                    <a:pt x="3866" y="1422"/>
                  </a:lnTo>
                  <a:lnTo>
                    <a:pt x="4489" y="1148"/>
                  </a:lnTo>
                  <a:lnTo>
                    <a:pt x="5138" y="899"/>
                  </a:lnTo>
                  <a:lnTo>
                    <a:pt x="5811" y="699"/>
                  </a:lnTo>
                  <a:lnTo>
                    <a:pt x="6509" y="525"/>
                  </a:lnTo>
                  <a:lnTo>
                    <a:pt x="7233" y="400"/>
                  </a:lnTo>
                  <a:lnTo>
                    <a:pt x="7956" y="300"/>
                  </a:lnTo>
                  <a:lnTo>
                    <a:pt x="8679" y="250"/>
                  </a:lnTo>
                  <a:close/>
                  <a:moveTo>
                    <a:pt x="8904" y="1"/>
                  </a:moveTo>
                  <a:lnTo>
                    <a:pt x="8380" y="26"/>
                  </a:lnTo>
                  <a:lnTo>
                    <a:pt x="7856" y="51"/>
                  </a:lnTo>
                  <a:lnTo>
                    <a:pt x="7357" y="126"/>
                  </a:lnTo>
                  <a:lnTo>
                    <a:pt x="6859" y="200"/>
                  </a:lnTo>
                  <a:lnTo>
                    <a:pt x="6335" y="300"/>
                  </a:lnTo>
                  <a:lnTo>
                    <a:pt x="5861" y="425"/>
                  </a:lnTo>
                  <a:lnTo>
                    <a:pt x="5362" y="550"/>
                  </a:lnTo>
                  <a:lnTo>
                    <a:pt x="4888" y="699"/>
                  </a:lnTo>
                  <a:lnTo>
                    <a:pt x="4439" y="874"/>
                  </a:lnTo>
                  <a:lnTo>
                    <a:pt x="3991" y="1073"/>
                  </a:lnTo>
                  <a:lnTo>
                    <a:pt x="3542" y="1273"/>
                  </a:lnTo>
                  <a:lnTo>
                    <a:pt x="3143" y="1497"/>
                  </a:lnTo>
                  <a:lnTo>
                    <a:pt x="2644" y="1821"/>
                  </a:lnTo>
                  <a:lnTo>
                    <a:pt x="2195" y="2121"/>
                  </a:lnTo>
                  <a:lnTo>
                    <a:pt x="1771" y="2470"/>
                  </a:lnTo>
                  <a:lnTo>
                    <a:pt x="1422" y="2819"/>
                  </a:lnTo>
                  <a:lnTo>
                    <a:pt x="1072" y="3168"/>
                  </a:lnTo>
                  <a:lnTo>
                    <a:pt x="798" y="3542"/>
                  </a:lnTo>
                  <a:lnTo>
                    <a:pt x="549" y="3941"/>
                  </a:lnTo>
                  <a:lnTo>
                    <a:pt x="349" y="4340"/>
                  </a:lnTo>
                  <a:lnTo>
                    <a:pt x="224" y="4665"/>
                  </a:lnTo>
                  <a:lnTo>
                    <a:pt x="125" y="5014"/>
                  </a:lnTo>
                  <a:lnTo>
                    <a:pt x="50" y="5388"/>
                  </a:lnTo>
                  <a:lnTo>
                    <a:pt x="25" y="5737"/>
                  </a:lnTo>
                  <a:lnTo>
                    <a:pt x="0" y="6111"/>
                  </a:lnTo>
                  <a:lnTo>
                    <a:pt x="25" y="6485"/>
                  </a:lnTo>
                  <a:lnTo>
                    <a:pt x="50" y="6884"/>
                  </a:lnTo>
                  <a:lnTo>
                    <a:pt x="125" y="7259"/>
                  </a:lnTo>
                  <a:lnTo>
                    <a:pt x="200" y="7633"/>
                  </a:lnTo>
                  <a:lnTo>
                    <a:pt x="324" y="8007"/>
                  </a:lnTo>
                  <a:lnTo>
                    <a:pt x="474" y="8381"/>
                  </a:lnTo>
                  <a:lnTo>
                    <a:pt x="648" y="8755"/>
                  </a:lnTo>
                  <a:lnTo>
                    <a:pt x="823" y="9104"/>
                  </a:lnTo>
                  <a:lnTo>
                    <a:pt x="1048" y="9453"/>
                  </a:lnTo>
                  <a:lnTo>
                    <a:pt x="1297" y="9802"/>
                  </a:lnTo>
                  <a:lnTo>
                    <a:pt x="1571" y="10127"/>
                  </a:lnTo>
                  <a:lnTo>
                    <a:pt x="1945" y="10526"/>
                  </a:lnTo>
                  <a:lnTo>
                    <a:pt x="2344" y="10900"/>
                  </a:lnTo>
                  <a:lnTo>
                    <a:pt x="2743" y="11249"/>
                  </a:lnTo>
                  <a:lnTo>
                    <a:pt x="3192" y="11548"/>
                  </a:lnTo>
                  <a:lnTo>
                    <a:pt x="3616" y="11848"/>
                  </a:lnTo>
                  <a:lnTo>
                    <a:pt x="4065" y="12097"/>
                  </a:lnTo>
                  <a:lnTo>
                    <a:pt x="4514" y="12346"/>
                  </a:lnTo>
                  <a:lnTo>
                    <a:pt x="4963" y="12571"/>
                  </a:lnTo>
                  <a:lnTo>
                    <a:pt x="5437" y="12770"/>
                  </a:lnTo>
                  <a:lnTo>
                    <a:pt x="5911" y="12970"/>
                  </a:lnTo>
                  <a:lnTo>
                    <a:pt x="6759" y="13294"/>
                  </a:lnTo>
                  <a:lnTo>
                    <a:pt x="7308" y="13469"/>
                  </a:lnTo>
                  <a:lnTo>
                    <a:pt x="7906" y="13643"/>
                  </a:lnTo>
                  <a:lnTo>
                    <a:pt x="8530" y="13793"/>
                  </a:lnTo>
                  <a:lnTo>
                    <a:pt x="8854" y="13868"/>
                  </a:lnTo>
                  <a:lnTo>
                    <a:pt x="9178" y="13893"/>
                  </a:lnTo>
                  <a:lnTo>
                    <a:pt x="9777" y="13943"/>
                  </a:lnTo>
                  <a:lnTo>
                    <a:pt x="10375" y="13943"/>
                  </a:lnTo>
                  <a:lnTo>
                    <a:pt x="10974" y="13893"/>
                  </a:lnTo>
                  <a:lnTo>
                    <a:pt x="11572" y="13793"/>
                  </a:lnTo>
                  <a:lnTo>
                    <a:pt x="12146" y="13693"/>
                  </a:lnTo>
                  <a:lnTo>
                    <a:pt x="12720" y="13544"/>
                  </a:lnTo>
                  <a:lnTo>
                    <a:pt x="13867" y="13244"/>
                  </a:lnTo>
                  <a:lnTo>
                    <a:pt x="14765" y="12970"/>
                  </a:lnTo>
                  <a:lnTo>
                    <a:pt x="15189" y="12820"/>
                  </a:lnTo>
                  <a:lnTo>
                    <a:pt x="15613" y="12646"/>
                  </a:lnTo>
                  <a:lnTo>
                    <a:pt x="16012" y="12446"/>
                  </a:lnTo>
                  <a:lnTo>
                    <a:pt x="16386" y="12222"/>
                  </a:lnTo>
                  <a:lnTo>
                    <a:pt x="16760" y="11972"/>
                  </a:lnTo>
                  <a:lnTo>
                    <a:pt x="17084" y="11698"/>
                  </a:lnTo>
                  <a:lnTo>
                    <a:pt x="17334" y="11424"/>
                  </a:lnTo>
                  <a:lnTo>
                    <a:pt x="17558" y="11174"/>
                  </a:lnTo>
                  <a:lnTo>
                    <a:pt x="17733" y="10900"/>
                  </a:lnTo>
                  <a:lnTo>
                    <a:pt x="17907" y="10601"/>
                  </a:lnTo>
                  <a:lnTo>
                    <a:pt x="18057" y="10301"/>
                  </a:lnTo>
                  <a:lnTo>
                    <a:pt x="18182" y="9977"/>
                  </a:lnTo>
                  <a:lnTo>
                    <a:pt x="18306" y="9678"/>
                  </a:lnTo>
                  <a:lnTo>
                    <a:pt x="18381" y="9354"/>
                  </a:lnTo>
                  <a:lnTo>
                    <a:pt x="18531" y="8705"/>
                  </a:lnTo>
                  <a:lnTo>
                    <a:pt x="18631" y="8082"/>
                  </a:lnTo>
                  <a:lnTo>
                    <a:pt x="18680" y="7458"/>
                  </a:lnTo>
                  <a:lnTo>
                    <a:pt x="18730" y="6884"/>
                  </a:lnTo>
                  <a:lnTo>
                    <a:pt x="18730" y="6485"/>
                  </a:lnTo>
                  <a:lnTo>
                    <a:pt x="18730" y="6061"/>
                  </a:lnTo>
                  <a:lnTo>
                    <a:pt x="18680" y="5637"/>
                  </a:lnTo>
                  <a:lnTo>
                    <a:pt x="18581" y="5213"/>
                  </a:lnTo>
                  <a:lnTo>
                    <a:pt x="18481" y="4889"/>
                  </a:lnTo>
                  <a:lnTo>
                    <a:pt x="18331" y="4565"/>
                  </a:lnTo>
                  <a:lnTo>
                    <a:pt x="18132" y="4216"/>
                  </a:lnTo>
                  <a:lnTo>
                    <a:pt x="17882" y="3867"/>
                  </a:lnTo>
                  <a:lnTo>
                    <a:pt x="17583" y="3468"/>
                  </a:lnTo>
                  <a:lnTo>
                    <a:pt x="17259" y="3093"/>
                  </a:lnTo>
                  <a:lnTo>
                    <a:pt x="16910" y="2744"/>
                  </a:lnTo>
                  <a:lnTo>
                    <a:pt x="16536" y="2395"/>
                  </a:lnTo>
                  <a:lnTo>
                    <a:pt x="16161" y="2096"/>
                  </a:lnTo>
                  <a:lnTo>
                    <a:pt x="15737" y="1797"/>
                  </a:lnTo>
                  <a:lnTo>
                    <a:pt x="15313" y="1547"/>
                  </a:lnTo>
                  <a:lnTo>
                    <a:pt x="14889" y="1298"/>
                  </a:lnTo>
                  <a:lnTo>
                    <a:pt x="14416" y="1073"/>
                  </a:lnTo>
                  <a:lnTo>
                    <a:pt x="13967" y="874"/>
                  </a:lnTo>
                  <a:lnTo>
                    <a:pt x="13493" y="699"/>
                  </a:lnTo>
                  <a:lnTo>
                    <a:pt x="12994" y="525"/>
                  </a:lnTo>
                  <a:lnTo>
                    <a:pt x="12495" y="400"/>
                  </a:lnTo>
                  <a:lnTo>
                    <a:pt x="11996" y="275"/>
                  </a:lnTo>
                  <a:lnTo>
                    <a:pt x="11498" y="175"/>
                  </a:lnTo>
                  <a:lnTo>
                    <a:pt x="10974" y="101"/>
                  </a:lnTo>
                  <a:lnTo>
                    <a:pt x="10450" y="51"/>
                  </a:lnTo>
                  <a:lnTo>
                    <a:pt x="995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35;p44">
              <a:extLst>
                <a:ext uri="{FF2B5EF4-FFF2-40B4-BE49-F238E27FC236}">
                  <a16:creationId xmlns:a16="http://schemas.microsoft.com/office/drawing/2014/main" id="{20593B60-5312-3A83-07C7-9286A1715A62}"/>
                </a:ext>
              </a:extLst>
            </p:cNvPr>
            <p:cNvSpPr/>
            <p:nvPr/>
          </p:nvSpPr>
          <p:spPr>
            <a:xfrm rot="-391110">
              <a:off x="5102160" y="1648005"/>
              <a:ext cx="853833" cy="616854"/>
            </a:xfrm>
            <a:custGeom>
              <a:avLst/>
              <a:gdLst/>
              <a:ahLst/>
              <a:cxnLst/>
              <a:rect l="l" t="t" r="r" b="b"/>
              <a:pathLst>
                <a:path w="18332" h="13244" extrusionOk="0">
                  <a:moveTo>
                    <a:pt x="9004" y="3866"/>
                  </a:moveTo>
                  <a:lnTo>
                    <a:pt x="9478" y="3891"/>
                  </a:lnTo>
                  <a:lnTo>
                    <a:pt x="9927" y="3966"/>
                  </a:lnTo>
                  <a:lnTo>
                    <a:pt x="10126" y="4016"/>
                  </a:lnTo>
                  <a:lnTo>
                    <a:pt x="10351" y="4091"/>
                  </a:lnTo>
                  <a:lnTo>
                    <a:pt x="10550" y="4166"/>
                  </a:lnTo>
                  <a:lnTo>
                    <a:pt x="10750" y="4265"/>
                  </a:lnTo>
                  <a:lnTo>
                    <a:pt x="10949" y="4365"/>
                  </a:lnTo>
                  <a:lnTo>
                    <a:pt x="11124" y="4490"/>
                  </a:lnTo>
                  <a:lnTo>
                    <a:pt x="11249" y="4615"/>
                  </a:lnTo>
                  <a:lnTo>
                    <a:pt x="11373" y="4764"/>
                  </a:lnTo>
                  <a:lnTo>
                    <a:pt x="11473" y="4914"/>
                  </a:lnTo>
                  <a:lnTo>
                    <a:pt x="11548" y="5064"/>
                  </a:lnTo>
                  <a:lnTo>
                    <a:pt x="11623" y="5238"/>
                  </a:lnTo>
                  <a:lnTo>
                    <a:pt x="11648" y="5388"/>
                  </a:lnTo>
                  <a:lnTo>
                    <a:pt x="11673" y="5562"/>
                  </a:lnTo>
                  <a:lnTo>
                    <a:pt x="11673" y="5762"/>
                  </a:lnTo>
                  <a:lnTo>
                    <a:pt x="11623" y="5936"/>
                  </a:lnTo>
                  <a:lnTo>
                    <a:pt x="11573" y="6111"/>
                  </a:lnTo>
                  <a:lnTo>
                    <a:pt x="11473" y="6286"/>
                  </a:lnTo>
                  <a:lnTo>
                    <a:pt x="11348" y="6435"/>
                  </a:lnTo>
                  <a:lnTo>
                    <a:pt x="11224" y="6560"/>
                  </a:lnTo>
                  <a:lnTo>
                    <a:pt x="11074" y="6685"/>
                  </a:lnTo>
                  <a:lnTo>
                    <a:pt x="10924" y="6809"/>
                  </a:lnTo>
                  <a:lnTo>
                    <a:pt x="10750" y="6884"/>
                  </a:lnTo>
                  <a:lnTo>
                    <a:pt x="10575" y="6959"/>
                  </a:lnTo>
                  <a:lnTo>
                    <a:pt x="10376" y="7009"/>
                  </a:lnTo>
                  <a:lnTo>
                    <a:pt x="10001" y="7084"/>
                  </a:lnTo>
                  <a:lnTo>
                    <a:pt x="9627" y="7109"/>
                  </a:lnTo>
                  <a:lnTo>
                    <a:pt x="9228" y="7109"/>
                  </a:lnTo>
                  <a:lnTo>
                    <a:pt x="8754" y="7059"/>
                  </a:lnTo>
                  <a:lnTo>
                    <a:pt x="8530" y="7009"/>
                  </a:lnTo>
                  <a:lnTo>
                    <a:pt x="8281" y="6959"/>
                  </a:lnTo>
                  <a:lnTo>
                    <a:pt x="8056" y="6884"/>
                  </a:lnTo>
                  <a:lnTo>
                    <a:pt x="7832" y="6784"/>
                  </a:lnTo>
                  <a:lnTo>
                    <a:pt x="7632" y="6685"/>
                  </a:lnTo>
                  <a:lnTo>
                    <a:pt x="7433" y="6535"/>
                  </a:lnTo>
                  <a:lnTo>
                    <a:pt x="7258" y="6360"/>
                  </a:lnTo>
                  <a:lnTo>
                    <a:pt x="7108" y="6186"/>
                  </a:lnTo>
                  <a:lnTo>
                    <a:pt x="7009" y="5961"/>
                  </a:lnTo>
                  <a:lnTo>
                    <a:pt x="6909" y="5737"/>
                  </a:lnTo>
                  <a:lnTo>
                    <a:pt x="6859" y="5512"/>
                  </a:lnTo>
                  <a:lnTo>
                    <a:pt x="6859" y="5288"/>
                  </a:lnTo>
                  <a:lnTo>
                    <a:pt x="6884" y="5039"/>
                  </a:lnTo>
                  <a:lnTo>
                    <a:pt x="6984" y="4839"/>
                  </a:lnTo>
                  <a:lnTo>
                    <a:pt x="7133" y="4615"/>
                  </a:lnTo>
                  <a:lnTo>
                    <a:pt x="7308" y="4440"/>
                  </a:lnTo>
                  <a:lnTo>
                    <a:pt x="7507" y="4290"/>
                  </a:lnTo>
                  <a:lnTo>
                    <a:pt x="7732" y="4191"/>
                  </a:lnTo>
                  <a:lnTo>
                    <a:pt x="7931" y="4091"/>
                  </a:lnTo>
                  <a:lnTo>
                    <a:pt x="8131" y="4016"/>
                  </a:lnTo>
                  <a:lnTo>
                    <a:pt x="8555" y="3916"/>
                  </a:lnTo>
                  <a:lnTo>
                    <a:pt x="9004" y="3866"/>
                  </a:lnTo>
                  <a:close/>
                  <a:moveTo>
                    <a:pt x="8655" y="1"/>
                  </a:moveTo>
                  <a:lnTo>
                    <a:pt x="8131" y="26"/>
                  </a:lnTo>
                  <a:lnTo>
                    <a:pt x="7632" y="75"/>
                  </a:lnTo>
                  <a:lnTo>
                    <a:pt x="7133" y="125"/>
                  </a:lnTo>
                  <a:lnTo>
                    <a:pt x="6610" y="225"/>
                  </a:lnTo>
                  <a:lnTo>
                    <a:pt x="6136" y="325"/>
                  </a:lnTo>
                  <a:lnTo>
                    <a:pt x="5637" y="425"/>
                  </a:lnTo>
                  <a:lnTo>
                    <a:pt x="5163" y="574"/>
                  </a:lnTo>
                  <a:lnTo>
                    <a:pt x="4689" y="724"/>
                  </a:lnTo>
                  <a:lnTo>
                    <a:pt x="4215" y="898"/>
                  </a:lnTo>
                  <a:lnTo>
                    <a:pt x="3766" y="1098"/>
                  </a:lnTo>
                  <a:lnTo>
                    <a:pt x="3342" y="1298"/>
                  </a:lnTo>
                  <a:lnTo>
                    <a:pt x="2918" y="1522"/>
                  </a:lnTo>
                  <a:lnTo>
                    <a:pt x="2494" y="1771"/>
                  </a:lnTo>
                  <a:lnTo>
                    <a:pt x="2095" y="2071"/>
                  </a:lnTo>
                  <a:lnTo>
                    <a:pt x="1696" y="2370"/>
                  </a:lnTo>
                  <a:lnTo>
                    <a:pt x="1322" y="2694"/>
                  </a:lnTo>
                  <a:lnTo>
                    <a:pt x="998" y="3043"/>
                  </a:lnTo>
                  <a:lnTo>
                    <a:pt x="699" y="3442"/>
                  </a:lnTo>
                  <a:lnTo>
                    <a:pt x="424" y="3841"/>
                  </a:lnTo>
                  <a:lnTo>
                    <a:pt x="200" y="4290"/>
                  </a:lnTo>
                  <a:lnTo>
                    <a:pt x="100" y="4565"/>
                  </a:lnTo>
                  <a:lnTo>
                    <a:pt x="0" y="4839"/>
                  </a:lnTo>
                  <a:lnTo>
                    <a:pt x="75" y="5014"/>
                  </a:lnTo>
                  <a:lnTo>
                    <a:pt x="175" y="5163"/>
                  </a:lnTo>
                  <a:lnTo>
                    <a:pt x="275" y="5288"/>
                  </a:lnTo>
                  <a:lnTo>
                    <a:pt x="374" y="5413"/>
                  </a:lnTo>
                  <a:lnTo>
                    <a:pt x="499" y="5537"/>
                  </a:lnTo>
                  <a:lnTo>
                    <a:pt x="649" y="5637"/>
                  </a:lnTo>
                  <a:lnTo>
                    <a:pt x="798" y="5737"/>
                  </a:lnTo>
                  <a:lnTo>
                    <a:pt x="948" y="5812"/>
                  </a:lnTo>
                  <a:lnTo>
                    <a:pt x="1098" y="5862"/>
                  </a:lnTo>
                  <a:lnTo>
                    <a:pt x="1247" y="5912"/>
                  </a:lnTo>
                  <a:lnTo>
                    <a:pt x="1422" y="5936"/>
                  </a:lnTo>
                  <a:lnTo>
                    <a:pt x="1597" y="5961"/>
                  </a:lnTo>
                  <a:lnTo>
                    <a:pt x="1746" y="5961"/>
                  </a:lnTo>
                  <a:lnTo>
                    <a:pt x="1921" y="5936"/>
                  </a:lnTo>
                  <a:lnTo>
                    <a:pt x="2070" y="5912"/>
                  </a:lnTo>
                  <a:lnTo>
                    <a:pt x="2220" y="5862"/>
                  </a:lnTo>
                  <a:lnTo>
                    <a:pt x="2370" y="5787"/>
                  </a:lnTo>
                  <a:lnTo>
                    <a:pt x="2519" y="5687"/>
                  </a:lnTo>
                  <a:lnTo>
                    <a:pt x="2769" y="5463"/>
                  </a:lnTo>
                  <a:lnTo>
                    <a:pt x="3018" y="5288"/>
                  </a:lnTo>
                  <a:lnTo>
                    <a:pt x="3143" y="5213"/>
                  </a:lnTo>
                  <a:lnTo>
                    <a:pt x="3293" y="5188"/>
                  </a:lnTo>
                  <a:lnTo>
                    <a:pt x="3417" y="5188"/>
                  </a:lnTo>
                  <a:lnTo>
                    <a:pt x="3542" y="5263"/>
                  </a:lnTo>
                  <a:lnTo>
                    <a:pt x="3592" y="5313"/>
                  </a:lnTo>
                  <a:lnTo>
                    <a:pt x="3642" y="5388"/>
                  </a:lnTo>
                  <a:lnTo>
                    <a:pt x="3667" y="5537"/>
                  </a:lnTo>
                  <a:lnTo>
                    <a:pt x="3692" y="5687"/>
                  </a:lnTo>
                  <a:lnTo>
                    <a:pt x="3667" y="5862"/>
                  </a:lnTo>
                  <a:lnTo>
                    <a:pt x="3592" y="6311"/>
                  </a:lnTo>
                  <a:lnTo>
                    <a:pt x="3467" y="6759"/>
                  </a:lnTo>
                  <a:lnTo>
                    <a:pt x="3342" y="7208"/>
                  </a:lnTo>
                  <a:lnTo>
                    <a:pt x="3243" y="7657"/>
                  </a:lnTo>
                  <a:lnTo>
                    <a:pt x="3168" y="8131"/>
                  </a:lnTo>
                  <a:lnTo>
                    <a:pt x="3143" y="8356"/>
                  </a:lnTo>
                  <a:lnTo>
                    <a:pt x="3168" y="8580"/>
                  </a:lnTo>
                  <a:lnTo>
                    <a:pt x="3193" y="8805"/>
                  </a:lnTo>
                  <a:lnTo>
                    <a:pt x="3243" y="9029"/>
                  </a:lnTo>
                  <a:lnTo>
                    <a:pt x="3317" y="9254"/>
                  </a:lnTo>
                  <a:lnTo>
                    <a:pt x="3417" y="9453"/>
                  </a:lnTo>
                  <a:lnTo>
                    <a:pt x="3542" y="9653"/>
                  </a:lnTo>
                  <a:lnTo>
                    <a:pt x="3717" y="9827"/>
                  </a:lnTo>
                  <a:lnTo>
                    <a:pt x="3891" y="9952"/>
                  </a:lnTo>
                  <a:lnTo>
                    <a:pt x="4116" y="10052"/>
                  </a:lnTo>
                  <a:lnTo>
                    <a:pt x="4315" y="10126"/>
                  </a:lnTo>
                  <a:lnTo>
                    <a:pt x="4540" y="10151"/>
                  </a:lnTo>
                  <a:lnTo>
                    <a:pt x="4764" y="10126"/>
                  </a:lnTo>
                  <a:lnTo>
                    <a:pt x="4988" y="10052"/>
                  </a:lnTo>
                  <a:lnTo>
                    <a:pt x="5138" y="9952"/>
                  </a:lnTo>
                  <a:lnTo>
                    <a:pt x="5263" y="9852"/>
                  </a:lnTo>
                  <a:lnTo>
                    <a:pt x="5388" y="9702"/>
                  </a:lnTo>
                  <a:lnTo>
                    <a:pt x="5487" y="9578"/>
                  </a:lnTo>
                  <a:lnTo>
                    <a:pt x="5687" y="9254"/>
                  </a:lnTo>
                  <a:lnTo>
                    <a:pt x="5861" y="8929"/>
                  </a:lnTo>
                  <a:lnTo>
                    <a:pt x="6061" y="8605"/>
                  </a:lnTo>
                  <a:lnTo>
                    <a:pt x="6161" y="8455"/>
                  </a:lnTo>
                  <a:lnTo>
                    <a:pt x="6260" y="8331"/>
                  </a:lnTo>
                  <a:lnTo>
                    <a:pt x="6385" y="8206"/>
                  </a:lnTo>
                  <a:lnTo>
                    <a:pt x="6510" y="8131"/>
                  </a:lnTo>
                  <a:lnTo>
                    <a:pt x="6659" y="8056"/>
                  </a:lnTo>
                  <a:lnTo>
                    <a:pt x="6834" y="8031"/>
                  </a:lnTo>
                  <a:lnTo>
                    <a:pt x="6984" y="8031"/>
                  </a:lnTo>
                  <a:lnTo>
                    <a:pt x="7133" y="8056"/>
                  </a:lnTo>
                  <a:lnTo>
                    <a:pt x="7258" y="8106"/>
                  </a:lnTo>
                  <a:lnTo>
                    <a:pt x="7383" y="8206"/>
                  </a:lnTo>
                  <a:lnTo>
                    <a:pt x="7507" y="8306"/>
                  </a:lnTo>
                  <a:lnTo>
                    <a:pt x="7582" y="8406"/>
                  </a:lnTo>
                  <a:lnTo>
                    <a:pt x="7657" y="8555"/>
                  </a:lnTo>
                  <a:lnTo>
                    <a:pt x="7682" y="8705"/>
                  </a:lnTo>
                  <a:lnTo>
                    <a:pt x="7707" y="8929"/>
                  </a:lnTo>
                  <a:lnTo>
                    <a:pt x="7657" y="9154"/>
                  </a:lnTo>
                  <a:lnTo>
                    <a:pt x="7532" y="9603"/>
                  </a:lnTo>
                  <a:lnTo>
                    <a:pt x="7458" y="9827"/>
                  </a:lnTo>
                  <a:lnTo>
                    <a:pt x="7433" y="10027"/>
                  </a:lnTo>
                  <a:lnTo>
                    <a:pt x="7433" y="10126"/>
                  </a:lnTo>
                  <a:lnTo>
                    <a:pt x="7458" y="10226"/>
                  </a:lnTo>
                  <a:lnTo>
                    <a:pt x="7483" y="10326"/>
                  </a:lnTo>
                  <a:lnTo>
                    <a:pt x="7557" y="10426"/>
                  </a:lnTo>
                  <a:lnTo>
                    <a:pt x="7632" y="10525"/>
                  </a:lnTo>
                  <a:lnTo>
                    <a:pt x="7732" y="10575"/>
                  </a:lnTo>
                  <a:lnTo>
                    <a:pt x="7857" y="10625"/>
                  </a:lnTo>
                  <a:lnTo>
                    <a:pt x="7956" y="10650"/>
                  </a:lnTo>
                  <a:lnTo>
                    <a:pt x="8081" y="10675"/>
                  </a:lnTo>
                  <a:lnTo>
                    <a:pt x="8231" y="10650"/>
                  </a:lnTo>
                  <a:lnTo>
                    <a:pt x="8330" y="10625"/>
                  </a:lnTo>
                  <a:lnTo>
                    <a:pt x="8455" y="10575"/>
                  </a:lnTo>
                  <a:lnTo>
                    <a:pt x="8555" y="10501"/>
                  </a:lnTo>
                  <a:lnTo>
                    <a:pt x="8655" y="10426"/>
                  </a:lnTo>
                  <a:lnTo>
                    <a:pt x="8804" y="10226"/>
                  </a:lnTo>
                  <a:lnTo>
                    <a:pt x="8954" y="10002"/>
                  </a:lnTo>
                  <a:lnTo>
                    <a:pt x="9029" y="9777"/>
                  </a:lnTo>
                  <a:lnTo>
                    <a:pt x="9203" y="9777"/>
                  </a:lnTo>
                  <a:lnTo>
                    <a:pt x="9378" y="9827"/>
                  </a:lnTo>
                  <a:lnTo>
                    <a:pt x="9553" y="9902"/>
                  </a:lnTo>
                  <a:lnTo>
                    <a:pt x="9702" y="10002"/>
                  </a:lnTo>
                  <a:lnTo>
                    <a:pt x="9827" y="10126"/>
                  </a:lnTo>
                  <a:lnTo>
                    <a:pt x="9927" y="10276"/>
                  </a:lnTo>
                  <a:lnTo>
                    <a:pt x="9977" y="10451"/>
                  </a:lnTo>
                  <a:lnTo>
                    <a:pt x="10001" y="10625"/>
                  </a:lnTo>
                  <a:lnTo>
                    <a:pt x="10001" y="10775"/>
                  </a:lnTo>
                  <a:lnTo>
                    <a:pt x="9952" y="10949"/>
                  </a:lnTo>
                  <a:lnTo>
                    <a:pt x="9902" y="11099"/>
                  </a:lnTo>
                  <a:lnTo>
                    <a:pt x="9827" y="11249"/>
                  </a:lnTo>
                  <a:lnTo>
                    <a:pt x="9652" y="11548"/>
                  </a:lnTo>
                  <a:lnTo>
                    <a:pt x="9453" y="11822"/>
                  </a:lnTo>
                  <a:lnTo>
                    <a:pt x="9378" y="11972"/>
                  </a:lnTo>
                  <a:lnTo>
                    <a:pt x="9303" y="12147"/>
                  </a:lnTo>
                  <a:lnTo>
                    <a:pt x="9253" y="12321"/>
                  </a:lnTo>
                  <a:lnTo>
                    <a:pt x="9203" y="12471"/>
                  </a:lnTo>
                  <a:lnTo>
                    <a:pt x="9203" y="12645"/>
                  </a:lnTo>
                  <a:lnTo>
                    <a:pt x="9228" y="12795"/>
                  </a:lnTo>
                  <a:lnTo>
                    <a:pt x="9278" y="12945"/>
                  </a:lnTo>
                  <a:lnTo>
                    <a:pt x="9378" y="13069"/>
                  </a:lnTo>
                  <a:lnTo>
                    <a:pt x="9453" y="13144"/>
                  </a:lnTo>
                  <a:lnTo>
                    <a:pt x="9553" y="13194"/>
                  </a:lnTo>
                  <a:lnTo>
                    <a:pt x="9627" y="13219"/>
                  </a:lnTo>
                  <a:lnTo>
                    <a:pt x="9727" y="13244"/>
                  </a:lnTo>
                  <a:lnTo>
                    <a:pt x="9902" y="13244"/>
                  </a:lnTo>
                  <a:lnTo>
                    <a:pt x="10101" y="13194"/>
                  </a:lnTo>
                  <a:lnTo>
                    <a:pt x="10276" y="13094"/>
                  </a:lnTo>
                  <a:lnTo>
                    <a:pt x="10450" y="12970"/>
                  </a:lnTo>
                  <a:lnTo>
                    <a:pt x="10575" y="12820"/>
                  </a:lnTo>
                  <a:lnTo>
                    <a:pt x="10675" y="12645"/>
                  </a:lnTo>
                  <a:lnTo>
                    <a:pt x="10750" y="12446"/>
                  </a:lnTo>
                  <a:lnTo>
                    <a:pt x="10800" y="12246"/>
                  </a:lnTo>
                  <a:lnTo>
                    <a:pt x="10825" y="12047"/>
                  </a:lnTo>
                  <a:lnTo>
                    <a:pt x="10825" y="11847"/>
                  </a:lnTo>
                  <a:lnTo>
                    <a:pt x="10825" y="11448"/>
                  </a:lnTo>
                  <a:lnTo>
                    <a:pt x="10825" y="11049"/>
                  </a:lnTo>
                  <a:lnTo>
                    <a:pt x="10849" y="10850"/>
                  </a:lnTo>
                  <a:lnTo>
                    <a:pt x="10899" y="10625"/>
                  </a:lnTo>
                  <a:lnTo>
                    <a:pt x="10949" y="10426"/>
                  </a:lnTo>
                  <a:lnTo>
                    <a:pt x="11049" y="10251"/>
                  </a:lnTo>
                  <a:lnTo>
                    <a:pt x="11149" y="10077"/>
                  </a:lnTo>
                  <a:lnTo>
                    <a:pt x="11273" y="9927"/>
                  </a:lnTo>
                  <a:lnTo>
                    <a:pt x="11448" y="9827"/>
                  </a:lnTo>
                  <a:lnTo>
                    <a:pt x="11623" y="9752"/>
                  </a:lnTo>
                  <a:lnTo>
                    <a:pt x="11598" y="9827"/>
                  </a:lnTo>
                  <a:lnTo>
                    <a:pt x="11598" y="9927"/>
                  </a:lnTo>
                  <a:lnTo>
                    <a:pt x="11648" y="10002"/>
                  </a:lnTo>
                  <a:lnTo>
                    <a:pt x="11722" y="10052"/>
                  </a:lnTo>
                  <a:lnTo>
                    <a:pt x="11797" y="10102"/>
                  </a:lnTo>
                  <a:lnTo>
                    <a:pt x="11897" y="10126"/>
                  </a:lnTo>
                  <a:lnTo>
                    <a:pt x="11997" y="10126"/>
                  </a:lnTo>
                  <a:lnTo>
                    <a:pt x="12096" y="10102"/>
                  </a:lnTo>
                  <a:lnTo>
                    <a:pt x="12171" y="10052"/>
                  </a:lnTo>
                  <a:lnTo>
                    <a:pt x="12246" y="9977"/>
                  </a:lnTo>
                  <a:lnTo>
                    <a:pt x="12346" y="9827"/>
                  </a:lnTo>
                  <a:lnTo>
                    <a:pt x="12446" y="9653"/>
                  </a:lnTo>
                  <a:lnTo>
                    <a:pt x="12496" y="9478"/>
                  </a:lnTo>
                  <a:lnTo>
                    <a:pt x="12570" y="9278"/>
                  </a:lnTo>
                  <a:lnTo>
                    <a:pt x="12670" y="9104"/>
                  </a:lnTo>
                  <a:lnTo>
                    <a:pt x="12795" y="8979"/>
                  </a:lnTo>
                  <a:lnTo>
                    <a:pt x="12870" y="8929"/>
                  </a:lnTo>
                  <a:lnTo>
                    <a:pt x="12969" y="8879"/>
                  </a:lnTo>
                  <a:lnTo>
                    <a:pt x="13194" y="8879"/>
                  </a:lnTo>
                  <a:lnTo>
                    <a:pt x="13319" y="8929"/>
                  </a:lnTo>
                  <a:lnTo>
                    <a:pt x="13418" y="8979"/>
                  </a:lnTo>
                  <a:lnTo>
                    <a:pt x="13643" y="9154"/>
                  </a:lnTo>
                  <a:lnTo>
                    <a:pt x="13817" y="9328"/>
                  </a:lnTo>
                  <a:lnTo>
                    <a:pt x="13917" y="9428"/>
                  </a:lnTo>
                  <a:lnTo>
                    <a:pt x="14042" y="9503"/>
                  </a:lnTo>
                  <a:lnTo>
                    <a:pt x="14167" y="9553"/>
                  </a:lnTo>
                  <a:lnTo>
                    <a:pt x="14291" y="9578"/>
                  </a:lnTo>
                  <a:lnTo>
                    <a:pt x="14416" y="9603"/>
                  </a:lnTo>
                  <a:lnTo>
                    <a:pt x="14541" y="9578"/>
                  </a:lnTo>
                  <a:lnTo>
                    <a:pt x="14640" y="9528"/>
                  </a:lnTo>
                  <a:lnTo>
                    <a:pt x="14715" y="9453"/>
                  </a:lnTo>
                  <a:lnTo>
                    <a:pt x="14740" y="9378"/>
                  </a:lnTo>
                  <a:lnTo>
                    <a:pt x="14765" y="9303"/>
                  </a:lnTo>
                  <a:lnTo>
                    <a:pt x="14790" y="9154"/>
                  </a:lnTo>
                  <a:lnTo>
                    <a:pt x="14790" y="8979"/>
                  </a:lnTo>
                  <a:lnTo>
                    <a:pt x="14815" y="8830"/>
                  </a:lnTo>
                  <a:lnTo>
                    <a:pt x="14865" y="8705"/>
                  </a:lnTo>
                  <a:lnTo>
                    <a:pt x="14965" y="8630"/>
                  </a:lnTo>
                  <a:lnTo>
                    <a:pt x="15039" y="8555"/>
                  </a:lnTo>
                  <a:lnTo>
                    <a:pt x="15164" y="8480"/>
                  </a:lnTo>
                  <a:lnTo>
                    <a:pt x="15414" y="8406"/>
                  </a:lnTo>
                  <a:lnTo>
                    <a:pt x="15688" y="8356"/>
                  </a:lnTo>
                  <a:lnTo>
                    <a:pt x="16037" y="8281"/>
                  </a:lnTo>
                  <a:lnTo>
                    <a:pt x="16411" y="8181"/>
                  </a:lnTo>
                  <a:lnTo>
                    <a:pt x="16785" y="8056"/>
                  </a:lnTo>
                  <a:lnTo>
                    <a:pt x="17110" y="7907"/>
                  </a:lnTo>
                  <a:lnTo>
                    <a:pt x="17459" y="7707"/>
                  </a:lnTo>
                  <a:lnTo>
                    <a:pt x="17758" y="7508"/>
                  </a:lnTo>
                  <a:lnTo>
                    <a:pt x="18057" y="7258"/>
                  </a:lnTo>
                  <a:lnTo>
                    <a:pt x="18307" y="7009"/>
                  </a:lnTo>
                  <a:lnTo>
                    <a:pt x="18332" y="6784"/>
                  </a:lnTo>
                  <a:lnTo>
                    <a:pt x="18332" y="6385"/>
                  </a:lnTo>
                  <a:lnTo>
                    <a:pt x="18332" y="5961"/>
                  </a:lnTo>
                  <a:lnTo>
                    <a:pt x="18282" y="5562"/>
                  </a:lnTo>
                  <a:lnTo>
                    <a:pt x="18182" y="5163"/>
                  </a:lnTo>
                  <a:lnTo>
                    <a:pt x="18082" y="4814"/>
                  </a:lnTo>
                  <a:lnTo>
                    <a:pt x="17908" y="4465"/>
                  </a:lnTo>
                  <a:lnTo>
                    <a:pt x="17733" y="4141"/>
                  </a:lnTo>
                  <a:lnTo>
                    <a:pt x="17509" y="3841"/>
                  </a:lnTo>
                  <a:lnTo>
                    <a:pt x="17209" y="3442"/>
                  </a:lnTo>
                  <a:lnTo>
                    <a:pt x="16885" y="3068"/>
                  </a:lnTo>
                  <a:lnTo>
                    <a:pt x="16536" y="2719"/>
                  </a:lnTo>
                  <a:lnTo>
                    <a:pt x="16187" y="2395"/>
                  </a:lnTo>
                  <a:lnTo>
                    <a:pt x="15788" y="2096"/>
                  </a:lnTo>
                  <a:lnTo>
                    <a:pt x="15389" y="1796"/>
                  </a:lnTo>
                  <a:lnTo>
                    <a:pt x="14990" y="1547"/>
                  </a:lnTo>
                  <a:lnTo>
                    <a:pt x="14541" y="1298"/>
                  </a:lnTo>
                  <a:lnTo>
                    <a:pt x="14092" y="1073"/>
                  </a:lnTo>
                  <a:lnTo>
                    <a:pt x="13643" y="874"/>
                  </a:lnTo>
                  <a:lnTo>
                    <a:pt x="13169" y="699"/>
                  </a:lnTo>
                  <a:lnTo>
                    <a:pt x="12695" y="549"/>
                  </a:lnTo>
                  <a:lnTo>
                    <a:pt x="12196" y="400"/>
                  </a:lnTo>
                  <a:lnTo>
                    <a:pt x="11722" y="300"/>
                  </a:lnTo>
                  <a:lnTo>
                    <a:pt x="11224" y="200"/>
                  </a:lnTo>
                  <a:lnTo>
                    <a:pt x="10700" y="125"/>
                  </a:lnTo>
                  <a:lnTo>
                    <a:pt x="10201" y="50"/>
                  </a:lnTo>
                  <a:lnTo>
                    <a:pt x="9677" y="26"/>
                  </a:lnTo>
                  <a:lnTo>
                    <a:pt x="9178" y="1"/>
                  </a:lnTo>
                  <a:close/>
                </a:path>
              </a:pathLst>
            </a:custGeom>
            <a:solidFill>
              <a:srgbClr val="ED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36;p44">
              <a:extLst>
                <a:ext uri="{FF2B5EF4-FFF2-40B4-BE49-F238E27FC236}">
                  <a16:creationId xmlns:a16="http://schemas.microsoft.com/office/drawing/2014/main" id="{7DF79AD2-9AEA-D5E6-F2E7-C78F13F1C9C7}"/>
                </a:ext>
              </a:extLst>
            </p:cNvPr>
            <p:cNvSpPr/>
            <p:nvPr/>
          </p:nvSpPr>
          <p:spPr>
            <a:xfrm rot="-391110">
              <a:off x="5417629" y="1779056"/>
              <a:ext cx="235861" cy="161526"/>
            </a:xfrm>
            <a:custGeom>
              <a:avLst/>
              <a:gdLst/>
              <a:ahLst/>
              <a:cxnLst/>
              <a:rect l="l" t="t" r="r" b="b"/>
              <a:pathLst>
                <a:path w="5064" h="3468" extrusionOk="0">
                  <a:moveTo>
                    <a:pt x="2669" y="1"/>
                  </a:moveTo>
                  <a:lnTo>
                    <a:pt x="2395" y="26"/>
                  </a:lnTo>
                  <a:lnTo>
                    <a:pt x="2121" y="51"/>
                  </a:lnTo>
                  <a:lnTo>
                    <a:pt x="1846" y="126"/>
                  </a:lnTo>
                  <a:lnTo>
                    <a:pt x="1597" y="200"/>
                  </a:lnTo>
                  <a:lnTo>
                    <a:pt x="1347" y="300"/>
                  </a:lnTo>
                  <a:lnTo>
                    <a:pt x="1148" y="400"/>
                  </a:lnTo>
                  <a:lnTo>
                    <a:pt x="898" y="550"/>
                  </a:lnTo>
                  <a:lnTo>
                    <a:pt x="649" y="724"/>
                  </a:lnTo>
                  <a:lnTo>
                    <a:pt x="400" y="924"/>
                  </a:lnTo>
                  <a:lnTo>
                    <a:pt x="200" y="1148"/>
                  </a:lnTo>
                  <a:lnTo>
                    <a:pt x="125" y="1248"/>
                  </a:lnTo>
                  <a:lnTo>
                    <a:pt x="51" y="1373"/>
                  </a:lnTo>
                  <a:lnTo>
                    <a:pt x="1" y="1497"/>
                  </a:lnTo>
                  <a:lnTo>
                    <a:pt x="1" y="1622"/>
                  </a:lnTo>
                  <a:lnTo>
                    <a:pt x="1" y="1747"/>
                  </a:lnTo>
                  <a:lnTo>
                    <a:pt x="26" y="1846"/>
                  </a:lnTo>
                  <a:lnTo>
                    <a:pt x="350" y="1597"/>
                  </a:lnTo>
                  <a:lnTo>
                    <a:pt x="674" y="1373"/>
                  </a:lnTo>
                  <a:lnTo>
                    <a:pt x="1048" y="1198"/>
                  </a:lnTo>
                  <a:lnTo>
                    <a:pt x="1422" y="1073"/>
                  </a:lnTo>
                  <a:lnTo>
                    <a:pt x="1821" y="998"/>
                  </a:lnTo>
                  <a:lnTo>
                    <a:pt x="2245" y="973"/>
                  </a:lnTo>
                  <a:lnTo>
                    <a:pt x="2644" y="973"/>
                  </a:lnTo>
                  <a:lnTo>
                    <a:pt x="3043" y="1048"/>
                  </a:lnTo>
                  <a:lnTo>
                    <a:pt x="3243" y="1098"/>
                  </a:lnTo>
                  <a:lnTo>
                    <a:pt x="3442" y="1148"/>
                  </a:lnTo>
                  <a:lnTo>
                    <a:pt x="3642" y="1248"/>
                  </a:lnTo>
                  <a:lnTo>
                    <a:pt x="3841" y="1323"/>
                  </a:lnTo>
                  <a:lnTo>
                    <a:pt x="4016" y="1447"/>
                  </a:lnTo>
                  <a:lnTo>
                    <a:pt x="4191" y="1572"/>
                  </a:lnTo>
                  <a:lnTo>
                    <a:pt x="4340" y="1722"/>
                  </a:lnTo>
                  <a:lnTo>
                    <a:pt x="4465" y="1896"/>
                  </a:lnTo>
                  <a:lnTo>
                    <a:pt x="4565" y="2071"/>
                  </a:lnTo>
                  <a:lnTo>
                    <a:pt x="4640" y="2270"/>
                  </a:lnTo>
                  <a:lnTo>
                    <a:pt x="4689" y="2495"/>
                  </a:lnTo>
                  <a:lnTo>
                    <a:pt x="4689" y="2694"/>
                  </a:lnTo>
                  <a:lnTo>
                    <a:pt x="4689" y="2919"/>
                  </a:lnTo>
                  <a:lnTo>
                    <a:pt x="4615" y="3118"/>
                  </a:lnTo>
                  <a:lnTo>
                    <a:pt x="4540" y="3293"/>
                  </a:lnTo>
                  <a:lnTo>
                    <a:pt x="4390" y="3468"/>
                  </a:lnTo>
                  <a:lnTo>
                    <a:pt x="4590" y="3293"/>
                  </a:lnTo>
                  <a:lnTo>
                    <a:pt x="4764" y="3069"/>
                  </a:lnTo>
                  <a:lnTo>
                    <a:pt x="4889" y="2844"/>
                  </a:lnTo>
                  <a:lnTo>
                    <a:pt x="4989" y="2595"/>
                  </a:lnTo>
                  <a:lnTo>
                    <a:pt x="5039" y="2320"/>
                  </a:lnTo>
                  <a:lnTo>
                    <a:pt x="5064" y="2046"/>
                  </a:lnTo>
                  <a:lnTo>
                    <a:pt x="5039" y="1797"/>
                  </a:lnTo>
                  <a:lnTo>
                    <a:pt x="4989" y="1522"/>
                  </a:lnTo>
                  <a:lnTo>
                    <a:pt x="4889" y="1273"/>
                  </a:lnTo>
                  <a:lnTo>
                    <a:pt x="4739" y="1048"/>
                  </a:lnTo>
                  <a:lnTo>
                    <a:pt x="4590" y="824"/>
                  </a:lnTo>
                  <a:lnTo>
                    <a:pt x="4390" y="624"/>
                  </a:lnTo>
                  <a:lnTo>
                    <a:pt x="4191" y="475"/>
                  </a:lnTo>
                  <a:lnTo>
                    <a:pt x="3966" y="325"/>
                  </a:lnTo>
                  <a:lnTo>
                    <a:pt x="3717" y="200"/>
                  </a:lnTo>
                  <a:lnTo>
                    <a:pt x="3467" y="101"/>
                  </a:lnTo>
                  <a:lnTo>
                    <a:pt x="3193" y="51"/>
                  </a:lnTo>
                  <a:lnTo>
                    <a:pt x="2919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37;p44">
              <a:extLst>
                <a:ext uri="{FF2B5EF4-FFF2-40B4-BE49-F238E27FC236}">
                  <a16:creationId xmlns:a16="http://schemas.microsoft.com/office/drawing/2014/main" id="{1B8A400D-8D47-2189-77E5-7002BC2D8B4E}"/>
                </a:ext>
              </a:extLst>
            </p:cNvPr>
            <p:cNvSpPr/>
            <p:nvPr/>
          </p:nvSpPr>
          <p:spPr>
            <a:xfrm rot="-391110">
              <a:off x="5471526" y="2079251"/>
              <a:ext cx="1211" cy="5869"/>
            </a:xfrm>
            <a:custGeom>
              <a:avLst/>
              <a:gdLst/>
              <a:ahLst/>
              <a:cxnLst/>
              <a:rect l="l" t="t" r="r" b="b"/>
              <a:pathLst>
                <a:path w="26" h="126" extrusionOk="0">
                  <a:moveTo>
                    <a:pt x="0" y="126"/>
                  </a:moveTo>
                  <a:lnTo>
                    <a:pt x="0" y="126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38;p44">
              <a:extLst>
                <a:ext uri="{FF2B5EF4-FFF2-40B4-BE49-F238E27FC236}">
                  <a16:creationId xmlns:a16="http://schemas.microsoft.com/office/drawing/2014/main" id="{7000DCB3-0D14-C4AA-A593-C044332AD380}"/>
                </a:ext>
              </a:extLst>
            </p:cNvPr>
            <p:cNvSpPr/>
            <p:nvPr/>
          </p:nvSpPr>
          <p:spPr>
            <a:xfrm rot="-391110">
              <a:off x="5808162" y="1691451"/>
              <a:ext cx="137120" cy="302046"/>
            </a:xfrm>
            <a:custGeom>
              <a:avLst/>
              <a:gdLst/>
              <a:ahLst/>
              <a:cxnLst/>
              <a:rect l="l" t="t" r="r" b="b"/>
              <a:pathLst>
                <a:path w="2944" h="6485" extrusionOk="0">
                  <a:moveTo>
                    <a:pt x="1" y="0"/>
                  </a:moveTo>
                  <a:lnTo>
                    <a:pt x="175" y="250"/>
                  </a:lnTo>
                  <a:lnTo>
                    <a:pt x="475" y="624"/>
                  </a:lnTo>
                  <a:lnTo>
                    <a:pt x="724" y="973"/>
                  </a:lnTo>
                  <a:lnTo>
                    <a:pt x="998" y="1372"/>
                  </a:lnTo>
                  <a:lnTo>
                    <a:pt x="1223" y="1771"/>
                  </a:lnTo>
                  <a:lnTo>
                    <a:pt x="1422" y="2170"/>
                  </a:lnTo>
                  <a:lnTo>
                    <a:pt x="1597" y="2594"/>
                  </a:lnTo>
                  <a:lnTo>
                    <a:pt x="1746" y="3018"/>
                  </a:lnTo>
                  <a:lnTo>
                    <a:pt x="1821" y="3467"/>
                  </a:lnTo>
                  <a:lnTo>
                    <a:pt x="1871" y="3891"/>
                  </a:lnTo>
                  <a:lnTo>
                    <a:pt x="1871" y="4315"/>
                  </a:lnTo>
                  <a:lnTo>
                    <a:pt x="1796" y="4739"/>
                  </a:lnTo>
                  <a:lnTo>
                    <a:pt x="1697" y="5138"/>
                  </a:lnTo>
                  <a:lnTo>
                    <a:pt x="1522" y="5537"/>
                  </a:lnTo>
                  <a:lnTo>
                    <a:pt x="1422" y="5712"/>
                  </a:lnTo>
                  <a:lnTo>
                    <a:pt x="1322" y="5886"/>
                  </a:lnTo>
                  <a:lnTo>
                    <a:pt x="1198" y="6061"/>
                  </a:lnTo>
                  <a:lnTo>
                    <a:pt x="1048" y="6211"/>
                  </a:lnTo>
                  <a:lnTo>
                    <a:pt x="898" y="6335"/>
                  </a:lnTo>
                  <a:lnTo>
                    <a:pt x="749" y="6485"/>
                  </a:lnTo>
                  <a:lnTo>
                    <a:pt x="1048" y="6385"/>
                  </a:lnTo>
                  <a:lnTo>
                    <a:pt x="1347" y="6285"/>
                  </a:lnTo>
                  <a:lnTo>
                    <a:pt x="1647" y="6136"/>
                  </a:lnTo>
                  <a:lnTo>
                    <a:pt x="1946" y="5986"/>
                  </a:lnTo>
                  <a:lnTo>
                    <a:pt x="2220" y="5836"/>
                  </a:lnTo>
                  <a:lnTo>
                    <a:pt x="2470" y="5637"/>
                  </a:lnTo>
                  <a:lnTo>
                    <a:pt x="2694" y="5437"/>
                  </a:lnTo>
                  <a:lnTo>
                    <a:pt x="2919" y="5213"/>
                  </a:lnTo>
                  <a:lnTo>
                    <a:pt x="2944" y="4988"/>
                  </a:lnTo>
                  <a:lnTo>
                    <a:pt x="2944" y="4589"/>
                  </a:lnTo>
                  <a:lnTo>
                    <a:pt x="2944" y="4165"/>
                  </a:lnTo>
                  <a:lnTo>
                    <a:pt x="2894" y="3766"/>
                  </a:lnTo>
                  <a:lnTo>
                    <a:pt x="2794" y="3367"/>
                  </a:lnTo>
                  <a:lnTo>
                    <a:pt x="2694" y="3018"/>
                  </a:lnTo>
                  <a:lnTo>
                    <a:pt x="2520" y="2669"/>
                  </a:lnTo>
                  <a:lnTo>
                    <a:pt x="2345" y="2345"/>
                  </a:lnTo>
                  <a:lnTo>
                    <a:pt x="2121" y="2045"/>
                  </a:lnTo>
                  <a:lnTo>
                    <a:pt x="1896" y="1746"/>
                  </a:lnTo>
                  <a:lnTo>
                    <a:pt x="1672" y="1472"/>
                  </a:lnTo>
                  <a:lnTo>
                    <a:pt x="1422" y="1197"/>
                  </a:lnTo>
                  <a:lnTo>
                    <a:pt x="1148" y="923"/>
                  </a:lnTo>
                  <a:lnTo>
                    <a:pt x="874" y="674"/>
                  </a:lnTo>
                  <a:lnTo>
                    <a:pt x="599" y="449"/>
                  </a:lnTo>
                  <a:lnTo>
                    <a:pt x="300" y="2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39;p44">
              <a:extLst>
                <a:ext uri="{FF2B5EF4-FFF2-40B4-BE49-F238E27FC236}">
                  <a16:creationId xmlns:a16="http://schemas.microsoft.com/office/drawing/2014/main" id="{A4444DF2-176D-00F4-8BA3-6B7BDB78CB61}"/>
                </a:ext>
              </a:extLst>
            </p:cNvPr>
            <p:cNvSpPr/>
            <p:nvPr/>
          </p:nvSpPr>
          <p:spPr>
            <a:xfrm rot="-391110">
              <a:off x="5260930" y="2010342"/>
              <a:ext cx="122029" cy="134791"/>
            </a:xfrm>
            <a:custGeom>
              <a:avLst/>
              <a:gdLst/>
              <a:ahLst/>
              <a:cxnLst/>
              <a:rect l="l" t="t" r="r" b="b"/>
              <a:pathLst>
                <a:path w="2620" h="2894" extrusionOk="0">
                  <a:moveTo>
                    <a:pt x="200" y="0"/>
                  </a:moveTo>
                  <a:lnTo>
                    <a:pt x="101" y="399"/>
                  </a:lnTo>
                  <a:lnTo>
                    <a:pt x="26" y="873"/>
                  </a:lnTo>
                  <a:lnTo>
                    <a:pt x="1" y="1098"/>
                  </a:lnTo>
                  <a:lnTo>
                    <a:pt x="26" y="1322"/>
                  </a:lnTo>
                  <a:lnTo>
                    <a:pt x="51" y="1547"/>
                  </a:lnTo>
                  <a:lnTo>
                    <a:pt x="101" y="1771"/>
                  </a:lnTo>
                  <a:lnTo>
                    <a:pt x="175" y="1996"/>
                  </a:lnTo>
                  <a:lnTo>
                    <a:pt x="275" y="2195"/>
                  </a:lnTo>
                  <a:lnTo>
                    <a:pt x="400" y="2395"/>
                  </a:lnTo>
                  <a:lnTo>
                    <a:pt x="575" y="2569"/>
                  </a:lnTo>
                  <a:lnTo>
                    <a:pt x="749" y="2694"/>
                  </a:lnTo>
                  <a:lnTo>
                    <a:pt x="974" y="2794"/>
                  </a:lnTo>
                  <a:lnTo>
                    <a:pt x="1173" y="2868"/>
                  </a:lnTo>
                  <a:lnTo>
                    <a:pt x="1398" y="2893"/>
                  </a:lnTo>
                  <a:lnTo>
                    <a:pt x="1622" y="2868"/>
                  </a:lnTo>
                  <a:lnTo>
                    <a:pt x="1846" y="2794"/>
                  </a:lnTo>
                  <a:lnTo>
                    <a:pt x="1971" y="2719"/>
                  </a:lnTo>
                  <a:lnTo>
                    <a:pt x="2096" y="2619"/>
                  </a:lnTo>
                  <a:lnTo>
                    <a:pt x="2196" y="2519"/>
                  </a:lnTo>
                  <a:lnTo>
                    <a:pt x="2295" y="2395"/>
                  </a:lnTo>
                  <a:lnTo>
                    <a:pt x="2470" y="2120"/>
                  </a:lnTo>
                  <a:lnTo>
                    <a:pt x="2620" y="1846"/>
                  </a:lnTo>
                  <a:lnTo>
                    <a:pt x="2246" y="1946"/>
                  </a:lnTo>
                  <a:lnTo>
                    <a:pt x="2046" y="1996"/>
                  </a:lnTo>
                  <a:lnTo>
                    <a:pt x="1846" y="2020"/>
                  </a:lnTo>
                  <a:lnTo>
                    <a:pt x="1622" y="1996"/>
                  </a:lnTo>
                  <a:lnTo>
                    <a:pt x="1398" y="1946"/>
                  </a:lnTo>
                  <a:lnTo>
                    <a:pt x="1173" y="1846"/>
                  </a:lnTo>
                  <a:lnTo>
                    <a:pt x="974" y="1721"/>
                  </a:lnTo>
                  <a:lnTo>
                    <a:pt x="799" y="1572"/>
                  </a:lnTo>
                  <a:lnTo>
                    <a:pt x="649" y="1397"/>
                  </a:lnTo>
                  <a:lnTo>
                    <a:pt x="500" y="1197"/>
                  </a:lnTo>
                  <a:lnTo>
                    <a:pt x="400" y="998"/>
                  </a:lnTo>
                  <a:lnTo>
                    <a:pt x="300" y="749"/>
                  </a:lnTo>
                  <a:lnTo>
                    <a:pt x="225" y="499"/>
                  </a:lnTo>
                  <a:lnTo>
                    <a:pt x="200" y="25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40;p44">
              <a:extLst>
                <a:ext uri="{FF2B5EF4-FFF2-40B4-BE49-F238E27FC236}">
                  <a16:creationId xmlns:a16="http://schemas.microsoft.com/office/drawing/2014/main" id="{41681AA7-D819-0FBD-EDC9-808BD5C78928}"/>
                </a:ext>
              </a:extLst>
            </p:cNvPr>
            <p:cNvSpPr/>
            <p:nvPr/>
          </p:nvSpPr>
          <p:spPr>
            <a:xfrm rot="-391110">
              <a:off x="5087709" y="1733413"/>
              <a:ext cx="184721" cy="231204"/>
            </a:xfrm>
            <a:custGeom>
              <a:avLst/>
              <a:gdLst/>
              <a:ahLst/>
              <a:cxnLst/>
              <a:rect l="l" t="t" r="r" b="b"/>
              <a:pathLst>
                <a:path w="3966" h="4964" extrusionOk="0">
                  <a:moveTo>
                    <a:pt x="3966" y="0"/>
                  </a:moveTo>
                  <a:lnTo>
                    <a:pt x="3442" y="250"/>
                  </a:lnTo>
                  <a:lnTo>
                    <a:pt x="2918" y="524"/>
                  </a:lnTo>
                  <a:lnTo>
                    <a:pt x="2494" y="773"/>
                  </a:lnTo>
                  <a:lnTo>
                    <a:pt x="2095" y="1073"/>
                  </a:lnTo>
                  <a:lnTo>
                    <a:pt x="1696" y="1372"/>
                  </a:lnTo>
                  <a:lnTo>
                    <a:pt x="1322" y="1696"/>
                  </a:lnTo>
                  <a:lnTo>
                    <a:pt x="998" y="2045"/>
                  </a:lnTo>
                  <a:lnTo>
                    <a:pt x="699" y="2444"/>
                  </a:lnTo>
                  <a:lnTo>
                    <a:pt x="424" y="2843"/>
                  </a:lnTo>
                  <a:lnTo>
                    <a:pt x="200" y="3292"/>
                  </a:lnTo>
                  <a:lnTo>
                    <a:pt x="100" y="3567"/>
                  </a:lnTo>
                  <a:lnTo>
                    <a:pt x="0" y="3841"/>
                  </a:lnTo>
                  <a:lnTo>
                    <a:pt x="75" y="4016"/>
                  </a:lnTo>
                  <a:lnTo>
                    <a:pt x="175" y="4165"/>
                  </a:lnTo>
                  <a:lnTo>
                    <a:pt x="275" y="4290"/>
                  </a:lnTo>
                  <a:lnTo>
                    <a:pt x="374" y="4415"/>
                  </a:lnTo>
                  <a:lnTo>
                    <a:pt x="499" y="4539"/>
                  </a:lnTo>
                  <a:lnTo>
                    <a:pt x="649" y="4639"/>
                  </a:lnTo>
                  <a:lnTo>
                    <a:pt x="798" y="4739"/>
                  </a:lnTo>
                  <a:lnTo>
                    <a:pt x="948" y="4814"/>
                  </a:lnTo>
                  <a:lnTo>
                    <a:pt x="1098" y="4864"/>
                  </a:lnTo>
                  <a:lnTo>
                    <a:pt x="1247" y="4914"/>
                  </a:lnTo>
                  <a:lnTo>
                    <a:pt x="1422" y="4938"/>
                  </a:lnTo>
                  <a:lnTo>
                    <a:pt x="1597" y="4963"/>
                  </a:lnTo>
                  <a:lnTo>
                    <a:pt x="1746" y="4963"/>
                  </a:lnTo>
                  <a:lnTo>
                    <a:pt x="1921" y="4938"/>
                  </a:lnTo>
                  <a:lnTo>
                    <a:pt x="2070" y="4914"/>
                  </a:lnTo>
                  <a:lnTo>
                    <a:pt x="2220" y="4864"/>
                  </a:lnTo>
                  <a:lnTo>
                    <a:pt x="2370" y="4789"/>
                  </a:lnTo>
                  <a:lnTo>
                    <a:pt x="2519" y="4689"/>
                  </a:lnTo>
                  <a:lnTo>
                    <a:pt x="2869" y="4390"/>
                  </a:lnTo>
                  <a:lnTo>
                    <a:pt x="3068" y="4265"/>
                  </a:lnTo>
                  <a:lnTo>
                    <a:pt x="3143" y="4215"/>
                  </a:lnTo>
                  <a:lnTo>
                    <a:pt x="3243" y="4190"/>
                  </a:lnTo>
                  <a:lnTo>
                    <a:pt x="3118" y="4140"/>
                  </a:lnTo>
                  <a:lnTo>
                    <a:pt x="3018" y="4115"/>
                  </a:lnTo>
                  <a:lnTo>
                    <a:pt x="2918" y="4115"/>
                  </a:lnTo>
                  <a:lnTo>
                    <a:pt x="2744" y="4165"/>
                  </a:lnTo>
                  <a:lnTo>
                    <a:pt x="2569" y="4215"/>
                  </a:lnTo>
                  <a:lnTo>
                    <a:pt x="2395" y="4265"/>
                  </a:lnTo>
                  <a:lnTo>
                    <a:pt x="2270" y="4290"/>
                  </a:lnTo>
                  <a:lnTo>
                    <a:pt x="2145" y="4290"/>
                  </a:lnTo>
                  <a:lnTo>
                    <a:pt x="2021" y="4265"/>
                  </a:lnTo>
                  <a:lnTo>
                    <a:pt x="1896" y="4240"/>
                  </a:lnTo>
                  <a:lnTo>
                    <a:pt x="1696" y="4140"/>
                  </a:lnTo>
                  <a:lnTo>
                    <a:pt x="1497" y="3966"/>
                  </a:lnTo>
                  <a:lnTo>
                    <a:pt x="1322" y="3766"/>
                  </a:lnTo>
                  <a:lnTo>
                    <a:pt x="1198" y="3542"/>
                  </a:lnTo>
                  <a:lnTo>
                    <a:pt x="1123" y="3292"/>
                  </a:lnTo>
                  <a:lnTo>
                    <a:pt x="1073" y="3043"/>
                  </a:lnTo>
                  <a:lnTo>
                    <a:pt x="1098" y="2794"/>
                  </a:lnTo>
                  <a:lnTo>
                    <a:pt x="1148" y="2544"/>
                  </a:lnTo>
                  <a:lnTo>
                    <a:pt x="1222" y="2295"/>
                  </a:lnTo>
                  <a:lnTo>
                    <a:pt x="1347" y="2070"/>
                  </a:lnTo>
                  <a:lnTo>
                    <a:pt x="1472" y="1846"/>
                  </a:lnTo>
                  <a:lnTo>
                    <a:pt x="1622" y="1646"/>
                  </a:lnTo>
                  <a:lnTo>
                    <a:pt x="1796" y="1447"/>
                  </a:lnTo>
                  <a:lnTo>
                    <a:pt x="1996" y="1247"/>
                  </a:lnTo>
                  <a:lnTo>
                    <a:pt x="2195" y="1073"/>
                  </a:lnTo>
                  <a:lnTo>
                    <a:pt x="2420" y="898"/>
                  </a:lnTo>
                  <a:lnTo>
                    <a:pt x="2893" y="574"/>
                  </a:lnTo>
                  <a:lnTo>
                    <a:pt x="3417" y="300"/>
                  </a:lnTo>
                  <a:lnTo>
                    <a:pt x="3966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41;p44">
              <a:extLst>
                <a:ext uri="{FF2B5EF4-FFF2-40B4-BE49-F238E27FC236}">
                  <a16:creationId xmlns:a16="http://schemas.microsoft.com/office/drawing/2014/main" id="{31B16DDE-C6E2-E334-FDB6-EF43384C38B2}"/>
                </a:ext>
              </a:extLst>
            </p:cNvPr>
            <p:cNvSpPr/>
            <p:nvPr/>
          </p:nvSpPr>
          <p:spPr>
            <a:xfrm rot="-391110">
              <a:off x="5561289" y="2183655"/>
              <a:ext cx="65113" cy="75546"/>
            </a:xfrm>
            <a:custGeom>
              <a:avLst/>
              <a:gdLst/>
              <a:ahLst/>
              <a:cxnLst/>
              <a:rect l="l" t="t" r="r" b="b"/>
              <a:pathLst>
                <a:path w="1398" h="1622" extrusionOk="0">
                  <a:moveTo>
                    <a:pt x="375" y="1"/>
                  </a:moveTo>
                  <a:lnTo>
                    <a:pt x="250" y="200"/>
                  </a:lnTo>
                  <a:lnTo>
                    <a:pt x="175" y="350"/>
                  </a:lnTo>
                  <a:lnTo>
                    <a:pt x="100" y="525"/>
                  </a:lnTo>
                  <a:lnTo>
                    <a:pt x="50" y="699"/>
                  </a:lnTo>
                  <a:lnTo>
                    <a:pt x="0" y="849"/>
                  </a:lnTo>
                  <a:lnTo>
                    <a:pt x="0" y="1023"/>
                  </a:lnTo>
                  <a:lnTo>
                    <a:pt x="25" y="1173"/>
                  </a:lnTo>
                  <a:lnTo>
                    <a:pt x="75" y="1323"/>
                  </a:lnTo>
                  <a:lnTo>
                    <a:pt x="175" y="1447"/>
                  </a:lnTo>
                  <a:lnTo>
                    <a:pt x="325" y="1572"/>
                  </a:lnTo>
                  <a:lnTo>
                    <a:pt x="474" y="1622"/>
                  </a:lnTo>
                  <a:lnTo>
                    <a:pt x="649" y="1622"/>
                  </a:lnTo>
                  <a:lnTo>
                    <a:pt x="823" y="1597"/>
                  </a:lnTo>
                  <a:lnTo>
                    <a:pt x="973" y="1522"/>
                  </a:lnTo>
                  <a:lnTo>
                    <a:pt x="1148" y="1422"/>
                  </a:lnTo>
                  <a:lnTo>
                    <a:pt x="1272" y="1298"/>
                  </a:lnTo>
                  <a:lnTo>
                    <a:pt x="1397" y="1148"/>
                  </a:lnTo>
                  <a:lnTo>
                    <a:pt x="1372" y="1173"/>
                  </a:lnTo>
                  <a:lnTo>
                    <a:pt x="1198" y="1198"/>
                  </a:lnTo>
                  <a:lnTo>
                    <a:pt x="1023" y="1173"/>
                  </a:lnTo>
                  <a:lnTo>
                    <a:pt x="848" y="1123"/>
                  </a:lnTo>
                  <a:lnTo>
                    <a:pt x="674" y="1048"/>
                  </a:lnTo>
                  <a:lnTo>
                    <a:pt x="524" y="949"/>
                  </a:lnTo>
                  <a:lnTo>
                    <a:pt x="424" y="824"/>
                  </a:lnTo>
                  <a:lnTo>
                    <a:pt x="325" y="699"/>
                  </a:lnTo>
                  <a:lnTo>
                    <a:pt x="300" y="525"/>
                  </a:lnTo>
                  <a:lnTo>
                    <a:pt x="300" y="400"/>
                  </a:lnTo>
                  <a:lnTo>
                    <a:pt x="300" y="275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42;p44">
              <a:extLst>
                <a:ext uri="{FF2B5EF4-FFF2-40B4-BE49-F238E27FC236}">
                  <a16:creationId xmlns:a16="http://schemas.microsoft.com/office/drawing/2014/main" id="{3906F74D-F56D-B735-9882-334C94E70616}"/>
                </a:ext>
              </a:extLst>
            </p:cNvPr>
            <p:cNvSpPr/>
            <p:nvPr/>
          </p:nvSpPr>
          <p:spPr>
            <a:xfrm rot="-391110">
              <a:off x="5472017" y="2073252"/>
              <a:ext cx="3493" cy="5822"/>
            </a:xfrm>
            <a:custGeom>
              <a:avLst/>
              <a:gdLst/>
              <a:ahLst/>
              <a:cxnLst/>
              <a:rect l="l" t="t" r="r" b="b"/>
              <a:pathLst>
                <a:path w="75" h="125" extrusionOk="0">
                  <a:moveTo>
                    <a:pt x="25" y="0"/>
                  </a:moveTo>
                  <a:lnTo>
                    <a:pt x="0" y="12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43;p44">
              <a:extLst>
                <a:ext uri="{FF2B5EF4-FFF2-40B4-BE49-F238E27FC236}">
                  <a16:creationId xmlns:a16="http://schemas.microsoft.com/office/drawing/2014/main" id="{95A45AF3-F05C-D329-932D-C37604402E58}"/>
                </a:ext>
              </a:extLst>
            </p:cNvPr>
            <p:cNvSpPr/>
            <p:nvPr/>
          </p:nvSpPr>
          <p:spPr>
            <a:xfrm rot="-391110">
              <a:off x="5466228" y="2082399"/>
              <a:ext cx="62785" cy="67442"/>
            </a:xfrm>
            <a:custGeom>
              <a:avLst/>
              <a:gdLst/>
              <a:ahLst/>
              <a:cxnLst/>
              <a:rect l="l" t="t" r="r" b="b"/>
              <a:pathLst>
                <a:path w="1348" h="1448" extrusionOk="0">
                  <a:moveTo>
                    <a:pt x="200" y="1"/>
                  </a:moveTo>
                  <a:lnTo>
                    <a:pt x="100" y="300"/>
                  </a:lnTo>
                  <a:lnTo>
                    <a:pt x="26" y="624"/>
                  </a:lnTo>
                  <a:lnTo>
                    <a:pt x="1" y="774"/>
                  </a:lnTo>
                  <a:lnTo>
                    <a:pt x="1" y="923"/>
                  </a:lnTo>
                  <a:lnTo>
                    <a:pt x="51" y="1073"/>
                  </a:lnTo>
                  <a:lnTo>
                    <a:pt x="125" y="1198"/>
                  </a:lnTo>
                  <a:lnTo>
                    <a:pt x="200" y="1297"/>
                  </a:lnTo>
                  <a:lnTo>
                    <a:pt x="300" y="1347"/>
                  </a:lnTo>
                  <a:lnTo>
                    <a:pt x="425" y="1397"/>
                  </a:lnTo>
                  <a:lnTo>
                    <a:pt x="524" y="1422"/>
                  </a:lnTo>
                  <a:lnTo>
                    <a:pt x="649" y="1447"/>
                  </a:lnTo>
                  <a:lnTo>
                    <a:pt x="799" y="1422"/>
                  </a:lnTo>
                  <a:lnTo>
                    <a:pt x="898" y="1397"/>
                  </a:lnTo>
                  <a:lnTo>
                    <a:pt x="1023" y="1347"/>
                  </a:lnTo>
                  <a:lnTo>
                    <a:pt x="1198" y="1198"/>
                  </a:lnTo>
                  <a:lnTo>
                    <a:pt x="1347" y="1048"/>
                  </a:lnTo>
                  <a:lnTo>
                    <a:pt x="1048" y="1048"/>
                  </a:lnTo>
                  <a:lnTo>
                    <a:pt x="923" y="1023"/>
                  </a:lnTo>
                  <a:lnTo>
                    <a:pt x="774" y="998"/>
                  </a:lnTo>
                  <a:lnTo>
                    <a:pt x="624" y="923"/>
                  </a:lnTo>
                  <a:lnTo>
                    <a:pt x="499" y="849"/>
                  </a:lnTo>
                  <a:lnTo>
                    <a:pt x="400" y="724"/>
                  </a:lnTo>
                  <a:lnTo>
                    <a:pt x="300" y="599"/>
                  </a:lnTo>
                  <a:lnTo>
                    <a:pt x="250" y="450"/>
                  </a:lnTo>
                  <a:lnTo>
                    <a:pt x="200" y="300"/>
                  </a:lnTo>
                  <a:lnTo>
                    <a:pt x="200" y="15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744;p44">
              <a:extLst>
                <a:ext uri="{FF2B5EF4-FFF2-40B4-BE49-F238E27FC236}">
                  <a16:creationId xmlns:a16="http://schemas.microsoft.com/office/drawing/2014/main" id="{3B7A7432-A797-2F21-267F-B84F4F8876EE}"/>
                </a:ext>
              </a:extLst>
            </p:cNvPr>
            <p:cNvSpPr/>
            <p:nvPr/>
          </p:nvSpPr>
          <p:spPr>
            <a:xfrm rot="-391110">
              <a:off x="5096404" y="1643344"/>
              <a:ext cx="865477" cy="627334"/>
            </a:xfrm>
            <a:custGeom>
              <a:avLst/>
              <a:gdLst/>
              <a:ahLst/>
              <a:cxnLst/>
              <a:rect l="l" t="t" r="r" b="b"/>
              <a:pathLst>
                <a:path w="18582" h="13469" extrusionOk="0">
                  <a:moveTo>
                    <a:pt x="9653" y="4116"/>
                  </a:moveTo>
                  <a:lnTo>
                    <a:pt x="10002" y="4191"/>
                  </a:lnTo>
                  <a:lnTo>
                    <a:pt x="10351" y="4266"/>
                  </a:lnTo>
                  <a:lnTo>
                    <a:pt x="10675" y="4415"/>
                  </a:lnTo>
                  <a:lnTo>
                    <a:pt x="10925" y="4540"/>
                  </a:lnTo>
                  <a:lnTo>
                    <a:pt x="11149" y="4715"/>
                  </a:lnTo>
                  <a:lnTo>
                    <a:pt x="11274" y="4814"/>
                  </a:lnTo>
                  <a:lnTo>
                    <a:pt x="11398" y="4939"/>
                  </a:lnTo>
                  <a:lnTo>
                    <a:pt x="11498" y="5089"/>
                  </a:lnTo>
                  <a:lnTo>
                    <a:pt x="11573" y="5238"/>
                  </a:lnTo>
                  <a:lnTo>
                    <a:pt x="11623" y="5388"/>
                  </a:lnTo>
                  <a:lnTo>
                    <a:pt x="11648" y="5538"/>
                  </a:lnTo>
                  <a:lnTo>
                    <a:pt x="11673" y="5687"/>
                  </a:lnTo>
                  <a:lnTo>
                    <a:pt x="11673" y="5837"/>
                  </a:lnTo>
                  <a:lnTo>
                    <a:pt x="11623" y="5987"/>
                  </a:lnTo>
                  <a:lnTo>
                    <a:pt x="11573" y="6136"/>
                  </a:lnTo>
                  <a:lnTo>
                    <a:pt x="11498" y="6286"/>
                  </a:lnTo>
                  <a:lnTo>
                    <a:pt x="11398" y="6435"/>
                  </a:lnTo>
                  <a:lnTo>
                    <a:pt x="11274" y="6560"/>
                  </a:lnTo>
                  <a:lnTo>
                    <a:pt x="11124" y="6685"/>
                  </a:lnTo>
                  <a:lnTo>
                    <a:pt x="10974" y="6785"/>
                  </a:lnTo>
                  <a:lnTo>
                    <a:pt x="10825" y="6859"/>
                  </a:lnTo>
                  <a:lnTo>
                    <a:pt x="10625" y="6934"/>
                  </a:lnTo>
                  <a:lnTo>
                    <a:pt x="10426" y="7009"/>
                  </a:lnTo>
                  <a:lnTo>
                    <a:pt x="10052" y="7059"/>
                  </a:lnTo>
                  <a:lnTo>
                    <a:pt x="9703" y="7084"/>
                  </a:lnTo>
                  <a:lnTo>
                    <a:pt x="9378" y="7059"/>
                  </a:lnTo>
                  <a:lnTo>
                    <a:pt x="8830" y="7009"/>
                  </a:lnTo>
                  <a:lnTo>
                    <a:pt x="8580" y="6959"/>
                  </a:lnTo>
                  <a:lnTo>
                    <a:pt x="8381" y="6909"/>
                  </a:lnTo>
                  <a:lnTo>
                    <a:pt x="8156" y="6835"/>
                  </a:lnTo>
                  <a:lnTo>
                    <a:pt x="7982" y="6760"/>
                  </a:lnTo>
                  <a:lnTo>
                    <a:pt x="7807" y="6660"/>
                  </a:lnTo>
                  <a:lnTo>
                    <a:pt x="7657" y="6535"/>
                  </a:lnTo>
                  <a:lnTo>
                    <a:pt x="7483" y="6386"/>
                  </a:lnTo>
                  <a:lnTo>
                    <a:pt x="7358" y="6211"/>
                  </a:lnTo>
                  <a:lnTo>
                    <a:pt x="7258" y="6036"/>
                  </a:lnTo>
                  <a:lnTo>
                    <a:pt x="7159" y="5837"/>
                  </a:lnTo>
                  <a:lnTo>
                    <a:pt x="7109" y="5612"/>
                  </a:lnTo>
                  <a:lnTo>
                    <a:pt x="7109" y="5413"/>
                  </a:lnTo>
                  <a:lnTo>
                    <a:pt x="7134" y="5188"/>
                  </a:lnTo>
                  <a:lnTo>
                    <a:pt x="7233" y="4989"/>
                  </a:lnTo>
                  <a:lnTo>
                    <a:pt x="7333" y="4814"/>
                  </a:lnTo>
                  <a:lnTo>
                    <a:pt x="7483" y="4665"/>
                  </a:lnTo>
                  <a:lnTo>
                    <a:pt x="7682" y="4515"/>
                  </a:lnTo>
                  <a:lnTo>
                    <a:pt x="7907" y="4390"/>
                  </a:lnTo>
                  <a:lnTo>
                    <a:pt x="8231" y="4266"/>
                  </a:lnTo>
                  <a:lnTo>
                    <a:pt x="8580" y="4166"/>
                  </a:lnTo>
                  <a:lnTo>
                    <a:pt x="8929" y="4116"/>
                  </a:lnTo>
                  <a:close/>
                  <a:moveTo>
                    <a:pt x="9154" y="3842"/>
                  </a:moveTo>
                  <a:lnTo>
                    <a:pt x="8929" y="3867"/>
                  </a:lnTo>
                  <a:lnTo>
                    <a:pt x="8705" y="3892"/>
                  </a:lnTo>
                  <a:lnTo>
                    <a:pt x="8455" y="3941"/>
                  </a:lnTo>
                  <a:lnTo>
                    <a:pt x="8231" y="3991"/>
                  </a:lnTo>
                  <a:lnTo>
                    <a:pt x="8007" y="4066"/>
                  </a:lnTo>
                  <a:lnTo>
                    <a:pt x="7807" y="4166"/>
                  </a:lnTo>
                  <a:lnTo>
                    <a:pt x="7533" y="4316"/>
                  </a:lnTo>
                  <a:lnTo>
                    <a:pt x="7308" y="4490"/>
                  </a:lnTo>
                  <a:lnTo>
                    <a:pt x="7134" y="4665"/>
                  </a:lnTo>
                  <a:lnTo>
                    <a:pt x="6984" y="4864"/>
                  </a:lnTo>
                  <a:lnTo>
                    <a:pt x="6934" y="4989"/>
                  </a:lnTo>
                  <a:lnTo>
                    <a:pt x="6884" y="5114"/>
                  </a:lnTo>
                  <a:lnTo>
                    <a:pt x="6859" y="5363"/>
                  </a:lnTo>
                  <a:lnTo>
                    <a:pt x="6859" y="5637"/>
                  </a:lnTo>
                  <a:lnTo>
                    <a:pt x="6909" y="5887"/>
                  </a:lnTo>
                  <a:lnTo>
                    <a:pt x="7009" y="6136"/>
                  </a:lnTo>
                  <a:lnTo>
                    <a:pt x="7134" y="6361"/>
                  </a:lnTo>
                  <a:lnTo>
                    <a:pt x="7308" y="6560"/>
                  </a:lnTo>
                  <a:lnTo>
                    <a:pt x="7483" y="6735"/>
                  </a:lnTo>
                  <a:lnTo>
                    <a:pt x="7707" y="6884"/>
                  </a:lnTo>
                  <a:lnTo>
                    <a:pt x="7932" y="7009"/>
                  </a:lnTo>
                  <a:lnTo>
                    <a:pt x="8231" y="7134"/>
                  </a:lnTo>
                  <a:lnTo>
                    <a:pt x="8580" y="7234"/>
                  </a:lnTo>
                  <a:lnTo>
                    <a:pt x="8954" y="7283"/>
                  </a:lnTo>
                  <a:lnTo>
                    <a:pt x="9353" y="7333"/>
                  </a:lnTo>
                  <a:lnTo>
                    <a:pt x="9703" y="7333"/>
                  </a:lnTo>
                  <a:lnTo>
                    <a:pt x="10102" y="7308"/>
                  </a:lnTo>
                  <a:lnTo>
                    <a:pt x="10301" y="7283"/>
                  </a:lnTo>
                  <a:lnTo>
                    <a:pt x="10501" y="7259"/>
                  </a:lnTo>
                  <a:lnTo>
                    <a:pt x="10725" y="7184"/>
                  </a:lnTo>
                  <a:lnTo>
                    <a:pt x="10925" y="7109"/>
                  </a:lnTo>
                  <a:lnTo>
                    <a:pt x="11124" y="7009"/>
                  </a:lnTo>
                  <a:lnTo>
                    <a:pt x="11299" y="6884"/>
                  </a:lnTo>
                  <a:lnTo>
                    <a:pt x="11473" y="6735"/>
                  </a:lnTo>
                  <a:lnTo>
                    <a:pt x="11598" y="6585"/>
                  </a:lnTo>
                  <a:lnTo>
                    <a:pt x="11723" y="6411"/>
                  </a:lnTo>
                  <a:lnTo>
                    <a:pt x="11822" y="6236"/>
                  </a:lnTo>
                  <a:lnTo>
                    <a:pt x="11872" y="6061"/>
                  </a:lnTo>
                  <a:lnTo>
                    <a:pt x="11922" y="5862"/>
                  </a:lnTo>
                  <a:lnTo>
                    <a:pt x="11922" y="5687"/>
                  </a:lnTo>
                  <a:lnTo>
                    <a:pt x="11922" y="5488"/>
                  </a:lnTo>
                  <a:lnTo>
                    <a:pt x="11872" y="5313"/>
                  </a:lnTo>
                  <a:lnTo>
                    <a:pt x="11798" y="5139"/>
                  </a:lnTo>
                  <a:lnTo>
                    <a:pt x="11723" y="4964"/>
                  </a:lnTo>
                  <a:lnTo>
                    <a:pt x="11598" y="4789"/>
                  </a:lnTo>
                  <a:lnTo>
                    <a:pt x="11473" y="4640"/>
                  </a:lnTo>
                  <a:lnTo>
                    <a:pt x="11324" y="4490"/>
                  </a:lnTo>
                  <a:lnTo>
                    <a:pt x="11149" y="4365"/>
                  </a:lnTo>
                  <a:lnTo>
                    <a:pt x="10950" y="4266"/>
                  </a:lnTo>
                  <a:lnTo>
                    <a:pt x="10750" y="4166"/>
                  </a:lnTo>
                  <a:lnTo>
                    <a:pt x="10550" y="4066"/>
                  </a:lnTo>
                  <a:lnTo>
                    <a:pt x="10326" y="3991"/>
                  </a:lnTo>
                  <a:lnTo>
                    <a:pt x="10102" y="3941"/>
                  </a:lnTo>
                  <a:lnTo>
                    <a:pt x="9877" y="3892"/>
                  </a:lnTo>
                  <a:lnTo>
                    <a:pt x="9628" y="3867"/>
                  </a:lnTo>
                  <a:lnTo>
                    <a:pt x="9154" y="3842"/>
                  </a:lnTo>
                  <a:close/>
                  <a:moveTo>
                    <a:pt x="9777" y="250"/>
                  </a:moveTo>
                  <a:lnTo>
                    <a:pt x="10276" y="300"/>
                  </a:lnTo>
                  <a:lnTo>
                    <a:pt x="10775" y="350"/>
                  </a:lnTo>
                  <a:lnTo>
                    <a:pt x="11274" y="425"/>
                  </a:lnTo>
                  <a:lnTo>
                    <a:pt x="11773" y="525"/>
                  </a:lnTo>
                  <a:lnTo>
                    <a:pt x="12271" y="624"/>
                  </a:lnTo>
                  <a:lnTo>
                    <a:pt x="12745" y="774"/>
                  </a:lnTo>
                  <a:lnTo>
                    <a:pt x="13219" y="924"/>
                  </a:lnTo>
                  <a:lnTo>
                    <a:pt x="13693" y="1098"/>
                  </a:lnTo>
                  <a:lnTo>
                    <a:pt x="14142" y="1298"/>
                  </a:lnTo>
                  <a:lnTo>
                    <a:pt x="14591" y="1497"/>
                  </a:lnTo>
                  <a:lnTo>
                    <a:pt x="15015" y="1747"/>
                  </a:lnTo>
                  <a:lnTo>
                    <a:pt x="15439" y="1996"/>
                  </a:lnTo>
                  <a:lnTo>
                    <a:pt x="15838" y="2295"/>
                  </a:lnTo>
                  <a:lnTo>
                    <a:pt x="16212" y="2595"/>
                  </a:lnTo>
                  <a:lnTo>
                    <a:pt x="16561" y="2919"/>
                  </a:lnTo>
                  <a:lnTo>
                    <a:pt x="16910" y="3268"/>
                  </a:lnTo>
                  <a:lnTo>
                    <a:pt x="17235" y="3617"/>
                  </a:lnTo>
                  <a:lnTo>
                    <a:pt x="17534" y="4016"/>
                  </a:lnTo>
                  <a:lnTo>
                    <a:pt x="17758" y="4365"/>
                  </a:lnTo>
                  <a:lnTo>
                    <a:pt x="17958" y="4690"/>
                  </a:lnTo>
                  <a:lnTo>
                    <a:pt x="18083" y="4989"/>
                  </a:lnTo>
                  <a:lnTo>
                    <a:pt x="18182" y="5288"/>
                  </a:lnTo>
                  <a:lnTo>
                    <a:pt x="18282" y="5687"/>
                  </a:lnTo>
                  <a:lnTo>
                    <a:pt x="18307" y="6086"/>
                  </a:lnTo>
                  <a:lnTo>
                    <a:pt x="18332" y="6485"/>
                  </a:lnTo>
                  <a:lnTo>
                    <a:pt x="18307" y="6884"/>
                  </a:lnTo>
                  <a:lnTo>
                    <a:pt x="18307" y="7059"/>
                  </a:lnTo>
                  <a:lnTo>
                    <a:pt x="18058" y="7283"/>
                  </a:lnTo>
                  <a:lnTo>
                    <a:pt x="17808" y="7508"/>
                  </a:lnTo>
                  <a:lnTo>
                    <a:pt x="17509" y="7707"/>
                  </a:lnTo>
                  <a:lnTo>
                    <a:pt x="17210" y="7882"/>
                  </a:lnTo>
                  <a:lnTo>
                    <a:pt x="16860" y="8032"/>
                  </a:lnTo>
                  <a:lnTo>
                    <a:pt x="16511" y="8156"/>
                  </a:lnTo>
                  <a:lnTo>
                    <a:pt x="16162" y="8256"/>
                  </a:lnTo>
                  <a:lnTo>
                    <a:pt x="15788" y="8331"/>
                  </a:lnTo>
                  <a:lnTo>
                    <a:pt x="15514" y="8381"/>
                  </a:lnTo>
                  <a:lnTo>
                    <a:pt x="15239" y="8481"/>
                  </a:lnTo>
                  <a:lnTo>
                    <a:pt x="15115" y="8530"/>
                  </a:lnTo>
                  <a:lnTo>
                    <a:pt x="14990" y="8630"/>
                  </a:lnTo>
                  <a:lnTo>
                    <a:pt x="14890" y="8730"/>
                  </a:lnTo>
                  <a:lnTo>
                    <a:pt x="14815" y="8880"/>
                  </a:lnTo>
                  <a:lnTo>
                    <a:pt x="14790" y="9029"/>
                  </a:lnTo>
                  <a:lnTo>
                    <a:pt x="14790" y="9204"/>
                  </a:lnTo>
                  <a:lnTo>
                    <a:pt x="14765" y="9354"/>
                  </a:lnTo>
                  <a:lnTo>
                    <a:pt x="14765" y="9428"/>
                  </a:lnTo>
                  <a:lnTo>
                    <a:pt x="14740" y="9478"/>
                  </a:lnTo>
                  <a:lnTo>
                    <a:pt x="14666" y="9553"/>
                  </a:lnTo>
                  <a:lnTo>
                    <a:pt x="14566" y="9578"/>
                  </a:lnTo>
                  <a:lnTo>
                    <a:pt x="14441" y="9553"/>
                  </a:lnTo>
                  <a:lnTo>
                    <a:pt x="14316" y="9528"/>
                  </a:lnTo>
                  <a:lnTo>
                    <a:pt x="14167" y="9453"/>
                  </a:lnTo>
                  <a:lnTo>
                    <a:pt x="14042" y="9329"/>
                  </a:lnTo>
                  <a:lnTo>
                    <a:pt x="13992" y="9279"/>
                  </a:lnTo>
                  <a:lnTo>
                    <a:pt x="13793" y="9104"/>
                  </a:lnTo>
                  <a:lnTo>
                    <a:pt x="13568" y="8954"/>
                  </a:lnTo>
                  <a:lnTo>
                    <a:pt x="13444" y="8880"/>
                  </a:lnTo>
                  <a:lnTo>
                    <a:pt x="13319" y="8855"/>
                  </a:lnTo>
                  <a:lnTo>
                    <a:pt x="13194" y="8830"/>
                  </a:lnTo>
                  <a:lnTo>
                    <a:pt x="13045" y="8855"/>
                  </a:lnTo>
                  <a:lnTo>
                    <a:pt x="12945" y="8905"/>
                  </a:lnTo>
                  <a:lnTo>
                    <a:pt x="12845" y="8954"/>
                  </a:lnTo>
                  <a:lnTo>
                    <a:pt x="12770" y="9029"/>
                  </a:lnTo>
                  <a:lnTo>
                    <a:pt x="12695" y="9129"/>
                  </a:lnTo>
                  <a:lnTo>
                    <a:pt x="12596" y="9329"/>
                  </a:lnTo>
                  <a:lnTo>
                    <a:pt x="12496" y="9528"/>
                  </a:lnTo>
                  <a:lnTo>
                    <a:pt x="12446" y="9703"/>
                  </a:lnTo>
                  <a:lnTo>
                    <a:pt x="12371" y="9852"/>
                  </a:lnTo>
                  <a:lnTo>
                    <a:pt x="12271" y="9977"/>
                  </a:lnTo>
                  <a:lnTo>
                    <a:pt x="12221" y="10052"/>
                  </a:lnTo>
                  <a:lnTo>
                    <a:pt x="12147" y="10077"/>
                  </a:lnTo>
                  <a:lnTo>
                    <a:pt x="12097" y="10102"/>
                  </a:lnTo>
                  <a:lnTo>
                    <a:pt x="12022" y="10077"/>
                  </a:lnTo>
                  <a:lnTo>
                    <a:pt x="11947" y="10052"/>
                  </a:lnTo>
                  <a:lnTo>
                    <a:pt x="11897" y="10027"/>
                  </a:lnTo>
                  <a:lnTo>
                    <a:pt x="11847" y="9977"/>
                  </a:lnTo>
                  <a:lnTo>
                    <a:pt x="11847" y="9952"/>
                  </a:lnTo>
                  <a:lnTo>
                    <a:pt x="11847" y="9902"/>
                  </a:lnTo>
                  <a:lnTo>
                    <a:pt x="11872" y="9827"/>
                  </a:lnTo>
                  <a:lnTo>
                    <a:pt x="11847" y="9778"/>
                  </a:lnTo>
                  <a:lnTo>
                    <a:pt x="11773" y="9728"/>
                  </a:lnTo>
                  <a:lnTo>
                    <a:pt x="11698" y="9728"/>
                  </a:lnTo>
                  <a:lnTo>
                    <a:pt x="11498" y="9802"/>
                  </a:lnTo>
                  <a:lnTo>
                    <a:pt x="11324" y="9927"/>
                  </a:lnTo>
                  <a:lnTo>
                    <a:pt x="11174" y="10102"/>
                  </a:lnTo>
                  <a:lnTo>
                    <a:pt x="11049" y="10276"/>
                  </a:lnTo>
                  <a:lnTo>
                    <a:pt x="10974" y="10476"/>
                  </a:lnTo>
                  <a:lnTo>
                    <a:pt x="10900" y="10700"/>
                  </a:lnTo>
                  <a:lnTo>
                    <a:pt x="10850" y="10925"/>
                  </a:lnTo>
                  <a:lnTo>
                    <a:pt x="10825" y="11124"/>
                  </a:lnTo>
                  <a:lnTo>
                    <a:pt x="10825" y="11598"/>
                  </a:lnTo>
                  <a:lnTo>
                    <a:pt x="10825" y="11897"/>
                  </a:lnTo>
                  <a:lnTo>
                    <a:pt x="10800" y="12172"/>
                  </a:lnTo>
                  <a:lnTo>
                    <a:pt x="10775" y="12421"/>
                  </a:lnTo>
                  <a:lnTo>
                    <a:pt x="10675" y="12696"/>
                  </a:lnTo>
                  <a:lnTo>
                    <a:pt x="10575" y="12870"/>
                  </a:lnTo>
                  <a:lnTo>
                    <a:pt x="10426" y="13020"/>
                  </a:lnTo>
                  <a:lnTo>
                    <a:pt x="10226" y="13144"/>
                  </a:lnTo>
                  <a:lnTo>
                    <a:pt x="10027" y="13194"/>
                  </a:lnTo>
                  <a:lnTo>
                    <a:pt x="9927" y="13219"/>
                  </a:lnTo>
                  <a:lnTo>
                    <a:pt x="9827" y="13219"/>
                  </a:lnTo>
                  <a:lnTo>
                    <a:pt x="9703" y="13169"/>
                  </a:lnTo>
                  <a:lnTo>
                    <a:pt x="9603" y="13095"/>
                  </a:lnTo>
                  <a:lnTo>
                    <a:pt x="9528" y="12995"/>
                  </a:lnTo>
                  <a:lnTo>
                    <a:pt x="9478" y="12870"/>
                  </a:lnTo>
                  <a:lnTo>
                    <a:pt x="9453" y="12720"/>
                  </a:lnTo>
                  <a:lnTo>
                    <a:pt x="9453" y="12571"/>
                  </a:lnTo>
                  <a:lnTo>
                    <a:pt x="9503" y="12446"/>
                  </a:lnTo>
                  <a:lnTo>
                    <a:pt x="9553" y="12297"/>
                  </a:lnTo>
                  <a:lnTo>
                    <a:pt x="9603" y="12147"/>
                  </a:lnTo>
                  <a:lnTo>
                    <a:pt x="9678" y="11997"/>
                  </a:lnTo>
                  <a:lnTo>
                    <a:pt x="9827" y="11798"/>
                  </a:lnTo>
                  <a:lnTo>
                    <a:pt x="9977" y="11548"/>
                  </a:lnTo>
                  <a:lnTo>
                    <a:pt x="10126" y="11274"/>
                  </a:lnTo>
                  <a:lnTo>
                    <a:pt x="10176" y="11149"/>
                  </a:lnTo>
                  <a:lnTo>
                    <a:pt x="10226" y="11000"/>
                  </a:lnTo>
                  <a:lnTo>
                    <a:pt x="10251" y="10875"/>
                  </a:lnTo>
                  <a:lnTo>
                    <a:pt x="10251" y="10700"/>
                  </a:lnTo>
                  <a:lnTo>
                    <a:pt x="10226" y="10526"/>
                  </a:lnTo>
                  <a:lnTo>
                    <a:pt x="10151" y="10326"/>
                  </a:lnTo>
                  <a:lnTo>
                    <a:pt x="10052" y="10152"/>
                  </a:lnTo>
                  <a:lnTo>
                    <a:pt x="9902" y="10002"/>
                  </a:lnTo>
                  <a:lnTo>
                    <a:pt x="9777" y="9902"/>
                  </a:lnTo>
                  <a:lnTo>
                    <a:pt x="9653" y="9827"/>
                  </a:lnTo>
                  <a:lnTo>
                    <a:pt x="9528" y="9778"/>
                  </a:lnTo>
                  <a:lnTo>
                    <a:pt x="9403" y="9753"/>
                  </a:lnTo>
                  <a:lnTo>
                    <a:pt x="9154" y="9753"/>
                  </a:lnTo>
                  <a:lnTo>
                    <a:pt x="9079" y="9778"/>
                  </a:lnTo>
                  <a:lnTo>
                    <a:pt x="9029" y="9827"/>
                  </a:lnTo>
                  <a:lnTo>
                    <a:pt x="8954" y="10027"/>
                  </a:lnTo>
                  <a:lnTo>
                    <a:pt x="8855" y="10226"/>
                  </a:lnTo>
                  <a:lnTo>
                    <a:pt x="8705" y="10401"/>
                  </a:lnTo>
                  <a:lnTo>
                    <a:pt x="8630" y="10501"/>
                  </a:lnTo>
                  <a:lnTo>
                    <a:pt x="8530" y="10551"/>
                  </a:lnTo>
                  <a:lnTo>
                    <a:pt x="8431" y="10601"/>
                  </a:lnTo>
                  <a:lnTo>
                    <a:pt x="8331" y="10625"/>
                  </a:lnTo>
                  <a:lnTo>
                    <a:pt x="8031" y="10625"/>
                  </a:lnTo>
                  <a:lnTo>
                    <a:pt x="7932" y="10576"/>
                  </a:lnTo>
                  <a:lnTo>
                    <a:pt x="7857" y="10526"/>
                  </a:lnTo>
                  <a:lnTo>
                    <a:pt x="7782" y="10451"/>
                  </a:lnTo>
                  <a:lnTo>
                    <a:pt x="7732" y="10351"/>
                  </a:lnTo>
                  <a:lnTo>
                    <a:pt x="7707" y="10276"/>
                  </a:lnTo>
                  <a:lnTo>
                    <a:pt x="7682" y="10177"/>
                  </a:lnTo>
                  <a:lnTo>
                    <a:pt x="7707" y="10077"/>
                  </a:lnTo>
                  <a:lnTo>
                    <a:pt x="7732" y="9852"/>
                  </a:lnTo>
                  <a:lnTo>
                    <a:pt x="7807" y="9603"/>
                  </a:lnTo>
                  <a:lnTo>
                    <a:pt x="7882" y="9403"/>
                  </a:lnTo>
                  <a:lnTo>
                    <a:pt x="7932" y="9204"/>
                  </a:lnTo>
                  <a:lnTo>
                    <a:pt x="7957" y="8979"/>
                  </a:lnTo>
                  <a:lnTo>
                    <a:pt x="7957" y="8780"/>
                  </a:lnTo>
                  <a:lnTo>
                    <a:pt x="7907" y="8605"/>
                  </a:lnTo>
                  <a:lnTo>
                    <a:pt x="7832" y="8456"/>
                  </a:lnTo>
                  <a:lnTo>
                    <a:pt x="7732" y="8306"/>
                  </a:lnTo>
                  <a:lnTo>
                    <a:pt x="7583" y="8181"/>
                  </a:lnTo>
                  <a:lnTo>
                    <a:pt x="7458" y="8107"/>
                  </a:lnTo>
                  <a:lnTo>
                    <a:pt x="7283" y="8032"/>
                  </a:lnTo>
                  <a:lnTo>
                    <a:pt x="7109" y="8007"/>
                  </a:lnTo>
                  <a:lnTo>
                    <a:pt x="6934" y="8007"/>
                  </a:lnTo>
                  <a:lnTo>
                    <a:pt x="6735" y="8032"/>
                  </a:lnTo>
                  <a:lnTo>
                    <a:pt x="6560" y="8131"/>
                  </a:lnTo>
                  <a:lnTo>
                    <a:pt x="6410" y="8231"/>
                  </a:lnTo>
                  <a:lnTo>
                    <a:pt x="6261" y="8381"/>
                  </a:lnTo>
                  <a:lnTo>
                    <a:pt x="6136" y="8530"/>
                  </a:lnTo>
                  <a:lnTo>
                    <a:pt x="6036" y="8705"/>
                  </a:lnTo>
                  <a:lnTo>
                    <a:pt x="5812" y="9079"/>
                  </a:lnTo>
                  <a:lnTo>
                    <a:pt x="5662" y="9354"/>
                  </a:lnTo>
                  <a:lnTo>
                    <a:pt x="5488" y="9628"/>
                  </a:lnTo>
                  <a:lnTo>
                    <a:pt x="5388" y="9753"/>
                  </a:lnTo>
                  <a:lnTo>
                    <a:pt x="5288" y="9852"/>
                  </a:lnTo>
                  <a:lnTo>
                    <a:pt x="5163" y="9952"/>
                  </a:lnTo>
                  <a:lnTo>
                    <a:pt x="5039" y="10027"/>
                  </a:lnTo>
                  <a:lnTo>
                    <a:pt x="4864" y="10102"/>
                  </a:lnTo>
                  <a:lnTo>
                    <a:pt x="4665" y="10127"/>
                  </a:lnTo>
                  <a:lnTo>
                    <a:pt x="4465" y="10102"/>
                  </a:lnTo>
                  <a:lnTo>
                    <a:pt x="4265" y="10027"/>
                  </a:lnTo>
                  <a:lnTo>
                    <a:pt x="4066" y="9927"/>
                  </a:lnTo>
                  <a:lnTo>
                    <a:pt x="3916" y="9802"/>
                  </a:lnTo>
                  <a:lnTo>
                    <a:pt x="3767" y="9653"/>
                  </a:lnTo>
                  <a:lnTo>
                    <a:pt x="3642" y="9503"/>
                  </a:lnTo>
                  <a:lnTo>
                    <a:pt x="3567" y="9329"/>
                  </a:lnTo>
                  <a:lnTo>
                    <a:pt x="3492" y="9154"/>
                  </a:lnTo>
                  <a:lnTo>
                    <a:pt x="3442" y="8954"/>
                  </a:lnTo>
                  <a:lnTo>
                    <a:pt x="3418" y="8755"/>
                  </a:lnTo>
                  <a:lnTo>
                    <a:pt x="3418" y="8530"/>
                  </a:lnTo>
                  <a:lnTo>
                    <a:pt x="3418" y="8281"/>
                  </a:lnTo>
                  <a:lnTo>
                    <a:pt x="3442" y="8057"/>
                  </a:lnTo>
                  <a:lnTo>
                    <a:pt x="3492" y="7782"/>
                  </a:lnTo>
                  <a:lnTo>
                    <a:pt x="3567" y="7408"/>
                  </a:lnTo>
                  <a:lnTo>
                    <a:pt x="3692" y="7009"/>
                  </a:lnTo>
                  <a:lnTo>
                    <a:pt x="3817" y="6510"/>
                  </a:lnTo>
                  <a:lnTo>
                    <a:pt x="3916" y="5987"/>
                  </a:lnTo>
                  <a:lnTo>
                    <a:pt x="3941" y="5737"/>
                  </a:lnTo>
                  <a:lnTo>
                    <a:pt x="3916" y="5538"/>
                  </a:lnTo>
                  <a:lnTo>
                    <a:pt x="3842" y="5388"/>
                  </a:lnTo>
                  <a:lnTo>
                    <a:pt x="3742" y="5263"/>
                  </a:lnTo>
                  <a:lnTo>
                    <a:pt x="3617" y="5188"/>
                  </a:lnTo>
                  <a:lnTo>
                    <a:pt x="3467" y="5139"/>
                  </a:lnTo>
                  <a:lnTo>
                    <a:pt x="3318" y="5164"/>
                  </a:lnTo>
                  <a:lnTo>
                    <a:pt x="3193" y="5213"/>
                  </a:lnTo>
                  <a:lnTo>
                    <a:pt x="3068" y="5288"/>
                  </a:lnTo>
                  <a:lnTo>
                    <a:pt x="2919" y="5363"/>
                  </a:lnTo>
                  <a:lnTo>
                    <a:pt x="2694" y="5563"/>
                  </a:lnTo>
                  <a:lnTo>
                    <a:pt x="2545" y="5687"/>
                  </a:lnTo>
                  <a:lnTo>
                    <a:pt x="2345" y="5812"/>
                  </a:lnTo>
                  <a:lnTo>
                    <a:pt x="2096" y="5912"/>
                  </a:lnTo>
                  <a:lnTo>
                    <a:pt x="1821" y="5937"/>
                  </a:lnTo>
                  <a:lnTo>
                    <a:pt x="1547" y="5912"/>
                  </a:lnTo>
                  <a:lnTo>
                    <a:pt x="1372" y="5887"/>
                  </a:lnTo>
                  <a:lnTo>
                    <a:pt x="1198" y="5812"/>
                  </a:lnTo>
                  <a:lnTo>
                    <a:pt x="1048" y="5762"/>
                  </a:lnTo>
                  <a:lnTo>
                    <a:pt x="899" y="5662"/>
                  </a:lnTo>
                  <a:lnTo>
                    <a:pt x="749" y="5563"/>
                  </a:lnTo>
                  <a:lnTo>
                    <a:pt x="624" y="5438"/>
                  </a:lnTo>
                  <a:lnTo>
                    <a:pt x="499" y="5313"/>
                  </a:lnTo>
                  <a:lnTo>
                    <a:pt x="400" y="5188"/>
                  </a:lnTo>
                  <a:lnTo>
                    <a:pt x="275" y="4939"/>
                  </a:lnTo>
                  <a:lnTo>
                    <a:pt x="350" y="4665"/>
                  </a:lnTo>
                  <a:lnTo>
                    <a:pt x="450" y="4440"/>
                  </a:lnTo>
                  <a:lnTo>
                    <a:pt x="649" y="4066"/>
                  </a:lnTo>
                  <a:lnTo>
                    <a:pt x="874" y="3692"/>
                  </a:lnTo>
                  <a:lnTo>
                    <a:pt x="1148" y="3318"/>
                  </a:lnTo>
                  <a:lnTo>
                    <a:pt x="1447" y="2994"/>
                  </a:lnTo>
                  <a:lnTo>
                    <a:pt x="1821" y="2645"/>
                  </a:lnTo>
                  <a:lnTo>
                    <a:pt x="2195" y="2320"/>
                  </a:lnTo>
                  <a:lnTo>
                    <a:pt x="2644" y="2021"/>
                  </a:lnTo>
                  <a:lnTo>
                    <a:pt x="3118" y="1747"/>
                  </a:lnTo>
                  <a:lnTo>
                    <a:pt x="3517" y="1522"/>
                  </a:lnTo>
                  <a:lnTo>
                    <a:pt x="3941" y="1298"/>
                  </a:lnTo>
                  <a:lnTo>
                    <a:pt x="4390" y="1123"/>
                  </a:lnTo>
                  <a:lnTo>
                    <a:pt x="4839" y="949"/>
                  </a:lnTo>
                  <a:lnTo>
                    <a:pt x="5313" y="799"/>
                  </a:lnTo>
                  <a:lnTo>
                    <a:pt x="5762" y="674"/>
                  </a:lnTo>
                  <a:lnTo>
                    <a:pt x="6261" y="550"/>
                  </a:lnTo>
                  <a:lnTo>
                    <a:pt x="6735" y="450"/>
                  </a:lnTo>
                  <a:lnTo>
                    <a:pt x="7233" y="375"/>
                  </a:lnTo>
                  <a:lnTo>
                    <a:pt x="7732" y="325"/>
                  </a:lnTo>
                  <a:lnTo>
                    <a:pt x="8256" y="275"/>
                  </a:lnTo>
                  <a:lnTo>
                    <a:pt x="8755" y="250"/>
                  </a:lnTo>
                  <a:close/>
                  <a:moveTo>
                    <a:pt x="8755" y="1"/>
                  </a:moveTo>
                  <a:lnTo>
                    <a:pt x="8231" y="26"/>
                  </a:lnTo>
                  <a:lnTo>
                    <a:pt x="7707" y="51"/>
                  </a:lnTo>
                  <a:lnTo>
                    <a:pt x="7208" y="126"/>
                  </a:lnTo>
                  <a:lnTo>
                    <a:pt x="6710" y="200"/>
                  </a:lnTo>
                  <a:lnTo>
                    <a:pt x="6186" y="300"/>
                  </a:lnTo>
                  <a:lnTo>
                    <a:pt x="5712" y="425"/>
                  </a:lnTo>
                  <a:lnTo>
                    <a:pt x="5213" y="550"/>
                  </a:lnTo>
                  <a:lnTo>
                    <a:pt x="4739" y="699"/>
                  </a:lnTo>
                  <a:lnTo>
                    <a:pt x="4290" y="874"/>
                  </a:lnTo>
                  <a:lnTo>
                    <a:pt x="3842" y="1073"/>
                  </a:lnTo>
                  <a:lnTo>
                    <a:pt x="3393" y="1273"/>
                  </a:lnTo>
                  <a:lnTo>
                    <a:pt x="2994" y="1497"/>
                  </a:lnTo>
                  <a:lnTo>
                    <a:pt x="2495" y="1821"/>
                  </a:lnTo>
                  <a:lnTo>
                    <a:pt x="2046" y="2121"/>
                  </a:lnTo>
                  <a:lnTo>
                    <a:pt x="1622" y="2470"/>
                  </a:lnTo>
                  <a:lnTo>
                    <a:pt x="1273" y="2819"/>
                  </a:lnTo>
                  <a:lnTo>
                    <a:pt x="923" y="3168"/>
                  </a:lnTo>
                  <a:lnTo>
                    <a:pt x="649" y="3542"/>
                  </a:lnTo>
                  <a:lnTo>
                    <a:pt x="400" y="3941"/>
                  </a:lnTo>
                  <a:lnTo>
                    <a:pt x="200" y="4340"/>
                  </a:lnTo>
                  <a:lnTo>
                    <a:pt x="100" y="4615"/>
                  </a:lnTo>
                  <a:lnTo>
                    <a:pt x="1" y="4914"/>
                  </a:lnTo>
                  <a:lnTo>
                    <a:pt x="26" y="4989"/>
                  </a:lnTo>
                  <a:lnTo>
                    <a:pt x="100" y="5164"/>
                  </a:lnTo>
                  <a:lnTo>
                    <a:pt x="175" y="5313"/>
                  </a:lnTo>
                  <a:lnTo>
                    <a:pt x="300" y="5488"/>
                  </a:lnTo>
                  <a:lnTo>
                    <a:pt x="425" y="5637"/>
                  </a:lnTo>
                  <a:lnTo>
                    <a:pt x="574" y="5762"/>
                  </a:lnTo>
                  <a:lnTo>
                    <a:pt x="749" y="5887"/>
                  </a:lnTo>
                  <a:lnTo>
                    <a:pt x="923" y="5987"/>
                  </a:lnTo>
                  <a:lnTo>
                    <a:pt x="1098" y="6061"/>
                  </a:lnTo>
                  <a:lnTo>
                    <a:pt x="1298" y="6136"/>
                  </a:lnTo>
                  <a:lnTo>
                    <a:pt x="1497" y="6161"/>
                  </a:lnTo>
                  <a:lnTo>
                    <a:pt x="1672" y="6186"/>
                  </a:lnTo>
                  <a:lnTo>
                    <a:pt x="1996" y="6186"/>
                  </a:lnTo>
                  <a:lnTo>
                    <a:pt x="2170" y="6161"/>
                  </a:lnTo>
                  <a:lnTo>
                    <a:pt x="2320" y="6111"/>
                  </a:lnTo>
                  <a:lnTo>
                    <a:pt x="2445" y="6036"/>
                  </a:lnTo>
                  <a:lnTo>
                    <a:pt x="2594" y="5962"/>
                  </a:lnTo>
                  <a:lnTo>
                    <a:pt x="2719" y="5887"/>
                  </a:lnTo>
                  <a:lnTo>
                    <a:pt x="2869" y="5762"/>
                  </a:lnTo>
                  <a:lnTo>
                    <a:pt x="3068" y="5588"/>
                  </a:lnTo>
                  <a:lnTo>
                    <a:pt x="3268" y="5463"/>
                  </a:lnTo>
                  <a:lnTo>
                    <a:pt x="3368" y="5413"/>
                  </a:lnTo>
                  <a:lnTo>
                    <a:pt x="3517" y="5413"/>
                  </a:lnTo>
                  <a:lnTo>
                    <a:pt x="3567" y="5463"/>
                  </a:lnTo>
                  <a:lnTo>
                    <a:pt x="3642" y="5538"/>
                  </a:lnTo>
                  <a:lnTo>
                    <a:pt x="3667" y="5637"/>
                  </a:lnTo>
                  <a:lnTo>
                    <a:pt x="3692" y="5787"/>
                  </a:lnTo>
                  <a:lnTo>
                    <a:pt x="3667" y="5937"/>
                  </a:lnTo>
                  <a:lnTo>
                    <a:pt x="3567" y="6435"/>
                  </a:lnTo>
                  <a:lnTo>
                    <a:pt x="3442" y="6934"/>
                  </a:lnTo>
                  <a:lnTo>
                    <a:pt x="3318" y="7333"/>
                  </a:lnTo>
                  <a:lnTo>
                    <a:pt x="3218" y="7732"/>
                  </a:lnTo>
                  <a:lnTo>
                    <a:pt x="3193" y="8007"/>
                  </a:lnTo>
                  <a:lnTo>
                    <a:pt x="3143" y="8281"/>
                  </a:lnTo>
                  <a:lnTo>
                    <a:pt x="3143" y="8530"/>
                  </a:lnTo>
                  <a:lnTo>
                    <a:pt x="3168" y="8780"/>
                  </a:lnTo>
                  <a:lnTo>
                    <a:pt x="3193" y="9004"/>
                  </a:lnTo>
                  <a:lnTo>
                    <a:pt x="3243" y="9229"/>
                  </a:lnTo>
                  <a:lnTo>
                    <a:pt x="3318" y="9428"/>
                  </a:lnTo>
                  <a:lnTo>
                    <a:pt x="3418" y="9628"/>
                  </a:lnTo>
                  <a:lnTo>
                    <a:pt x="3567" y="9827"/>
                  </a:lnTo>
                  <a:lnTo>
                    <a:pt x="3742" y="10002"/>
                  </a:lnTo>
                  <a:lnTo>
                    <a:pt x="3941" y="10152"/>
                  </a:lnTo>
                  <a:lnTo>
                    <a:pt x="4191" y="10276"/>
                  </a:lnTo>
                  <a:lnTo>
                    <a:pt x="4415" y="10351"/>
                  </a:lnTo>
                  <a:lnTo>
                    <a:pt x="4665" y="10376"/>
                  </a:lnTo>
                  <a:lnTo>
                    <a:pt x="4914" y="10351"/>
                  </a:lnTo>
                  <a:lnTo>
                    <a:pt x="5039" y="10326"/>
                  </a:lnTo>
                  <a:lnTo>
                    <a:pt x="5163" y="10276"/>
                  </a:lnTo>
                  <a:lnTo>
                    <a:pt x="5313" y="10177"/>
                  </a:lnTo>
                  <a:lnTo>
                    <a:pt x="5463" y="10077"/>
                  </a:lnTo>
                  <a:lnTo>
                    <a:pt x="5562" y="9952"/>
                  </a:lnTo>
                  <a:lnTo>
                    <a:pt x="5687" y="9802"/>
                  </a:lnTo>
                  <a:lnTo>
                    <a:pt x="5862" y="9503"/>
                  </a:lnTo>
                  <a:lnTo>
                    <a:pt x="6036" y="9204"/>
                  </a:lnTo>
                  <a:lnTo>
                    <a:pt x="6236" y="8855"/>
                  </a:lnTo>
                  <a:lnTo>
                    <a:pt x="6336" y="8705"/>
                  </a:lnTo>
                  <a:lnTo>
                    <a:pt x="6435" y="8580"/>
                  </a:lnTo>
                  <a:lnTo>
                    <a:pt x="6560" y="8456"/>
                  </a:lnTo>
                  <a:lnTo>
                    <a:pt x="6685" y="8356"/>
                  </a:lnTo>
                  <a:lnTo>
                    <a:pt x="6809" y="8281"/>
                  </a:lnTo>
                  <a:lnTo>
                    <a:pt x="6959" y="8256"/>
                  </a:lnTo>
                  <a:lnTo>
                    <a:pt x="7084" y="8256"/>
                  </a:lnTo>
                  <a:lnTo>
                    <a:pt x="7208" y="8281"/>
                  </a:lnTo>
                  <a:lnTo>
                    <a:pt x="7333" y="8331"/>
                  </a:lnTo>
                  <a:lnTo>
                    <a:pt x="7433" y="8406"/>
                  </a:lnTo>
                  <a:lnTo>
                    <a:pt x="7533" y="8481"/>
                  </a:lnTo>
                  <a:lnTo>
                    <a:pt x="7608" y="8580"/>
                  </a:lnTo>
                  <a:lnTo>
                    <a:pt x="7657" y="8705"/>
                  </a:lnTo>
                  <a:lnTo>
                    <a:pt x="7682" y="8805"/>
                  </a:lnTo>
                  <a:lnTo>
                    <a:pt x="7682" y="8979"/>
                  </a:lnTo>
                  <a:lnTo>
                    <a:pt x="7657" y="9154"/>
                  </a:lnTo>
                  <a:lnTo>
                    <a:pt x="7558" y="9528"/>
                  </a:lnTo>
                  <a:lnTo>
                    <a:pt x="7483" y="9802"/>
                  </a:lnTo>
                  <a:lnTo>
                    <a:pt x="7433" y="10077"/>
                  </a:lnTo>
                  <a:lnTo>
                    <a:pt x="7433" y="10202"/>
                  </a:lnTo>
                  <a:lnTo>
                    <a:pt x="7458" y="10351"/>
                  </a:lnTo>
                  <a:lnTo>
                    <a:pt x="7483" y="10476"/>
                  </a:lnTo>
                  <a:lnTo>
                    <a:pt x="7558" y="10601"/>
                  </a:lnTo>
                  <a:lnTo>
                    <a:pt x="7682" y="10725"/>
                  </a:lnTo>
                  <a:lnTo>
                    <a:pt x="7807" y="10800"/>
                  </a:lnTo>
                  <a:lnTo>
                    <a:pt x="7932" y="10850"/>
                  </a:lnTo>
                  <a:lnTo>
                    <a:pt x="8081" y="10900"/>
                  </a:lnTo>
                  <a:lnTo>
                    <a:pt x="8231" y="10900"/>
                  </a:lnTo>
                  <a:lnTo>
                    <a:pt x="8381" y="10875"/>
                  </a:lnTo>
                  <a:lnTo>
                    <a:pt x="8505" y="10850"/>
                  </a:lnTo>
                  <a:lnTo>
                    <a:pt x="8655" y="10775"/>
                  </a:lnTo>
                  <a:lnTo>
                    <a:pt x="8830" y="10650"/>
                  </a:lnTo>
                  <a:lnTo>
                    <a:pt x="9004" y="10476"/>
                  </a:lnTo>
                  <a:lnTo>
                    <a:pt x="9129" y="10251"/>
                  </a:lnTo>
                  <a:lnTo>
                    <a:pt x="9254" y="10002"/>
                  </a:lnTo>
                  <a:lnTo>
                    <a:pt x="9378" y="10027"/>
                  </a:lnTo>
                  <a:lnTo>
                    <a:pt x="9503" y="10052"/>
                  </a:lnTo>
                  <a:lnTo>
                    <a:pt x="9628" y="10102"/>
                  </a:lnTo>
                  <a:lnTo>
                    <a:pt x="9727" y="10202"/>
                  </a:lnTo>
                  <a:lnTo>
                    <a:pt x="9852" y="10301"/>
                  </a:lnTo>
                  <a:lnTo>
                    <a:pt x="9927" y="10426"/>
                  </a:lnTo>
                  <a:lnTo>
                    <a:pt x="9977" y="10576"/>
                  </a:lnTo>
                  <a:lnTo>
                    <a:pt x="10002" y="10725"/>
                  </a:lnTo>
                  <a:lnTo>
                    <a:pt x="10002" y="10850"/>
                  </a:lnTo>
                  <a:lnTo>
                    <a:pt x="9977" y="10950"/>
                  </a:lnTo>
                  <a:lnTo>
                    <a:pt x="9877" y="11199"/>
                  </a:lnTo>
                  <a:lnTo>
                    <a:pt x="9752" y="11424"/>
                  </a:lnTo>
                  <a:lnTo>
                    <a:pt x="9603" y="11648"/>
                  </a:lnTo>
                  <a:lnTo>
                    <a:pt x="9478" y="11873"/>
                  </a:lnTo>
                  <a:lnTo>
                    <a:pt x="9378" y="12022"/>
                  </a:lnTo>
                  <a:lnTo>
                    <a:pt x="9303" y="12197"/>
                  </a:lnTo>
                  <a:lnTo>
                    <a:pt x="9229" y="12396"/>
                  </a:lnTo>
                  <a:lnTo>
                    <a:pt x="9204" y="12571"/>
                  </a:lnTo>
                  <a:lnTo>
                    <a:pt x="9204" y="12770"/>
                  </a:lnTo>
                  <a:lnTo>
                    <a:pt x="9229" y="12945"/>
                  </a:lnTo>
                  <a:lnTo>
                    <a:pt x="9303" y="13120"/>
                  </a:lnTo>
                  <a:lnTo>
                    <a:pt x="9428" y="13269"/>
                  </a:lnTo>
                  <a:lnTo>
                    <a:pt x="9503" y="13344"/>
                  </a:lnTo>
                  <a:lnTo>
                    <a:pt x="9603" y="13419"/>
                  </a:lnTo>
                  <a:lnTo>
                    <a:pt x="9727" y="13444"/>
                  </a:lnTo>
                  <a:lnTo>
                    <a:pt x="9827" y="13469"/>
                  </a:lnTo>
                  <a:lnTo>
                    <a:pt x="10077" y="13469"/>
                  </a:lnTo>
                  <a:lnTo>
                    <a:pt x="10226" y="13419"/>
                  </a:lnTo>
                  <a:lnTo>
                    <a:pt x="10351" y="13369"/>
                  </a:lnTo>
                  <a:lnTo>
                    <a:pt x="10476" y="13294"/>
                  </a:lnTo>
                  <a:lnTo>
                    <a:pt x="10575" y="13219"/>
                  </a:lnTo>
                  <a:lnTo>
                    <a:pt x="10700" y="13120"/>
                  </a:lnTo>
                  <a:lnTo>
                    <a:pt x="10775" y="13020"/>
                  </a:lnTo>
                  <a:lnTo>
                    <a:pt x="10850" y="12920"/>
                  </a:lnTo>
                  <a:lnTo>
                    <a:pt x="10925" y="12795"/>
                  </a:lnTo>
                  <a:lnTo>
                    <a:pt x="11024" y="12496"/>
                  </a:lnTo>
                  <a:lnTo>
                    <a:pt x="11074" y="12197"/>
                  </a:lnTo>
                  <a:lnTo>
                    <a:pt x="11074" y="11897"/>
                  </a:lnTo>
                  <a:lnTo>
                    <a:pt x="11074" y="11598"/>
                  </a:lnTo>
                  <a:lnTo>
                    <a:pt x="11099" y="11149"/>
                  </a:lnTo>
                  <a:lnTo>
                    <a:pt x="11124" y="10825"/>
                  </a:lnTo>
                  <a:lnTo>
                    <a:pt x="11174" y="10675"/>
                  </a:lnTo>
                  <a:lnTo>
                    <a:pt x="11224" y="10526"/>
                  </a:lnTo>
                  <a:lnTo>
                    <a:pt x="11299" y="10376"/>
                  </a:lnTo>
                  <a:lnTo>
                    <a:pt x="11374" y="10251"/>
                  </a:lnTo>
                  <a:lnTo>
                    <a:pt x="11498" y="10152"/>
                  </a:lnTo>
                  <a:lnTo>
                    <a:pt x="11598" y="10052"/>
                  </a:lnTo>
                  <a:lnTo>
                    <a:pt x="11648" y="10127"/>
                  </a:lnTo>
                  <a:lnTo>
                    <a:pt x="11698" y="10202"/>
                  </a:lnTo>
                  <a:lnTo>
                    <a:pt x="11822" y="10276"/>
                  </a:lnTo>
                  <a:lnTo>
                    <a:pt x="11947" y="10351"/>
                  </a:lnTo>
                  <a:lnTo>
                    <a:pt x="12197" y="10351"/>
                  </a:lnTo>
                  <a:lnTo>
                    <a:pt x="12271" y="10326"/>
                  </a:lnTo>
                  <a:lnTo>
                    <a:pt x="12371" y="10251"/>
                  </a:lnTo>
                  <a:lnTo>
                    <a:pt x="12446" y="10177"/>
                  </a:lnTo>
                  <a:lnTo>
                    <a:pt x="12571" y="10002"/>
                  </a:lnTo>
                  <a:lnTo>
                    <a:pt x="12670" y="9802"/>
                  </a:lnTo>
                  <a:lnTo>
                    <a:pt x="12745" y="9603"/>
                  </a:lnTo>
                  <a:lnTo>
                    <a:pt x="12820" y="9453"/>
                  </a:lnTo>
                  <a:lnTo>
                    <a:pt x="12895" y="9304"/>
                  </a:lnTo>
                  <a:lnTo>
                    <a:pt x="12995" y="9179"/>
                  </a:lnTo>
                  <a:lnTo>
                    <a:pt x="13045" y="9129"/>
                  </a:lnTo>
                  <a:lnTo>
                    <a:pt x="13119" y="9104"/>
                  </a:lnTo>
                  <a:lnTo>
                    <a:pt x="13294" y="9104"/>
                  </a:lnTo>
                  <a:lnTo>
                    <a:pt x="13394" y="9154"/>
                  </a:lnTo>
                  <a:lnTo>
                    <a:pt x="13469" y="9179"/>
                  </a:lnTo>
                  <a:lnTo>
                    <a:pt x="13643" y="9329"/>
                  </a:lnTo>
                  <a:lnTo>
                    <a:pt x="13818" y="9478"/>
                  </a:lnTo>
                  <a:lnTo>
                    <a:pt x="13868" y="9528"/>
                  </a:lnTo>
                  <a:lnTo>
                    <a:pt x="14017" y="9653"/>
                  </a:lnTo>
                  <a:lnTo>
                    <a:pt x="14192" y="9753"/>
                  </a:lnTo>
                  <a:lnTo>
                    <a:pt x="14391" y="9827"/>
                  </a:lnTo>
                  <a:lnTo>
                    <a:pt x="14616" y="9827"/>
                  </a:lnTo>
                  <a:lnTo>
                    <a:pt x="14716" y="9802"/>
                  </a:lnTo>
                  <a:lnTo>
                    <a:pt x="14790" y="9753"/>
                  </a:lnTo>
                  <a:lnTo>
                    <a:pt x="14890" y="9703"/>
                  </a:lnTo>
                  <a:lnTo>
                    <a:pt x="14940" y="9628"/>
                  </a:lnTo>
                  <a:lnTo>
                    <a:pt x="14990" y="9528"/>
                  </a:lnTo>
                  <a:lnTo>
                    <a:pt x="15015" y="9403"/>
                  </a:lnTo>
                  <a:lnTo>
                    <a:pt x="15040" y="9204"/>
                  </a:lnTo>
                  <a:lnTo>
                    <a:pt x="15040" y="9079"/>
                  </a:lnTo>
                  <a:lnTo>
                    <a:pt x="15065" y="8954"/>
                  </a:lnTo>
                  <a:lnTo>
                    <a:pt x="15115" y="8880"/>
                  </a:lnTo>
                  <a:lnTo>
                    <a:pt x="15164" y="8805"/>
                  </a:lnTo>
                  <a:lnTo>
                    <a:pt x="15264" y="8755"/>
                  </a:lnTo>
                  <a:lnTo>
                    <a:pt x="15339" y="8705"/>
                  </a:lnTo>
                  <a:lnTo>
                    <a:pt x="15564" y="8630"/>
                  </a:lnTo>
                  <a:lnTo>
                    <a:pt x="15813" y="8605"/>
                  </a:lnTo>
                  <a:lnTo>
                    <a:pt x="16237" y="8506"/>
                  </a:lnTo>
                  <a:lnTo>
                    <a:pt x="16611" y="8406"/>
                  </a:lnTo>
                  <a:lnTo>
                    <a:pt x="16985" y="8256"/>
                  </a:lnTo>
                  <a:lnTo>
                    <a:pt x="17359" y="8107"/>
                  </a:lnTo>
                  <a:lnTo>
                    <a:pt x="17683" y="7907"/>
                  </a:lnTo>
                  <a:lnTo>
                    <a:pt x="17983" y="7683"/>
                  </a:lnTo>
                  <a:lnTo>
                    <a:pt x="18282" y="7458"/>
                  </a:lnTo>
                  <a:lnTo>
                    <a:pt x="18531" y="7184"/>
                  </a:lnTo>
                  <a:lnTo>
                    <a:pt x="18556" y="7109"/>
                  </a:lnTo>
                  <a:lnTo>
                    <a:pt x="18581" y="6884"/>
                  </a:lnTo>
                  <a:lnTo>
                    <a:pt x="18581" y="6485"/>
                  </a:lnTo>
                  <a:lnTo>
                    <a:pt x="18581" y="6061"/>
                  </a:lnTo>
                  <a:lnTo>
                    <a:pt x="18531" y="5637"/>
                  </a:lnTo>
                  <a:lnTo>
                    <a:pt x="18432" y="5213"/>
                  </a:lnTo>
                  <a:lnTo>
                    <a:pt x="18332" y="4889"/>
                  </a:lnTo>
                  <a:lnTo>
                    <a:pt x="18182" y="4565"/>
                  </a:lnTo>
                  <a:lnTo>
                    <a:pt x="17983" y="4216"/>
                  </a:lnTo>
                  <a:lnTo>
                    <a:pt x="17733" y="3867"/>
                  </a:lnTo>
                  <a:lnTo>
                    <a:pt x="17434" y="3468"/>
                  </a:lnTo>
                  <a:lnTo>
                    <a:pt x="17110" y="3093"/>
                  </a:lnTo>
                  <a:lnTo>
                    <a:pt x="16761" y="2744"/>
                  </a:lnTo>
                  <a:lnTo>
                    <a:pt x="16387" y="2395"/>
                  </a:lnTo>
                  <a:lnTo>
                    <a:pt x="16012" y="2096"/>
                  </a:lnTo>
                  <a:lnTo>
                    <a:pt x="15588" y="1797"/>
                  </a:lnTo>
                  <a:lnTo>
                    <a:pt x="15164" y="1547"/>
                  </a:lnTo>
                  <a:lnTo>
                    <a:pt x="14740" y="1298"/>
                  </a:lnTo>
                  <a:lnTo>
                    <a:pt x="14267" y="1073"/>
                  </a:lnTo>
                  <a:lnTo>
                    <a:pt x="13818" y="874"/>
                  </a:lnTo>
                  <a:lnTo>
                    <a:pt x="13344" y="699"/>
                  </a:lnTo>
                  <a:lnTo>
                    <a:pt x="12845" y="525"/>
                  </a:lnTo>
                  <a:lnTo>
                    <a:pt x="12346" y="400"/>
                  </a:lnTo>
                  <a:lnTo>
                    <a:pt x="11847" y="275"/>
                  </a:lnTo>
                  <a:lnTo>
                    <a:pt x="11349" y="175"/>
                  </a:lnTo>
                  <a:lnTo>
                    <a:pt x="10825" y="101"/>
                  </a:lnTo>
                  <a:lnTo>
                    <a:pt x="10301" y="51"/>
                  </a:lnTo>
                  <a:lnTo>
                    <a:pt x="980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45;p44">
              <a:extLst>
                <a:ext uri="{FF2B5EF4-FFF2-40B4-BE49-F238E27FC236}">
                  <a16:creationId xmlns:a16="http://schemas.microsoft.com/office/drawing/2014/main" id="{7CD9FD34-DBB1-104A-2601-A9B9C4D247FE}"/>
                </a:ext>
              </a:extLst>
            </p:cNvPr>
            <p:cNvSpPr/>
            <p:nvPr/>
          </p:nvSpPr>
          <p:spPr>
            <a:xfrm rot="-391110">
              <a:off x="5101787" y="1928366"/>
              <a:ext cx="118536" cy="194036"/>
            </a:xfrm>
            <a:custGeom>
              <a:avLst/>
              <a:gdLst/>
              <a:ahLst/>
              <a:cxnLst/>
              <a:rect l="l" t="t" r="r" b="b"/>
              <a:pathLst>
                <a:path w="2545" h="4166" extrusionOk="0">
                  <a:moveTo>
                    <a:pt x="75" y="0"/>
                  </a:moveTo>
                  <a:lnTo>
                    <a:pt x="26" y="50"/>
                  </a:lnTo>
                  <a:lnTo>
                    <a:pt x="26" y="75"/>
                  </a:lnTo>
                  <a:lnTo>
                    <a:pt x="1" y="150"/>
                  </a:lnTo>
                  <a:lnTo>
                    <a:pt x="51" y="424"/>
                  </a:lnTo>
                  <a:lnTo>
                    <a:pt x="125" y="724"/>
                  </a:lnTo>
                  <a:lnTo>
                    <a:pt x="275" y="1297"/>
                  </a:lnTo>
                  <a:lnTo>
                    <a:pt x="499" y="1846"/>
                  </a:lnTo>
                  <a:lnTo>
                    <a:pt x="774" y="2370"/>
                  </a:lnTo>
                  <a:lnTo>
                    <a:pt x="1098" y="2869"/>
                  </a:lnTo>
                  <a:lnTo>
                    <a:pt x="1472" y="3317"/>
                  </a:lnTo>
                  <a:lnTo>
                    <a:pt x="1871" y="3741"/>
                  </a:lnTo>
                  <a:lnTo>
                    <a:pt x="2096" y="3941"/>
                  </a:lnTo>
                  <a:lnTo>
                    <a:pt x="2345" y="4141"/>
                  </a:lnTo>
                  <a:lnTo>
                    <a:pt x="2370" y="4141"/>
                  </a:lnTo>
                  <a:lnTo>
                    <a:pt x="2395" y="4165"/>
                  </a:lnTo>
                  <a:lnTo>
                    <a:pt x="2445" y="4165"/>
                  </a:lnTo>
                  <a:lnTo>
                    <a:pt x="2495" y="4141"/>
                  </a:lnTo>
                  <a:lnTo>
                    <a:pt x="2520" y="4116"/>
                  </a:lnTo>
                  <a:lnTo>
                    <a:pt x="2545" y="4066"/>
                  </a:lnTo>
                  <a:lnTo>
                    <a:pt x="2545" y="4016"/>
                  </a:lnTo>
                  <a:lnTo>
                    <a:pt x="2520" y="3966"/>
                  </a:lnTo>
                  <a:lnTo>
                    <a:pt x="2495" y="3916"/>
                  </a:lnTo>
                  <a:lnTo>
                    <a:pt x="2071" y="3567"/>
                  </a:lnTo>
                  <a:lnTo>
                    <a:pt x="1672" y="3168"/>
                  </a:lnTo>
                  <a:lnTo>
                    <a:pt x="1323" y="2719"/>
                  </a:lnTo>
                  <a:lnTo>
                    <a:pt x="998" y="2245"/>
                  </a:lnTo>
                  <a:lnTo>
                    <a:pt x="749" y="1721"/>
                  </a:lnTo>
                  <a:lnTo>
                    <a:pt x="524" y="1198"/>
                  </a:lnTo>
                  <a:lnTo>
                    <a:pt x="375" y="649"/>
                  </a:lnTo>
                  <a:lnTo>
                    <a:pt x="275" y="100"/>
                  </a:lnTo>
                  <a:lnTo>
                    <a:pt x="250" y="50"/>
                  </a:lnTo>
                  <a:lnTo>
                    <a:pt x="225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46;p44">
              <a:extLst>
                <a:ext uri="{FF2B5EF4-FFF2-40B4-BE49-F238E27FC236}">
                  <a16:creationId xmlns:a16="http://schemas.microsoft.com/office/drawing/2014/main" id="{59F4A108-C721-EBE4-AD74-96DB11D72318}"/>
                </a:ext>
              </a:extLst>
            </p:cNvPr>
            <p:cNvSpPr/>
            <p:nvPr/>
          </p:nvSpPr>
          <p:spPr>
            <a:xfrm rot="-391110">
              <a:off x="5645266" y="2006408"/>
              <a:ext cx="324123" cy="166184"/>
            </a:xfrm>
            <a:custGeom>
              <a:avLst/>
              <a:gdLst/>
              <a:ahLst/>
              <a:cxnLst/>
              <a:rect l="l" t="t" r="r" b="b"/>
              <a:pathLst>
                <a:path w="6959" h="3568" extrusionOk="0">
                  <a:moveTo>
                    <a:pt x="6784" y="1"/>
                  </a:moveTo>
                  <a:lnTo>
                    <a:pt x="6734" y="51"/>
                  </a:lnTo>
                  <a:lnTo>
                    <a:pt x="6385" y="375"/>
                  </a:lnTo>
                  <a:lnTo>
                    <a:pt x="6036" y="674"/>
                  </a:lnTo>
                  <a:lnTo>
                    <a:pt x="5687" y="973"/>
                  </a:lnTo>
                  <a:lnTo>
                    <a:pt x="5288" y="1248"/>
                  </a:lnTo>
                  <a:lnTo>
                    <a:pt x="4914" y="1522"/>
                  </a:lnTo>
                  <a:lnTo>
                    <a:pt x="4515" y="1771"/>
                  </a:lnTo>
                  <a:lnTo>
                    <a:pt x="4091" y="1996"/>
                  </a:lnTo>
                  <a:lnTo>
                    <a:pt x="3692" y="2220"/>
                  </a:lnTo>
                  <a:lnTo>
                    <a:pt x="3268" y="2420"/>
                  </a:lnTo>
                  <a:lnTo>
                    <a:pt x="2819" y="2594"/>
                  </a:lnTo>
                  <a:lnTo>
                    <a:pt x="2395" y="2769"/>
                  </a:lnTo>
                  <a:lnTo>
                    <a:pt x="1946" y="2894"/>
                  </a:lnTo>
                  <a:lnTo>
                    <a:pt x="1497" y="3043"/>
                  </a:lnTo>
                  <a:lnTo>
                    <a:pt x="1023" y="3143"/>
                  </a:lnTo>
                  <a:lnTo>
                    <a:pt x="574" y="3243"/>
                  </a:lnTo>
                  <a:lnTo>
                    <a:pt x="100" y="3293"/>
                  </a:lnTo>
                  <a:lnTo>
                    <a:pt x="50" y="3318"/>
                  </a:lnTo>
                  <a:lnTo>
                    <a:pt x="25" y="3343"/>
                  </a:lnTo>
                  <a:lnTo>
                    <a:pt x="0" y="3393"/>
                  </a:lnTo>
                  <a:lnTo>
                    <a:pt x="0" y="3442"/>
                  </a:lnTo>
                  <a:lnTo>
                    <a:pt x="25" y="3517"/>
                  </a:lnTo>
                  <a:lnTo>
                    <a:pt x="75" y="3542"/>
                  </a:lnTo>
                  <a:lnTo>
                    <a:pt x="150" y="3567"/>
                  </a:lnTo>
                  <a:lnTo>
                    <a:pt x="624" y="3492"/>
                  </a:lnTo>
                  <a:lnTo>
                    <a:pt x="1098" y="3393"/>
                  </a:lnTo>
                  <a:lnTo>
                    <a:pt x="1547" y="3293"/>
                  </a:lnTo>
                  <a:lnTo>
                    <a:pt x="2021" y="3143"/>
                  </a:lnTo>
                  <a:lnTo>
                    <a:pt x="2470" y="2994"/>
                  </a:lnTo>
                  <a:lnTo>
                    <a:pt x="2918" y="2844"/>
                  </a:lnTo>
                  <a:lnTo>
                    <a:pt x="3367" y="2644"/>
                  </a:lnTo>
                  <a:lnTo>
                    <a:pt x="3791" y="2445"/>
                  </a:lnTo>
                  <a:lnTo>
                    <a:pt x="4215" y="2220"/>
                  </a:lnTo>
                  <a:lnTo>
                    <a:pt x="4639" y="1996"/>
                  </a:lnTo>
                  <a:lnTo>
                    <a:pt x="5063" y="1722"/>
                  </a:lnTo>
                  <a:lnTo>
                    <a:pt x="5437" y="1472"/>
                  </a:lnTo>
                  <a:lnTo>
                    <a:pt x="5836" y="1173"/>
                  </a:lnTo>
                  <a:lnTo>
                    <a:pt x="6211" y="874"/>
                  </a:lnTo>
                  <a:lnTo>
                    <a:pt x="6560" y="549"/>
                  </a:lnTo>
                  <a:lnTo>
                    <a:pt x="6909" y="225"/>
                  </a:lnTo>
                  <a:lnTo>
                    <a:pt x="6959" y="175"/>
                  </a:lnTo>
                  <a:lnTo>
                    <a:pt x="6959" y="125"/>
                  </a:lnTo>
                  <a:lnTo>
                    <a:pt x="6959" y="75"/>
                  </a:lnTo>
                  <a:lnTo>
                    <a:pt x="6909" y="51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47;p44">
              <a:extLst>
                <a:ext uri="{FF2B5EF4-FFF2-40B4-BE49-F238E27FC236}">
                  <a16:creationId xmlns:a16="http://schemas.microsoft.com/office/drawing/2014/main" id="{AA65AD32-A51A-ADA2-99CA-6452F661911C}"/>
                </a:ext>
              </a:extLst>
            </p:cNvPr>
            <p:cNvSpPr/>
            <p:nvPr/>
          </p:nvSpPr>
          <p:spPr>
            <a:xfrm rot="-391110">
              <a:off x="5379859" y="2168596"/>
              <a:ext cx="138284" cy="56963"/>
            </a:xfrm>
            <a:custGeom>
              <a:avLst/>
              <a:gdLst/>
              <a:ahLst/>
              <a:cxnLst/>
              <a:rect l="l" t="t" r="r" b="b"/>
              <a:pathLst>
                <a:path w="2969" h="1223" extrusionOk="0">
                  <a:moveTo>
                    <a:pt x="100" y="0"/>
                  </a:moveTo>
                  <a:lnTo>
                    <a:pt x="50" y="25"/>
                  </a:lnTo>
                  <a:lnTo>
                    <a:pt x="1" y="50"/>
                  </a:lnTo>
                  <a:lnTo>
                    <a:pt x="1" y="100"/>
                  </a:lnTo>
                  <a:lnTo>
                    <a:pt x="1" y="150"/>
                  </a:lnTo>
                  <a:lnTo>
                    <a:pt x="1" y="200"/>
                  </a:lnTo>
                  <a:lnTo>
                    <a:pt x="50" y="225"/>
                  </a:lnTo>
                  <a:lnTo>
                    <a:pt x="350" y="449"/>
                  </a:lnTo>
                  <a:lnTo>
                    <a:pt x="674" y="624"/>
                  </a:lnTo>
                  <a:lnTo>
                    <a:pt x="1048" y="774"/>
                  </a:lnTo>
                  <a:lnTo>
                    <a:pt x="1422" y="873"/>
                  </a:lnTo>
                  <a:lnTo>
                    <a:pt x="1821" y="948"/>
                  </a:lnTo>
                  <a:lnTo>
                    <a:pt x="2220" y="973"/>
                  </a:lnTo>
                  <a:lnTo>
                    <a:pt x="2420" y="973"/>
                  </a:lnTo>
                  <a:lnTo>
                    <a:pt x="2569" y="998"/>
                  </a:lnTo>
                  <a:lnTo>
                    <a:pt x="2669" y="1073"/>
                  </a:lnTo>
                  <a:lnTo>
                    <a:pt x="2694" y="1123"/>
                  </a:lnTo>
                  <a:lnTo>
                    <a:pt x="2719" y="1173"/>
                  </a:lnTo>
                  <a:lnTo>
                    <a:pt x="2769" y="1223"/>
                  </a:lnTo>
                  <a:lnTo>
                    <a:pt x="2894" y="1223"/>
                  </a:lnTo>
                  <a:lnTo>
                    <a:pt x="2943" y="1173"/>
                  </a:lnTo>
                  <a:lnTo>
                    <a:pt x="2968" y="1123"/>
                  </a:lnTo>
                  <a:lnTo>
                    <a:pt x="2968" y="1073"/>
                  </a:lnTo>
                  <a:lnTo>
                    <a:pt x="2919" y="948"/>
                  </a:lnTo>
                  <a:lnTo>
                    <a:pt x="2844" y="873"/>
                  </a:lnTo>
                  <a:lnTo>
                    <a:pt x="2744" y="799"/>
                  </a:lnTo>
                  <a:lnTo>
                    <a:pt x="2619" y="749"/>
                  </a:lnTo>
                  <a:lnTo>
                    <a:pt x="2395" y="724"/>
                  </a:lnTo>
                  <a:lnTo>
                    <a:pt x="2220" y="699"/>
                  </a:lnTo>
                  <a:lnTo>
                    <a:pt x="1946" y="699"/>
                  </a:lnTo>
                  <a:lnTo>
                    <a:pt x="1696" y="649"/>
                  </a:lnTo>
                  <a:lnTo>
                    <a:pt x="1422" y="599"/>
                  </a:lnTo>
                  <a:lnTo>
                    <a:pt x="1148" y="524"/>
                  </a:lnTo>
                  <a:lnTo>
                    <a:pt x="898" y="424"/>
                  </a:lnTo>
                  <a:lnTo>
                    <a:pt x="649" y="325"/>
                  </a:lnTo>
                  <a:lnTo>
                    <a:pt x="425" y="175"/>
                  </a:lnTo>
                  <a:lnTo>
                    <a:pt x="200" y="25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48;p44">
              <a:extLst>
                <a:ext uri="{FF2B5EF4-FFF2-40B4-BE49-F238E27FC236}">
                  <a16:creationId xmlns:a16="http://schemas.microsoft.com/office/drawing/2014/main" id="{951C6704-4A21-E377-DD53-90979D3E86B0}"/>
                </a:ext>
              </a:extLst>
            </p:cNvPr>
            <p:cNvSpPr/>
            <p:nvPr/>
          </p:nvSpPr>
          <p:spPr>
            <a:xfrm rot="-391110">
              <a:off x="5245504" y="1717600"/>
              <a:ext cx="204469" cy="178899"/>
            </a:xfrm>
            <a:custGeom>
              <a:avLst/>
              <a:gdLst/>
              <a:ahLst/>
              <a:cxnLst/>
              <a:rect l="l" t="t" r="r" b="b"/>
              <a:pathLst>
                <a:path w="4390" h="3841" extrusionOk="0">
                  <a:moveTo>
                    <a:pt x="2744" y="0"/>
                  </a:moveTo>
                  <a:lnTo>
                    <a:pt x="2519" y="25"/>
                  </a:lnTo>
                  <a:lnTo>
                    <a:pt x="2320" y="100"/>
                  </a:lnTo>
                  <a:lnTo>
                    <a:pt x="2095" y="175"/>
                  </a:lnTo>
                  <a:lnTo>
                    <a:pt x="1671" y="399"/>
                  </a:lnTo>
                  <a:lnTo>
                    <a:pt x="1247" y="698"/>
                  </a:lnTo>
                  <a:lnTo>
                    <a:pt x="1048" y="848"/>
                  </a:lnTo>
                  <a:lnTo>
                    <a:pt x="848" y="1023"/>
                  </a:lnTo>
                  <a:lnTo>
                    <a:pt x="673" y="1222"/>
                  </a:lnTo>
                  <a:lnTo>
                    <a:pt x="524" y="1397"/>
                  </a:lnTo>
                  <a:lnTo>
                    <a:pt x="374" y="1596"/>
                  </a:lnTo>
                  <a:lnTo>
                    <a:pt x="250" y="1821"/>
                  </a:lnTo>
                  <a:lnTo>
                    <a:pt x="150" y="2020"/>
                  </a:lnTo>
                  <a:lnTo>
                    <a:pt x="75" y="2245"/>
                  </a:lnTo>
                  <a:lnTo>
                    <a:pt x="25" y="2444"/>
                  </a:lnTo>
                  <a:lnTo>
                    <a:pt x="0" y="2669"/>
                  </a:lnTo>
                  <a:lnTo>
                    <a:pt x="25" y="2868"/>
                  </a:lnTo>
                  <a:lnTo>
                    <a:pt x="75" y="3043"/>
                  </a:lnTo>
                  <a:lnTo>
                    <a:pt x="175" y="3242"/>
                  </a:lnTo>
                  <a:lnTo>
                    <a:pt x="274" y="3392"/>
                  </a:lnTo>
                  <a:lnTo>
                    <a:pt x="399" y="3542"/>
                  </a:lnTo>
                  <a:lnTo>
                    <a:pt x="549" y="3666"/>
                  </a:lnTo>
                  <a:lnTo>
                    <a:pt x="723" y="3766"/>
                  </a:lnTo>
                  <a:lnTo>
                    <a:pt x="898" y="3841"/>
                  </a:lnTo>
                  <a:lnTo>
                    <a:pt x="1097" y="3841"/>
                  </a:lnTo>
                  <a:lnTo>
                    <a:pt x="1272" y="3816"/>
                  </a:lnTo>
                  <a:lnTo>
                    <a:pt x="1447" y="3766"/>
                  </a:lnTo>
                  <a:lnTo>
                    <a:pt x="1521" y="3716"/>
                  </a:lnTo>
                  <a:lnTo>
                    <a:pt x="1596" y="3641"/>
                  </a:lnTo>
                  <a:lnTo>
                    <a:pt x="1646" y="3542"/>
                  </a:lnTo>
                  <a:lnTo>
                    <a:pt x="1696" y="3442"/>
                  </a:lnTo>
                  <a:lnTo>
                    <a:pt x="1771" y="3217"/>
                  </a:lnTo>
                  <a:lnTo>
                    <a:pt x="1846" y="3043"/>
                  </a:lnTo>
                  <a:lnTo>
                    <a:pt x="1921" y="2893"/>
                  </a:lnTo>
                  <a:lnTo>
                    <a:pt x="2020" y="2768"/>
                  </a:lnTo>
                  <a:lnTo>
                    <a:pt x="2145" y="2619"/>
                  </a:lnTo>
                  <a:lnTo>
                    <a:pt x="2270" y="2494"/>
                  </a:lnTo>
                  <a:lnTo>
                    <a:pt x="2394" y="2394"/>
                  </a:lnTo>
                  <a:lnTo>
                    <a:pt x="2544" y="2295"/>
                  </a:lnTo>
                  <a:lnTo>
                    <a:pt x="2694" y="2220"/>
                  </a:lnTo>
                  <a:lnTo>
                    <a:pt x="2918" y="2120"/>
                  </a:lnTo>
                  <a:lnTo>
                    <a:pt x="3168" y="2045"/>
                  </a:lnTo>
                  <a:lnTo>
                    <a:pt x="3417" y="1970"/>
                  </a:lnTo>
                  <a:lnTo>
                    <a:pt x="3666" y="1896"/>
                  </a:lnTo>
                  <a:lnTo>
                    <a:pt x="3941" y="1771"/>
                  </a:lnTo>
                  <a:lnTo>
                    <a:pt x="4165" y="1621"/>
                  </a:lnTo>
                  <a:lnTo>
                    <a:pt x="4290" y="1447"/>
                  </a:lnTo>
                  <a:lnTo>
                    <a:pt x="4365" y="1272"/>
                  </a:lnTo>
                  <a:lnTo>
                    <a:pt x="4390" y="1097"/>
                  </a:lnTo>
                  <a:lnTo>
                    <a:pt x="4365" y="923"/>
                  </a:lnTo>
                  <a:lnTo>
                    <a:pt x="4290" y="748"/>
                  </a:lnTo>
                  <a:lnTo>
                    <a:pt x="4190" y="599"/>
                  </a:lnTo>
                  <a:lnTo>
                    <a:pt x="4040" y="449"/>
                  </a:lnTo>
                  <a:lnTo>
                    <a:pt x="3866" y="299"/>
                  </a:lnTo>
                  <a:lnTo>
                    <a:pt x="3666" y="175"/>
                  </a:lnTo>
                  <a:lnTo>
                    <a:pt x="3442" y="100"/>
                  </a:lnTo>
                  <a:lnTo>
                    <a:pt x="3217" y="25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49;p44">
              <a:extLst>
                <a:ext uri="{FF2B5EF4-FFF2-40B4-BE49-F238E27FC236}">
                  <a16:creationId xmlns:a16="http://schemas.microsoft.com/office/drawing/2014/main" id="{73CB0473-8558-9904-8FDD-C5563BD7EFAB}"/>
                </a:ext>
              </a:extLst>
            </p:cNvPr>
            <p:cNvSpPr/>
            <p:nvPr/>
          </p:nvSpPr>
          <p:spPr>
            <a:xfrm rot="-391110">
              <a:off x="5745372" y="1748816"/>
              <a:ext cx="113925" cy="235861"/>
            </a:xfrm>
            <a:custGeom>
              <a:avLst/>
              <a:gdLst/>
              <a:ahLst/>
              <a:cxnLst/>
              <a:rect l="l" t="t" r="r" b="b"/>
              <a:pathLst>
                <a:path w="2446" h="5064" extrusionOk="0">
                  <a:moveTo>
                    <a:pt x="699" y="1"/>
                  </a:moveTo>
                  <a:lnTo>
                    <a:pt x="475" y="76"/>
                  </a:lnTo>
                  <a:lnTo>
                    <a:pt x="375" y="101"/>
                  </a:lnTo>
                  <a:lnTo>
                    <a:pt x="325" y="150"/>
                  </a:lnTo>
                  <a:lnTo>
                    <a:pt x="275" y="225"/>
                  </a:lnTo>
                  <a:lnTo>
                    <a:pt x="250" y="275"/>
                  </a:lnTo>
                  <a:lnTo>
                    <a:pt x="225" y="425"/>
                  </a:lnTo>
                  <a:lnTo>
                    <a:pt x="250" y="574"/>
                  </a:lnTo>
                  <a:lnTo>
                    <a:pt x="300" y="724"/>
                  </a:lnTo>
                  <a:lnTo>
                    <a:pt x="400" y="899"/>
                  </a:lnTo>
                  <a:lnTo>
                    <a:pt x="500" y="1048"/>
                  </a:lnTo>
                  <a:lnTo>
                    <a:pt x="724" y="1422"/>
                  </a:lnTo>
                  <a:lnTo>
                    <a:pt x="824" y="1622"/>
                  </a:lnTo>
                  <a:lnTo>
                    <a:pt x="924" y="1797"/>
                  </a:lnTo>
                  <a:lnTo>
                    <a:pt x="999" y="1996"/>
                  </a:lnTo>
                  <a:lnTo>
                    <a:pt x="1048" y="2221"/>
                  </a:lnTo>
                  <a:lnTo>
                    <a:pt x="1073" y="2420"/>
                  </a:lnTo>
                  <a:lnTo>
                    <a:pt x="1098" y="2669"/>
                  </a:lnTo>
                  <a:lnTo>
                    <a:pt x="1073" y="2894"/>
                  </a:lnTo>
                  <a:lnTo>
                    <a:pt x="1024" y="3118"/>
                  </a:lnTo>
                  <a:lnTo>
                    <a:pt x="974" y="3343"/>
                  </a:lnTo>
                  <a:lnTo>
                    <a:pt x="874" y="3567"/>
                  </a:lnTo>
                  <a:lnTo>
                    <a:pt x="774" y="3767"/>
                  </a:lnTo>
                  <a:lnTo>
                    <a:pt x="624" y="3966"/>
                  </a:lnTo>
                  <a:lnTo>
                    <a:pt x="500" y="4141"/>
                  </a:lnTo>
                  <a:lnTo>
                    <a:pt x="325" y="4316"/>
                  </a:lnTo>
                  <a:lnTo>
                    <a:pt x="176" y="4440"/>
                  </a:lnTo>
                  <a:lnTo>
                    <a:pt x="76" y="4590"/>
                  </a:lnTo>
                  <a:lnTo>
                    <a:pt x="26" y="4665"/>
                  </a:lnTo>
                  <a:lnTo>
                    <a:pt x="1" y="4740"/>
                  </a:lnTo>
                  <a:lnTo>
                    <a:pt x="26" y="4814"/>
                  </a:lnTo>
                  <a:lnTo>
                    <a:pt x="51" y="4889"/>
                  </a:lnTo>
                  <a:lnTo>
                    <a:pt x="101" y="4964"/>
                  </a:lnTo>
                  <a:lnTo>
                    <a:pt x="151" y="4989"/>
                  </a:lnTo>
                  <a:lnTo>
                    <a:pt x="300" y="5039"/>
                  </a:lnTo>
                  <a:lnTo>
                    <a:pt x="450" y="5064"/>
                  </a:lnTo>
                  <a:lnTo>
                    <a:pt x="600" y="5064"/>
                  </a:lnTo>
                  <a:lnTo>
                    <a:pt x="749" y="5014"/>
                  </a:lnTo>
                  <a:lnTo>
                    <a:pt x="899" y="4964"/>
                  </a:lnTo>
                  <a:lnTo>
                    <a:pt x="1048" y="4914"/>
                  </a:lnTo>
                  <a:lnTo>
                    <a:pt x="1173" y="4839"/>
                  </a:lnTo>
                  <a:lnTo>
                    <a:pt x="1423" y="4640"/>
                  </a:lnTo>
                  <a:lnTo>
                    <a:pt x="1622" y="4465"/>
                  </a:lnTo>
                  <a:lnTo>
                    <a:pt x="1797" y="4266"/>
                  </a:lnTo>
                  <a:lnTo>
                    <a:pt x="1946" y="4041"/>
                  </a:lnTo>
                  <a:lnTo>
                    <a:pt x="2096" y="3817"/>
                  </a:lnTo>
                  <a:lnTo>
                    <a:pt x="2196" y="3592"/>
                  </a:lnTo>
                  <a:lnTo>
                    <a:pt x="2295" y="3343"/>
                  </a:lnTo>
                  <a:lnTo>
                    <a:pt x="2370" y="3069"/>
                  </a:lnTo>
                  <a:lnTo>
                    <a:pt x="2420" y="2819"/>
                  </a:lnTo>
                  <a:lnTo>
                    <a:pt x="2445" y="2645"/>
                  </a:lnTo>
                  <a:lnTo>
                    <a:pt x="2445" y="2420"/>
                  </a:lnTo>
                  <a:lnTo>
                    <a:pt x="2420" y="2196"/>
                  </a:lnTo>
                  <a:lnTo>
                    <a:pt x="2395" y="1971"/>
                  </a:lnTo>
                  <a:lnTo>
                    <a:pt x="2345" y="1722"/>
                  </a:lnTo>
                  <a:lnTo>
                    <a:pt x="2271" y="1472"/>
                  </a:lnTo>
                  <a:lnTo>
                    <a:pt x="2196" y="1248"/>
                  </a:lnTo>
                  <a:lnTo>
                    <a:pt x="2096" y="998"/>
                  </a:lnTo>
                  <a:lnTo>
                    <a:pt x="1971" y="774"/>
                  </a:lnTo>
                  <a:lnTo>
                    <a:pt x="1847" y="574"/>
                  </a:lnTo>
                  <a:lnTo>
                    <a:pt x="1697" y="400"/>
                  </a:lnTo>
                  <a:lnTo>
                    <a:pt x="1522" y="250"/>
                  </a:lnTo>
                  <a:lnTo>
                    <a:pt x="1348" y="126"/>
                  </a:lnTo>
                  <a:lnTo>
                    <a:pt x="1148" y="5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0;p44">
              <a:extLst>
                <a:ext uri="{FF2B5EF4-FFF2-40B4-BE49-F238E27FC236}">
                  <a16:creationId xmlns:a16="http://schemas.microsoft.com/office/drawing/2014/main" id="{1F04738C-848E-03F5-84C5-025B8018B22A}"/>
                </a:ext>
              </a:extLst>
            </p:cNvPr>
            <p:cNvSpPr/>
            <p:nvPr/>
          </p:nvSpPr>
          <p:spPr>
            <a:xfrm rot="-391110">
              <a:off x="5574833" y="1688112"/>
              <a:ext cx="137120" cy="72100"/>
            </a:xfrm>
            <a:custGeom>
              <a:avLst/>
              <a:gdLst/>
              <a:ahLst/>
              <a:cxnLst/>
              <a:rect l="l" t="t" r="r" b="b"/>
              <a:pathLst>
                <a:path w="2944" h="1548" extrusionOk="0">
                  <a:moveTo>
                    <a:pt x="1348" y="1"/>
                  </a:moveTo>
                  <a:lnTo>
                    <a:pt x="924" y="26"/>
                  </a:lnTo>
                  <a:lnTo>
                    <a:pt x="475" y="101"/>
                  </a:lnTo>
                  <a:lnTo>
                    <a:pt x="325" y="126"/>
                  </a:lnTo>
                  <a:lnTo>
                    <a:pt x="175" y="200"/>
                  </a:lnTo>
                  <a:lnTo>
                    <a:pt x="76" y="300"/>
                  </a:lnTo>
                  <a:lnTo>
                    <a:pt x="26" y="350"/>
                  </a:lnTo>
                  <a:lnTo>
                    <a:pt x="1" y="400"/>
                  </a:lnTo>
                  <a:lnTo>
                    <a:pt x="1" y="475"/>
                  </a:lnTo>
                  <a:lnTo>
                    <a:pt x="1" y="549"/>
                  </a:lnTo>
                  <a:lnTo>
                    <a:pt x="76" y="674"/>
                  </a:lnTo>
                  <a:lnTo>
                    <a:pt x="200" y="799"/>
                  </a:lnTo>
                  <a:lnTo>
                    <a:pt x="325" y="849"/>
                  </a:lnTo>
                  <a:lnTo>
                    <a:pt x="475" y="899"/>
                  </a:lnTo>
                  <a:lnTo>
                    <a:pt x="624" y="899"/>
                  </a:lnTo>
                  <a:lnTo>
                    <a:pt x="924" y="924"/>
                  </a:lnTo>
                  <a:lnTo>
                    <a:pt x="1098" y="973"/>
                  </a:lnTo>
                  <a:lnTo>
                    <a:pt x="1273" y="1048"/>
                  </a:lnTo>
                  <a:lnTo>
                    <a:pt x="1597" y="1223"/>
                  </a:lnTo>
                  <a:lnTo>
                    <a:pt x="1921" y="1397"/>
                  </a:lnTo>
                  <a:lnTo>
                    <a:pt x="2096" y="1472"/>
                  </a:lnTo>
                  <a:lnTo>
                    <a:pt x="2270" y="1522"/>
                  </a:lnTo>
                  <a:lnTo>
                    <a:pt x="2445" y="1547"/>
                  </a:lnTo>
                  <a:lnTo>
                    <a:pt x="2595" y="1547"/>
                  </a:lnTo>
                  <a:lnTo>
                    <a:pt x="2744" y="1497"/>
                  </a:lnTo>
                  <a:lnTo>
                    <a:pt x="2819" y="1447"/>
                  </a:lnTo>
                  <a:lnTo>
                    <a:pt x="2869" y="1397"/>
                  </a:lnTo>
                  <a:lnTo>
                    <a:pt x="2919" y="1273"/>
                  </a:lnTo>
                  <a:lnTo>
                    <a:pt x="2944" y="1123"/>
                  </a:lnTo>
                  <a:lnTo>
                    <a:pt x="2894" y="998"/>
                  </a:lnTo>
                  <a:lnTo>
                    <a:pt x="2819" y="874"/>
                  </a:lnTo>
                  <a:lnTo>
                    <a:pt x="2744" y="749"/>
                  </a:lnTo>
                  <a:lnTo>
                    <a:pt x="2620" y="674"/>
                  </a:lnTo>
                  <a:lnTo>
                    <a:pt x="2370" y="525"/>
                  </a:lnTo>
                  <a:lnTo>
                    <a:pt x="1722" y="150"/>
                  </a:lnTo>
                  <a:lnTo>
                    <a:pt x="1572" y="76"/>
                  </a:lnTo>
                  <a:lnTo>
                    <a:pt x="1447" y="51"/>
                  </a:lnTo>
                  <a:lnTo>
                    <a:pt x="1373" y="76"/>
                  </a:lnTo>
                  <a:lnTo>
                    <a:pt x="1323" y="76"/>
                  </a:lnTo>
                  <a:lnTo>
                    <a:pt x="1281" y="117"/>
                  </a:lnTo>
                  <a:lnTo>
                    <a:pt x="1281" y="117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51;p44">
              <a:extLst>
                <a:ext uri="{FF2B5EF4-FFF2-40B4-BE49-F238E27FC236}">
                  <a16:creationId xmlns:a16="http://schemas.microsoft.com/office/drawing/2014/main" id="{01AB6A8D-734B-D1ED-835A-FD7602C55554}"/>
                </a:ext>
              </a:extLst>
            </p:cNvPr>
            <p:cNvSpPr/>
            <p:nvPr/>
          </p:nvSpPr>
          <p:spPr>
            <a:xfrm rot="-391110">
              <a:off x="5574833" y="1688112"/>
              <a:ext cx="137120" cy="72100"/>
            </a:xfrm>
            <a:custGeom>
              <a:avLst/>
              <a:gdLst/>
              <a:ahLst/>
              <a:cxnLst/>
              <a:rect l="l" t="t" r="r" b="b"/>
              <a:pathLst>
                <a:path w="2944" h="1548" fill="none" extrusionOk="0">
                  <a:moveTo>
                    <a:pt x="1348" y="1"/>
                  </a:moveTo>
                  <a:lnTo>
                    <a:pt x="1348" y="1"/>
                  </a:lnTo>
                  <a:lnTo>
                    <a:pt x="924" y="26"/>
                  </a:lnTo>
                  <a:lnTo>
                    <a:pt x="475" y="101"/>
                  </a:lnTo>
                  <a:lnTo>
                    <a:pt x="475" y="101"/>
                  </a:lnTo>
                  <a:lnTo>
                    <a:pt x="325" y="126"/>
                  </a:lnTo>
                  <a:lnTo>
                    <a:pt x="175" y="200"/>
                  </a:lnTo>
                  <a:lnTo>
                    <a:pt x="76" y="300"/>
                  </a:lnTo>
                  <a:lnTo>
                    <a:pt x="26" y="350"/>
                  </a:lnTo>
                  <a:lnTo>
                    <a:pt x="1" y="400"/>
                  </a:lnTo>
                  <a:lnTo>
                    <a:pt x="1" y="400"/>
                  </a:lnTo>
                  <a:lnTo>
                    <a:pt x="1" y="475"/>
                  </a:lnTo>
                  <a:lnTo>
                    <a:pt x="1" y="549"/>
                  </a:lnTo>
                  <a:lnTo>
                    <a:pt x="76" y="674"/>
                  </a:lnTo>
                  <a:lnTo>
                    <a:pt x="200" y="799"/>
                  </a:lnTo>
                  <a:lnTo>
                    <a:pt x="325" y="849"/>
                  </a:lnTo>
                  <a:lnTo>
                    <a:pt x="325" y="849"/>
                  </a:lnTo>
                  <a:lnTo>
                    <a:pt x="475" y="899"/>
                  </a:lnTo>
                  <a:lnTo>
                    <a:pt x="624" y="899"/>
                  </a:lnTo>
                  <a:lnTo>
                    <a:pt x="924" y="924"/>
                  </a:lnTo>
                  <a:lnTo>
                    <a:pt x="924" y="924"/>
                  </a:lnTo>
                  <a:lnTo>
                    <a:pt x="1098" y="973"/>
                  </a:lnTo>
                  <a:lnTo>
                    <a:pt x="1273" y="1048"/>
                  </a:lnTo>
                  <a:lnTo>
                    <a:pt x="1597" y="1223"/>
                  </a:lnTo>
                  <a:lnTo>
                    <a:pt x="1921" y="1397"/>
                  </a:lnTo>
                  <a:lnTo>
                    <a:pt x="2096" y="1472"/>
                  </a:lnTo>
                  <a:lnTo>
                    <a:pt x="2270" y="1522"/>
                  </a:lnTo>
                  <a:lnTo>
                    <a:pt x="2270" y="1522"/>
                  </a:lnTo>
                  <a:lnTo>
                    <a:pt x="2445" y="1547"/>
                  </a:lnTo>
                  <a:lnTo>
                    <a:pt x="2595" y="1547"/>
                  </a:lnTo>
                  <a:lnTo>
                    <a:pt x="2744" y="1497"/>
                  </a:lnTo>
                  <a:lnTo>
                    <a:pt x="2819" y="1447"/>
                  </a:lnTo>
                  <a:lnTo>
                    <a:pt x="2869" y="1397"/>
                  </a:lnTo>
                  <a:lnTo>
                    <a:pt x="2869" y="1397"/>
                  </a:lnTo>
                  <a:lnTo>
                    <a:pt x="2919" y="1273"/>
                  </a:lnTo>
                  <a:lnTo>
                    <a:pt x="2944" y="1123"/>
                  </a:lnTo>
                  <a:lnTo>
                    <a:pt x="2894" y="998"/>
                  </a:lnTo>
                  <a:lnTo>
                    <a:pt x="2819" y="874"/>
                  </a:lnTo>
                  <a:lnTo>
                    <a:pt x="2819" y="874"/>
                  </a:lnTo>
                  <a:lnTo>
                    <a:pt x="2744" y="749"/>
                  </a:lnTo>
                  <a:lnTo>
                    <a:pt x="2620" y="674"/>
                  </a:lnTo>
                  <a:lnTo>
                    <a:pt x="2370" y="525"/>
                  </a:lnTo>
                  <a:lnTo>
                    <a:pt x="2370" y="525"/>
                  </a:lnTo>
                  <a:lnTo>
                    <a:pt x="1722" y="150"/>
                  </a:lnTo>
                  <a:lnTo>
                    <a:pt x="1722" y="150"/>
                  </a:lnTo>
                  <a:lnTo>
                    <a:pt x="1572" y="76"/>
                  </a:lnTo>
                  <a:lnTo>
                    <a:pt x="1447" y="51"/>
                  </a:lnTo>
                  <a:lnTo>
                    <a:pt x="1373" y="76"/>
                  </a:lnTo>
                  <a:lnTo>
                    <a:pt x="1323" y="76"/>
                  </a:lnTo>
                  <a:lnTo>
                    <a:pt x="1273" y="126"/>
                  </a:lnTo>
                  <a:lnTo>
                    <a:pt x="1248" y="1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52;p44">
              <a:extLst>
                <a:ext uri="{FF2B5EF4-FFF2-40B4-BE49-F238E27FC236}">
                  <a16:creationId xmlns:a16="http://schemas.microsoft.com/office/drawing/2014/main" id="{2F48A989-A947-6E48-ADFE-013BBF5763A4}"/>
                </a:ext>
              </a:extLst>
            </p:cNvPr>
            <p:cNvSpPr/>
            <p:nvPr/>
          </p:nvSpPr>
          <p:spPr>
            <a:xfrm rot="-391110">
              <a:off x="5676598" y="1815296"/>
              <a:ext cx="65113" cy="149928"/>
            </a:xfrm>
            <a:custGeom>
              <a:avLst/>
              <a:gdLst/>
              <a:ahLst/>
              <a:cxnLst/>
              <a:rect l="l" t="t" r="r" b="b"/>
              <a:pathLst>
                <a:path w="1398" h="3219" extrusionOk="0">
                  <a:moveTo>
                    <a:pt x="425" y="1"/>
                  </a:moveTo>
                  <a:lnTo>
                    <a:pt x="325" y="26"/>
                  </a:lnTo>
                  <a:lnTo>
                    <a:pt x="250" y="76"/>
                  </a:lnTo>
                  <a:lnTo>
                    <a:pt x="200" y="176"/>
                  </a:lnTo>
                  <a:lnTo>
                    <a:pt x="200" y="300"/>
                  </a:lnTo>
                  <a:lnTo>
                    <a:pt x="275" y="450"/>
                  </a:lnTo>
                  <a:lnTo>
                    <a:pt x="400" y="624"/>
                  </a:lnTo>
                  <a:lnTo>
                    <a:pt x="524" y="799"/>
                  </a:lnTo>
                  <a:lnTo>
                    <a:pt x="649" y="974"/>
                  </a:lnTo>
                  <a:lnTo>
                    <a:pt x="724" y="1198"/>
                  </a:lnTo>
                  <a:lnTo>
                    <a:pt x="774" y="1398"/>
                  </a:lnTo>
                  <a:lnTo>
                    <a:pt x="799" y="1622"/>
                  </a:lnTo>
                  <a:lnTo>
                    <a:pt x="774" y="1847"/>
                  </a:lnTo>
                  <a:lnTo>
                    <a:pt x="724" y="2071"/>
                  </a:lnTo>
                  <a:lnTo>
                    <a:pt x="624" y="2271"/>
                  </a:lnTo>
                  <a:lnTo>
                    <a:pt x="499" y="2470"/>
                  </a:lnTo>
                  <a:lnTo>
                    <a:pt x="200" y="2769"/>
                  </a:lnTo>
                  <a:lnTo>
                    <a:pt x="75" y="2944"/>
                  </a:lnTo>
                  <a:lnTo>
                    <a:pt x="26" y="3019"/>
                  </a:lnTo>
                  <a:lnTo>
                    <a:pt x="1" y="3119"/>
                  </a:lnTo>
                  <a:lnTo>
                    <a:pt x="100" y="3193"/>
                  </a:lnTo>
                  <a:lnTo>
                    <a:pt x="225" y="3218"/>
                  </a:lnTo>
                  <a:lnTo>
                    <a:pt x="350" y="3193"/>
                  </a:lnTo>
                  <a:lnTo>
                    <a:pt x="474" y="3168"/>
                  </a:lnTo>
                  <a:lnTo>
                    <a:pt x="574" y="3094"/>
                  </a:lnTo>
                  <a:lnTo>
                    <a:pt x="674" y="2994"/>
                  </a:lnTo>
                  <a:lnTo>
                    <a:pt x="824" y="2794"/>
                  </a:lnTo>
                  <a:lnTo>
                    <a:pt x="1048" y="2395"/>
                  </a:lnTo>
                  <a:lnTo>
                    <a:pt x="1148" y="2196"/>
                  </a:lnTo>
                  <a:lnTo>
                    <a:pt x="1248" y="1996"/>
                  </a:lnTo>
                  <a:lnTo>
                    <a:pt x="1322" y="1772"/>
                  </a:lnTo>
                  <a:lnTo>
                    <a:pt x="1372" y="1572"/>
                  </a:lnTo>
                  <a:lnTo>
                    <a:pt x="1397" y="1348"/>
                  </a:lnTo>
                  <a:lnTo>
                    <a:pt x="1397" y="1123"/>
                  </a:lnTo>
                  <a:lnTo>
                    <a:pt x="1322" y="849"/>
                  </a:lnTo>
                  <a:lnTo>
                    <a:pt x="1273" y="674"/>
                  </a:lnTo>
                  <a:lnTo>
                    <a:pt x="1223" y="525"/>
                  </a:lnTo>
                  <a:lnTo>
                    <a:pt x="1148" y="375"/>
                  </a:lnTo>
                  <a:lnTo>
                    <a:pt x="1048" y="250"/>
                  </a:lnTo>
                  <a:lnTo>
                    <a:pt x="923" y="151"/>
                  </a:lnTo>
                  <a:lnTo>
                    <a:pt x="824" y="76"/>
                  </a:lnTo>
                  <a:lnTo>
                    <a:pt x="699" y="26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AE643A86-D095-665D-B414-A2CF34825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261295"/>
              </p:ext>
            </p:extLst>
          </p:nvPr>
        </p:nvGraphicFramePr>
        <p:xfrm>
          <a:off x="2328123" y="5756962"/>
          <a:ext cx="3838788" cy="1416336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639798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F81BDC-9B8B-0E02-F627-DAFDAE690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0102" y="2197055"/>
            <a:ext cx="1381419" cy="1381419"/>
          </a:xfrm>
          <a:prstGeom prst="rect">
            <a:avLst/>
          </a:prstGeom>
        </p:spPr>
      </p:pic>
      <p:sp>
        <p:nvSpPr>
          <p:cNvPr id="196" name="Google Shape;5836;p52">
            <a:extLst>
              <a:ext uri="{FF2B5EF4-FFF2-40B4-BE49-F238E27FC236}">
                <a16:creationId xmlns:a16="http://schemas.microsoft.com/office/drawing/2014/main" id="{10856E2E-E140-8EC4-EE32-E7C751F9C39F}"/>
              </a:ext>
            </a:extLst>
          </p:cNvPr>
          <p:cNvSpPr/>
          <p:nvPr/>
        </p:nvSpPr>
        <p:spPr>
          <a:xfrm>
            <a:off x="3277086" y="60179"/>
            <a:ext cx="2659073" cy="791027"/>
          </a:xfrm>
          <a:custGeom>
            <a:avLst/>
            <a:gdLst/>
            <a:ahLst/>
            <a:cxnLst/>
            <a:rect l="l" t="t" r="r" b="b"/>
            <a:pathLst>
              <a:path w="42268" h="8686" extrusionOk="0">
                <a:moveTo>
                  <a:pt x="20982" y="518"/>
                </a:moveTo>
                <a:lnTo>
                  <a:pt x="26076" y="608"/>
                </a:lnTo>
                <a:lnTo>
                  <a:pt x="31169" y="715"/>
                </a:lnTo>
                <a:lnTo>
                  <a:pt x="36245" y="858"/>
                </a:lnTo>
                <a:lnTo>
                  <a:pt x="41339" y="1037"/>
                </a:lnTo>
                <a:lnTo>
                  <a:pt x="40999" y="1537"/>
                </a:lnTo>
                <a:lnTo>
                  <a:pt x="40660" y="2002"/>
                </a:lnTo>
                <a:lnTo>
                  <a:pt x="40284" y="2449"/>
                </a:lnTo>
                <a:lnTo>
                  <a:pt x="39891" y="2895"/>
                </a:lnTo>
                <a:lnTo>
                  <a:pt x="39480" y="3306"/>
                </a:lnTo>
                <a:lnTo>
                  <a:pt x="39051" y="3700"/>
                </a:lnTo>
                <a:lnTo>
                  <a:pt x="38604" y="4093"/>
                </a:lnTo>
                <a:lnTo>
                  <a:pt x="38140" y="4486"/>
                </a:lnTo>
                <a:lnTo>
                  <a:pt x="38104" y="4540"/>
                </a:lnTo>
                <a:lnTo>
                  <a:pt x="38086" y="4593"/>
                </a:lnTo>
                <a:lnTo>
                  <a:pt x="38050" y="4665"/>
                </a:lnTo>
                <a:lnTo>
                  <a:pt x="38032" y="4736"/>
                </a:lnTo>
                <a:lnTo>
                  <a:pt x="38050" y="4808"/>
                </a:lnTo>
                <a:lnTo>
                  <a:pt x="38104" y="4879"/>
                </a:lnTo>
                <a:lnTo>
                  <a:pt x="38980" y="5737"/>
                </a:lnTo>
                <a:lnTo>
                  <a:pt x="39873" y="6595"/>
                </a:lnTo>
                <a:lnTo>
                  <a:pt x="40785" y="7417"/>
                </a:lnTo>
                <a:lnTo>
                  <a:pt x="41249" y="7828"/>
                </a:lnTo>
                <a:lnTo>
                  <a:pt x="41732" y="8221"/>
                </a:lnTo>
                <a:lnTo>
                  <a:pt x="36567" y="8257"/>
                </a:lnTo>
                <a:lnTo>
                  <a:pt x="26255" y="8257"/>
                </a:lnTo>
                <a:lnTo>
                  <a:pt x="21090" y="8239"/>
                </a:lnTo>
                <a:lnTo>
                  <a:pt x="18534" y="8203"/>
                </a:lnTo>
                <a:lnTo>
                  <a:pt x="15978" y="8150"/>
                </a:lnTo>
                <a:lnTo>
                  <a:pt x="10831" y="8043"/>
                </a:lnTo>
                <a:lnTo>
                  <a:pt x="8275" y="7989"/>
                </a:lnTo>
                <a:lnTo>
                  <a:pt x="5702" y="7971"/>
                </a:lnTo>
                <a:lnTo>
                  <a:pt x="3146" y="7971"/>
                </a:lnTo>
                <a:lnTo>
                  <a:pt x="1859" y="8007"/>
                </a:lnTo>
                <a:lnTo>
                  <a:pt x="590" y="8043"/>
                </a:lnTo>
                <a:lnTo>
                  <a:pt x="1002" y="7649"/>
                </a:lnTo>
                <a:lnTo>
                  <a:pt x="1413" y="7256"/>
                </a:lnTo>
                <a:lnTo>
                  <a:pt x="1788" y="6845"/>
                </a:lnTo>
                <a:lnTo>
                  <a:pt x="2163" y="6398"/>
                </a:lnTo>
                <a:lnTo>
                  <a:pt x="2503" y="5952"/>
                </a:lnTo>
                <a:lnTo>
                  <a:pt x="2842" y="5505"/>
                </a:lnTo>
                <a:lnTo>
                  <a:pt x="3182" y="5040"/>
                </a:lnTo>
                <a:lnTo>
                  <a:pt x="3486" y="4575"/>
                </a:lnTo>
                <a:lnTo>
                  <a:pt x="3504" y="4522"/>
                </a:lnTo>
                <a:lnTo>
                  <a:pt x="3521" y="4468"/>
                </a:lnTo>
                <a:lnTo>
                  <a:pt x="3557" y="4450"/>
                </a:lnTo>
                <a:lnTo>
                  <a:pt x="3575" y="4415"/>
                </a:lnTo>
                <a:lnTo>
                  <a:pt x="3575" y="4361"/>
                </a:lnTo>
                <a:lnTo>
                  <a:pt x="3575" y="4325"/>
                </a:lnTo>
                <a:lnTo>
                  <a:pt x="3271" y="3825"/>
                </a:lnTo>
                <a:lnTo>
                  <a:pt x="2950" y="3324"/>
                </a:lnTo>
                <a:lnTo>
                  <a:pt x="2610" y="2842"/>
                </a:lnTo>
                <a:lnTo>
                  <a:pt x="2253" y="2377"/>
                </a:lnTo>
                <a:lnTo>
                  <a:pt x="1877" y="1912"/>
                </a:lnTo>
                <a:lnTo>
                  <a:pt x="1502" y="1448"/>
                </a:lnTo>
                <a:lnTo>
                  <a:pt x="751" y="554"/>
                </a:lnTo>
                <a:lnTo>
                  <a:pt x="2002" y="590"/>
                </a:lnTo>
                <a:lnTo>
                  <a:pt x="3271" y="608"/>
                </a:lnTo>
                <a:lnTo>
                  <a:pt x="5791" y="626"/>
                </a:lnTo>
                <a:lnTo>
                  <a:pt x="8329" y="608"/>
                </a:lnTo>
                <a:lnTo>
                  <a:pt x="10867" y="590"/>
                </a:lnTo>
                <a:lnTo>
                  <a:pt x="15925" y="518"/>
                </a:lnTo>
                <a:close/>
                <a:moveTo>
                  <a:pt x="8186" y="0"/>
                </a:moveTo>
                <a:lnTo>
                  <a:pt x="6899" y="18"/>
                </a:lnTo>
                <a:lnTo>
                  <a:pt x="5630" y="54"/>
                </a:lnTo>
                <a:lnTo>
                  <a:pt x="4344" y="89"/>
                </a:lnTo>
                <a:lnTo>
                  <a:pt x="3075" y="143"/>
                </a:lnTo>
                <a:lnTo>
                  <a:pt x="1806" y="197"/>
                </a:lnTo>
                <a:lnTo>
                  <a:pt x="537" y="286"/>
                </a:lnTo>
                <a:lnTo>
                  <a:pt x="483" y="286"/>
                </a:lnTo>
                <a:lnTo>
                  <a:pt x="465" y="304"/>
                </a:lnTo>
                <a:lnTo>
                  <a:pt x="412" y="375"/>
                </a:lnTo>
                <a:lnTo>
                  <a:pt x="358" y="393"/>
                </a:lnTo>
                <a:lnTo>
                  <a:pt x="322" y="429"/>
                </a:lnTo>
                <a:lnTo>
                  <a:pt x="269" y="465"/>
                </a:lnTo>
                <a:lnTo>
                  <a:pt x="233" y="501"/>
                </a:lnTo>
                <a:lnTo>
                  <a:pt x="215" y="554"/>
                </a:lnTo>
                <a:lnTo>
                  <a:pt x="215" y="608"/>
                </a:lnTo>
                <a:lnTo>
                  <a:pt x="233" y="679"/>
                </a:lnTo>
                <a:lnTo>
                  <a:pt x="251" y="733"/>
                </a:lnTo>
                <a:lnTo>
                  <a:pt x="948" y="1644"/>
                </a:lnTo>
                <a:lnTo>
                  <a:pt x="1663" y="2574"/>
                </a:lnTo>
                <a:lnTo>
                  <a:pt x="2038" y="3020"/>
                </a:lnTo>
                <a:lnTo>
                  <a:pt x="2413" y="3467"/>
                </a:lnTo>
                <a:lnTo>
                  <a:pt x="2807" y="3896"/>
                </a:lnTo>
                <a:lnTo>
                  <a:pt x="3218" y="4289"/>
                </a:lnTo>
                <a:lnTo>
                  <a:pt x="3182" y="4325"/>
                </a:lnTo>
                <a:lnTo>
                  <a:pt x="3128" y="4361"/>
                </a:lnTo>
                <a:lnTo>
                  <a:pt x="2789" y="4879"/>
                </a:lnTo>
                <a:lnTo>
                  <a:pt x="2413" y="5362"/>
                </a:lnTo>
                <a:lnTo>
                  <a:pt x="2038" y="5844"/>
                </a:lnTo>
                <a:lnTo>
                  <a:pt x="1645" y="6309"/>
                </a:lnTo>
                <a:lnTo>
                  <a:pt x="841" y="7238"/>
                </a:lnTo>
                <a:lnTo>
                  <a:pt x="19" y="8168"/>
                </a:lnTo>
                <a:lnTo>
                  <a:pt x="1" y="8203"/>
                </a:lnTo>
                <a:lnTo>
                  <a:pt x="1" y="8257"/>
                </a:lnTo>
                <a:lnTo>
                  <a:pt x="1" y="8293"/>
                </a:lnTo>
                <a:lnTo>
                  <a:pt x="19" y="8329"/>
                </a:lnTo>
                <a:lnTo>
                  <a:pt x="54" y="8364"/>
                </a:lnTo>
                <a:lnTo>
                  <a:pt x="90" y="8382"/>
                </a:lnTo>
                <a:lnTo>
                  <a:pt x="144" y="8382"/>
                </a:lnTo>
                <a:lnTo>
                  <a:pt x="179" y="8364"/>
                </a:lnTo>
                <a:lnTo>
                  <a:pt x="251" y="8311"/>
                </a:lnTo>
                <a:lnTo>
                  <a:pt x="305" y="8329"/>
                </a:lnTo>
                <a:lnTo>
                  <a:pt x="1591" y="8418"/>
                </a:lnTo>
                <a:lnTo>
                  <a:pt x="2896" y="8489"/>
                </a:lnTo>
                <a:lnTo>
                  <a:pt x="4183" y="8543"/>
                </a:lnTo>
                <a:lnTo>
                  <a:pt x="5487" y="8597"/>
                </a:lnTo>
                <a:lnTo>
                  <a:pt x="8097" y="8650"/>
                </a:lnTo>
                <a:lnTo>
                  <a:pt x="10688" y="8668"/>
                </a:lnTo>
                <a:lnTo>
                  <a:pt x="13297" y="8686"/>
                </a:lnTo>
                <a:lnTo>
                  <a:pt x="15907" y="8668"/>
                </a:lnTo>
                <a:lnTo>
                  <a:pt x="21090" y="8668"/>
                </a:lnTo>
                <a:lnTo>
                  <a:pt x="26290" y="8686"/>
                </a:lnTo>
                <a:lnTo>
                  <a:pt x="31491" y="8668"/>
                </a:lnTo>
                <a:lnTo>
                  <a:pt x="41875" y="8614"/>
                </a:lnTo>
                <a:lnTo>
                  <a:pt x="41946" y="8614"/>
                </a:lnTo>
                <a:lnTo>
                  <a:pt x="42000" y="8579"/>
                </a:lnTo>
                <a:lnTo>
                  <a:pt x="42036" y="8525"/>
                </a:lnTo>
                <a:lnTo>
                  <a:pt x="42071" y="8471"/>
                </a:lnTo>
                <a:lnTo>
                  <a:pt x="42107" y="8489"/>
                </a:lnTo>
                <a:lnTo>
                  <a:pt x="42161" y="8471"/>
                </a:lnTo>
                <a:lnTo>
                  <a:pt x="42197" y="8436"/>
                </a:lnTo>
                <a:lnTo>
                  <a:pt x="42232" y="8400"/>
                </a:lnTo>
                <a:lnTo>
                  <a:pt x="42250" y="8346"/>
                </a:lnTo>
                <a:lnTo>
                  <a:pt x="42268" y="8311"/>
                </a:lnTo>
                <a:lnTo>
                  <a:pt x="42250" y="8257"/>
                </a:lnTo>
                <a:lnTo>
                  <a:pt x="42232" y="8203"/>
                </a:lnTo>
                <a:lnTo>
                  <a:pt x="41803" y="7739"/>
                </a:lnTo>
                <a:lnTo>
                  <a:pt x="41357" y="7274"/>
                </a:lnTo>
                <a:lnTo>
                  <a:pt x="40910" y="6809"/>
                </a:lnTo>
                <a:lnTo>
                  <a:pt x="40445" y="6363"/>
                </a:lnTo>
                <a:lnTo>
                  <a:pt x="39498" y="5505"/>
                </a:lnTo>
                <a:lnTo>
                  <a:pt x="38551" y="4647"/>
                </a:lnTo>
                <a:lnTo>
                  <a:pt x="38801" y="4486"/>
                </a:lnTo>
                <a:lnTo>
                  <a:pt x="39051" y="4307"/>
                </a:lnTo>
                <a:lnTo>
                  <a:pt x="39516" y="3932"/>
                </a:lnTo>
                <a:lnTo>
                  <a:pt x="39963" y="3539"/>
                </a:lnTo>
                <a:lnTo>
                  <a:pt x="40391" y="3110"/>
                </a:lnTo>
                <a:lnTo>
                  <a:pt x="40785" y="2645"/>
                </a:lnTo>
                <a:lnTo>
                  <a:pt x="41160" y="2181"/>
                </a:lnTo>
                <a:lnTo>
                  <a:pt x="41517" y="1680"/>
                </a:lnTo>
                <a:lnTo>
                  <a:pt x="41821" y="1180"/>
                </a:lnTo>
                <a:lnTo>
                  <a:pt x="41857" y="1108"/>
                </a:lnTo>
                <a:lnTo>
                  <a:pt x="41857" y="1037"/>
                </a:lnTo>
                <a:lnTo>
                  <a:pt x="41857" y="983"/>
                </a:lnTo>
                <a:lnTo>
                  <a:pt x="41821" y="929"/>
                </a:lnTo>
                <a:lnTo>
                  <a:pt x="41785" y="894"/>
                </a:lnTo>
                <a:lnTo>
                  <a:pt x="41750" y="858"/>
                </a:lnTo>
                <a:lnTo>
                  <a:pt x="41696" y="840"/>
                </a:lnTo>
                <a:lnTo>
                  <a:pt x="41625" y="822"/>
                </a:lnTo>
                <a:lnTo>
                  <a:pt x="41607" y="733"/>
                </a:lnTo>
                <a:lnTo>
                  <a:pt x="41571" y="679"/>
                </a:lnTo>
                <a:lnTo>
                  <a:pt x="41517" y="626"/>
                </a:lnTo>
                <a:lnTo>
                  <a:pt x="41428" y="608"/>
                </a:lnTo>
                <a:lnTo>
                  <a:pt x="36317" y="411"/>
                </a:lnTo>
                <a:lnTo>
                  <a:pt x="31205" y="268"/>
                </a:lnTo>
                <a:lnTo>
                  <a:pt x="28650" y="215"/>
                </a:lnTo>
                <a:lnTo>
                  <a:pt x="26094" y="179"/>
                </a:lnTo>
                <a:lnTo>
                  <a:pt x="23538" y="143"/>
                </a:lnTo>
                <a:lnTo>
                  <a:pt x="20982" y="125"/>
                </a:lnTo>
                <a:lnTo>
                  <a:pt x="18427" y="89"/>
                </a:lnTo>
                <a:lnTo>
                  <a:pt x="15871" y="54"/>
                </a:lnTo>
                <a:lnTo>
                  <a:pt x="13315" y="18"/>
                </a:lnTo>
                <a:lnTo>
                  <a:pt x="1074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47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014 0.222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1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5679E-6 L -0.20643 0.321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1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957 L -0.21302 0.225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97531E-6 L -0.45156 0.365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87" y="1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8D5A2D0C-0252-93F7-7E14-50778861D851}"/>
              </a:ext>
            </a:extLst>
          </p:cNvPr>
          <p:cNvGrpSpPr/>
          <p:nvPr/>
        </p:nvGrpSpPr>
        <p:grpSpPr>
          <a:xfrm>
            <a:off x="15970" y="47170"/>
            <a:ext cx="8692095" cy="1776251"/>
            <a:chOff x="-271854" y="-117163"/>
            <a:chExt cx="8692095" cy="177625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2F909EC-22FF-EB28-9349-D8C047645593}"/>
                </a:ext>
              </a:extLst>
            </p:cNvPr>
            <p:cNvSpPr/>
            <p:nvPr/>
          </p:nvSpPr>
          <p:spPr>
            <a:xfrm>
              <a:off x="839227" y="27053"/>
              <a:ext cx="7581014" cy="163203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5" name="Google Shape;755;p39">
              <a:extLst>
                <a:ext uri="{FF2B5EF4-FFF2-40B4-BE49-F238E27FC236}">
                  <a16:creationId xmlns:a16="http://schemas.microsoft.com/office/drawing/2014/main" id="{47D5C5E8-08E3-6397-7CBD-D39A0570B55D}"/>
                </a:ext>
              </a:extLst>
            </p:cNvPr>
            <p:cNvSpPr txBox="1">
              <a:spLocks/>
            </p:cNvSpPr>
            <p:nvPr/>
          </p:nvSpPr>
          <p:spPr>
            <a:xfrm>
              <a:off x="1203647" y="113275"/>
              <a:ext cx="6857641" cy="6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800">
                  <a:ln w="3175">
                    <a:noFill/>
                  </a:ln>
                  <a:solidFill>
                    <a:schemeClr val="tx1"/>
                  </a:solidFill>
                  <a:latin typeface="UTM Avo" panose="02040603050506020204" pitchFamily="18" charset="0"/>
                  <a:ea typeface="#9Slide04 Vollkorn Black" panose="00000A00000000000000" pitchFamily="2" charset="0"/>
                </a:rPr>
                <a:t>  Mai tách 14 que tính thành hai nhóm. Em hãy tìm số que tính ở nhóm 2 trong bảng sau: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84B259-37CA-7CD4-A121-6D895CC7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71854" y="-117163"/>
              <a:ext cx="1266740" cy="1141915"/>
            </a:xfrm>
            <a:prstGeom prst="rect">
              <a:avLst/>
            </a:prstGeom>
          </p:spPr>
        </p:pic>
      </p:grpSp>
      <p:sp>
        <p:nvSpPr>
          <p:cNvPr id="29" name="Title 61">
            <a:extLst>
              <a:ext uri="{FF2B5EF4-FFF2-40B4-BE49-F238E27FC236}">
                <a16:creationId xmlns:a16="http://schemas.microsoft.com/office/drawing/2014/main" id="{447C2A0A-E464-9741-261A-7DB371BE709B}"/>
              </a:ext>
            </a:extLst>
          </p:cNvPr>
          <p:cNvSpPr txBox="1">
            <a:spLocks/>
          </p:cNvSpPr>
          <p:nvPr/>
        </p:nvSpPr>
        <p:spPr>
          <a:xfrm>
            <a:off x="448660" y="1189085"/>
            <a:ext cx="834050" cy="99365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b)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22A28C-D711-9088-B169-F83A006A9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355517"/>
              </p:ext>
            </p:extLst>
          </p:nvPr>
        </p:nvGraphicFramePr>
        <p:xfrm>
          <a:off x="1619693" y="2062716"/>
          <a:ext cx="6096000" cy="2895600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3609587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274141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Nhóm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latin typeface="UTM Avo" panose="02040603050506020204" pitchFamily="18" charset="0"/>
                        </a:rPr>
                        <a:t>Nhóm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818818"/>
                  </a:ext>
                </a:extLst>
              </a:tr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67692"/>
                  </a:ext>
                </a:extLst>
              </a:tr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027912"/>
                  </a:ext>
                </a:extLst>
              </a:tr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196590"/>
                  </a:ext>
                </a:extLst>
              </a:tr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38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41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Cartoon Illustration Ice Cream Cart PNG | Citypng">
            <a:extLst>
              <a:ext uri="{FF2B5EF4-FFF2-40B4-BE49-F238E27FC236}">
                <a16:creationId xmlns:a16="http://schemas.microsoft.com/office/drawing/2014/main" id="{E8738509-B90A-E1B0-EB6D-CC02ECB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5" b="96647" l="706" r="90706">
                        <a14:foregroundMark x1="27294" y1="2994" x2="26824" y2="2635"/>
                        <a14:foregroundMark x1="4471" y1="9581" x2="4471" y2="9581"/>
                        <a14:foregroundMark x1="69176" y1="86587" x2="68706" y2="86228"/>
                        <a14:foregroundMark x1="46824" y1="90539" x2="46824" y2="90539"/>
                        <a14:foregroundMark x1="29765" y1="96407" x2="29765" y2="96407"/>
                        <a14:foregroundMark x1="22588" y1="73653" x2="22588" y2="73653"/>
                        <a14:foregroundMark x1="22706" y1="74970" x2="21765" y2="82156"/>
                        <a14:foregroundMark x1="24706" y1="76407" x2="24706" y2="78563"/>
                        <a14:foregroundMark x1="18000" y1="80120" x2="18000" y2="80120"/>
                        <a14:foregroundMark x1="66824" y1="92575" x2="66824" y2="92575"/>
                        <a14:foregroundMark x1="63059" y1="96407" x2="67412" y2="96766"/>
                        <a14:foregroundMark x1="49647" y1="54012" x2="49647" y2="54012"/>
                        <a14:foregroundMark x1="50471" y1="54012" x2="50471" y2="57725"/>
                        <a14:foregroundMark x1="44588" y1="57964" x2="44588" y2="57964"/>
                        <a14:foregroundMark x1="56588" y1="53892" x2="56588" y2="53892"/>
                        <a14:foregroundMark x1="56471" y1="56527" x2="56235" y2="57365"/>
                        <a14:foregroundMark x1="50706" y1="62275" x2="50706" y2="62275"/>
                        <a14:foregroundMark x1="24471" y1="94611" x2="24471" y2="94611"/>
                        <a14:foregroundMark x1="20471" y1="79880" x2="20471" y2="79880"/>
                        <a14:foregroundMark x1="19765" y1="79641" x2="19647" y2="82156"/>
                        <a14:foregroundMark x1="87059" y1="67425" x2="87059" y2="67425"/>
                        <a14:foregroundMark x1="85412" y1="64551" x2="85412" y2="64551"/>
                        <a14:foregroundMark x1="68824" y1="91856" x2="69176" y2="94251"/>
                        <a14:foregroundMark x1="80235" y1="33293" x2="80235" y2="33293"/>
                        <a14:foregroundMark x1="80235" y1="30539" x2="79529" y2="34132"/>
                        <a14:foregroundMark x1="22588" y1="53892" x2="22588" y2="53892"/>
                        <a14:foregroundMark x1="706" y1="12575" x2="706" y2="12575"/>
                        <a14:foregroundMark x1="64824" y1="88144" x2="65294" y2="91138"/>
                        <a14:foregroundMark x1="90706" y1="70778" x2="90706" y2="70778"/>
                        <a14:foregroundMark x1="50941" y1="61317" x2="50941" y2="62275"/>
                        <a14:foregroundMark x1="2000" y1="9461" x2="2000" y2="94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51" y="144379"/>
            <a:ext cx="4864939" cy="36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5590" y="1945337"/>
            <a:ext cx="4354073" cy="337467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1820124" y="367884"/>
            <a:ext cx="2962656" cy="1835436"/>
          </a:xfrm>
          <a:prstGeom prst="wedgeRoundRectCallout">
            <a:avLst>
              <a:gd name="adj1" fmla="val -61262"/>
              <a:gd name="adj2" fmla="val 424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1929509" y="487060"/>
            <a:ext cx="2743886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Hãy chọn đúng số điền vào ? để xếp những que kem lên xe nào!</a:t>
            </a:r>
          </a:p>
        </p:txBody>
      </p:sp>
      <p:sp>
        <p:nvSpPr>
          <p:cNvPr id="61" name="Google Shape;755;p39">
            <a:extLst>
              <a:ext uri="{FF2B5EF4-FFF2-40B4-BE49-F238E27FC236}">
                <a16:creationId xmlns:a16="http://schemas.microsoft.com/office/drawing/2014/main" id="{91AC3B64-BEA6-B051-4B26-0B950EEF6712}"/>
              </a:ext>
            </a:extLst>
          </p:cNvPr>
          <p:cNvSpPr txBox="1">
            <a:spLocks/>
          </p:cNvSpPr>
          <p:nvPr/>
        </p:nvSpPr>
        <p:spPr>
          <a:xfrm>
            <a:off x="1879232" y="628098"/>
            <a:ext cx="2743886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CA3659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số que kem chưa được xếp lên xe kem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68EA7-7462-E216-3217-D63ABAC1E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909" y="2409590"/>
            <a:ext cx="2743438" cy="2828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8F8D5-F4CE-48E5-F114-71C5ECD8D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395" y="2577307"/>
            <a:ext cx="2523963" cy="2615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DFF3B-BB5A-A403-653A-1FD7601E3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0056" y="2251080"/>
            <a:ext cx="2749534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1" grpId="0"/>
      <p:bldP spid="6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862F2924-4D5D-8DC7-841E-D79278CFD5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066671"/>
              </p:ext>
            </p:extLst>
          </p:nvPr>
        </p:nvGraphicFramePr>
        <p:xfrm>
          <a:off x="1013521" y="417858"/>
          <a:ext cx="7389628" cy="4400550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3694814">
                  <a:extLst>
                    <a:ext uri="{9D8B030D-6E8A-4147-A177-3AD203B41FA5}">
                      <a16:colId xmlns:a16="http://schemas.microsoft.com/office/drawing/2014/main" val="136095873"/>
                    </a:ext>
                  </a:extLst>
                </a:gridCol>
                <a:gridCol w="3694814">
                  <a:extLst>
                    <a:ext uri="{9D8B030D-6E8A-4147-A177-3AD203B41FA5}">
                      <a16:colId xmlns:a16="http://schemas.microsoft.com/office/drawing/2014/main" val="1727414199"/>
                    </a:ext>
                  </a:extLst>
                </a:gridCol>
              </a:tblGrid>
              <a:tr h="88011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Nhóm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latin typeface="UTM Avo" panose="02040603050506020204" pitchFamily="18" charset="0"/>
                        </a:rPr>
                        <a:t>Nhóm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818818"/>
                  </a:ext>
                </a:extLst>
              </a:tr>
              <a:tr h="88011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67692"/>
                  </a:ext>
                </a:extLst>
              </a:tr>
              <a:tr h="88011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027912"/>
                  </a:ext>
                </a:extLst>
              </a:tr>
              <a:tr h="88011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196590"/>
                  </a:ext>
                </a:extLst>
              </a:tr>
              <a:tr h="88011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38979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22A28C-D711-9088-B169-F83A006A9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938036"/>
              </p:ext>
            </p:extLst>
          </p:nvPr>
        </p:nvGraphicFramePr>
        <p:xfrm>
          <a:off x="523501" y="373335"/>
          <a:ext cx="5963870" cy="4443214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2390302">
                  <a:extLst>
                    <a:ext uri="{9D8B030D-6E8A-4147-A177-3AD203B41FA5}">
                      <a16:colId xmlns:a16="http://schemas.microsoft.com/office/drawing/2014/main" val="136095873"/>
                    </a:ext>
                  </a:extLst>
                </a:gridCol>
                <a:gridCol w="3573568">
                  <a:extLst>
                    <a:ext uri="{9D8B030D-6E8A-4147-A177-3AD203B41FA5}">
                      <a16:colId xmlns:a16="http://schemas.microsoft.com/office/drawing/2014/main" val="1727414199"/>
                    </a:ext>
                  </a:extLst>
                </a:gridCol>
              </a:tblGrid>
              <a:tr h="649916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Nhóm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latin typeface="UTM Avo" panose="02040603050506020204" pitchFamily="18" charset="0"/>
                        </a:rPr>
                        <a:t>Nhóm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818818"/>
                  </a:ext>
                </a:extLst>
              </a:tr>
              <a:tr h="595423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67692"/>
                  </a:ext>
                </a:extLst>
              </a:tr>
              <a:tr h="1116419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027912"/>
                  </a:ext>
                </a:extLst>
              </a:tr>
              <a:tr h="1081995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196590"/>
                  </a:ext>
                </a:extLst>
              </a:tr>
              <a:tr h="999461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3897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8B5707F-5B46-2F4F-DE69-C4961DE80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9569">
            <a:off x="6440127" y="45453"/>
            <a:ext cx="1967261" cy="202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F44AAF-820F-F5FC-C7CE-3F156FC80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5184">
            <a:off x="6968406" y="3264561"/>
            <a:ext cx="1885069" cy="185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5894D-5023-E9F9-F96C-C18F28A9C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91042">
            <a:off x="7360478" y="1461579"/>
            <a:ext cx="1885069" cy="22203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3A92793-C63A-F28E-E8EB-BB0B088E9A6F}"/>
              </a:ext>
            </a:extLst>
          </p:cNvPr>
          <p:cNvSpPr/>
          <p:nvPr/>
        </p:nvSpPr>
        <p:spPr>
          <a:xfrm>
            <a:off x="4182024" y="1679944"/>
            <a:ext cx="1052623" cy="978195"/>
          </a:xfrm>
          <a:prstGeom prst="ellipse">
            <a:avLst/>
          </a:prstGeom>
          <a:solidFill>
            <a:srgbClr val="F3C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5C1325-2CAC-3284-F113-CB6C04A53C19}"/>
              </a:ext>
            </a:extLst>
          </p:cNvPr>
          <p:cNvSpPr/>
          <p:nvPr/>
        </p:nvSpPr>
        <p:spPr>
          <a:xfrm>
            <a:off x="4233299" y="2775445"/>
            <a:ext cx="1052623" cy="978195"/>
          </a:xfrm>
          <a:prstGeom prst="ellipse">
            <a:avLst/>
          </a:prstGeom>
          <a:solidFill>
            <a:srgbClr val="EEB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BBDA64-97B7-1D90-F1AE-1CAE6B38CD27}"/>
              </a:ext>
            </a:extLst>
          </p:cNvPr>
          <p:cNvSpPr/>
          <p:nvPr/>
        </p:nvSpPr>
        <p:spPr>
          <a:xfrm>
            <a:off x="4233298" y="3842071"/>
            <a:ext cx="1052623" cy="978195"/>
          </a:xfrm>
          <a:prstGeom prst="ellipse">
            <a:avLst/>
          </a:prstGeom>
          <a:solidFill>
            <a:srgbClr val="FF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6135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9753E-6 L -0.20608 0.13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-0.25677 0.3083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47" y="1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45679E-6 L -0.21979 -0.2398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A9C98-70F5-DDB2-12EF-C9C4EBDC1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956" y="41859"/>
            <a:ext cx="1031451" cy="9332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0F06AA-6E71-4565-D6A3-2442D76E9A4A}"/>
              </a:ext>
            </a:extLst>
          </p:cNvPr>
          <p:cNvCxnSpPr>
            <a:cxnSpLocks/>
          </p:cNvCxnSpPr>
          <p:nvPr/>
        </p:nvCxnSpPr>
        <p:spPr>
          <a:xfrm flipH="1">
            <a:off x="2043745" y="1614729"/>
            <a:ext cx="4572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E7EC8C5-F85A-8B54-DB7C-4964D0038D2F}"/>
              </a:ext>
            </a:extLst>
          </p:cNvPr>
          <p:cNvSpPr/>
          <p:nvPr/>
        </p:nvSpPr>
        <p:spPr>
          <a:xfrm>
            <a:off x="1473256" y="209191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E8A88C-0467-E51E-83B5-F31F03E68B68}"/>
              </a:ext>
            </a:extLst>
          </p:cNvPr>
          <p:cNvCxnSpPr>
            <a:cxnSpLocks/>
          </p:cNvCxnSpPr>
          <p:nvPr/>
        </p:nvCxnSpPr>
        <p:spPr>
          <a:xfrm>
            <a:off x="2500945" y="1614729"/>
            <a:ext cx="5588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971AD32-0E05-57D3-3C3A-6B910C15283C}"/>
              </a:ext>
            </a:extLst>
          </p:cNvPr>
          <p:cNvGrpSpPr/>
          <p:nvPr/>
        </p:nvGrpSpPr>
        <p:grpSpPr>
          <a:xfrm>
            <a:off x="520447" y="975077"/>
            <a:ext cx="3848264" cy="697516"/>
            <a:chOff x="368300" y="788810"/>
            <a:chExt cx="3848264" cy="697516"/>
          </a:xfrm>
        </p:grpSpPr>
        <p:sp>
          <p:nvSpPr>
            <p:cNvPr id="7" name="Google Shape;1177;p42">
              <a:extLst>
                <a:ext uri="{FF2B5EF4-FFF2-40B4-BE49-F238E27FC236}">
                  <a16:creationId xmlns:a16="http://schemas.microsoft.com/office/drawing/2014/main" id="{7563C80B-0152-4AC3-EED4-4360EA246AD0}"/>
                </a:ext>
              </a:extLst>
            </p:cNvPr>
            <p:cNvSpPr txBox="1">
              <a:spLocks/>
            </p:cNvSpPr>
            <p:nvPr/>
          </p:nvSpPr>
          <p:spPr>
            <a:xfrm>
              <a:off x="368300" y="956931"/>
              <a:ext cx="3024614" cy="458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8 + 7</a:t>
              </a:r>
            </a:p>
          </p:txBody>
        </p:sp>
        <p:sp>
          <p:nvSpPr>
            <p:cNvPr id="8" name="Google Shape;1177;p42">
              <a:extLst>
                <a:ext uri="{FF2B5EF4-FFF2-40B4-BE49-F238E27FC236}">
                  <a16:creationId xmlns:a16="http://schemas.microsoft.com/office/drawing/2014/main" id="{E7D6564A-C547-3D02-158E-42CC9B0544A6}"/>
                </a:ext>
              </a:extLst>
            </p:cNvPr>
            <p:cNvSpPr txBox="1">
              <a:spLocks/>
            </p:cNvSpPr>
            <p:nvPr/>
          </p:nvSpPr>
          <p:spPr>
            <a:xfrm>
              <a:off x="2311120" y="966697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415B2C9-F125-11C8-35D9-B0F51F041483}"/>
                </a:ext>
              </a:extLst>
            </p:cNvPr>
            <p:cNvSpPr/>
            <p:nvPr/>
          </p:nvSpPr>
          <p:spPr>
            <a:xfrm>
              <a:off x="3435649" y="788810"/>
              <a:ext cx="780915" cy="69751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D1FCC37-9F3F-30E0-249B-C7C1832F6C05}"/>
              </a:ext>
            </a:extLst>
          </p:cNvPr>
          <p:cNvSpPr/>
          <p:nvPr/>
        </p:nvSpPr>
        <p:spPr>
          <a:xfrm>
            <a:off x="2666159" y="2070063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57525E-D8BB-879F-E6D5-12E01A7986B0}"/>
              </a:ext>
            </a:extLst>
          </p:cNvPr>
          <p:cNvSpPr/>
          <p:nvPr/>
        </p:nvSpPr>
        <p:spPr>
          <a:xfrm>
            <a:off x="3570678" y="975077"/>
            <a:ext cx="1031086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6" name="Title 61">
            <a:extLst>
              <a:ext uri="{FF2B5EF4-FFF2-40B4-BE49-F238E27FC236}">
                <a16:creationId xmlns:a16="http://schemas.microsoft.com/office/drawing/2014/main" id="{B4C9DE27-CB3A-9B52-D5AD-8C515CF09C5E}"/>
              </a:ext>
            </a:extLst>
          </p:cNvPr>
          <p:cNvSpPr txBox="1">
            <a:spLocks/>
          </p:cNvSpPr>
          <p:nvPr/>
        </p:nvSpPr>
        <p:spPr>
          <a:xfrm>
            <a:off x="897831" y="126538"/>
            <a:ext cx="2689965" cy="6314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a) Tính 8+ 7</a:t>
            </a:r>
          </a:p>
        </p:txBody>
      </p:sp>
      <p:sp>
        <p:nvSpPr>
          <p:cNvPr id="17" name="Title 61">
            <a:extLst>
              <a:ext uri="{FF2B5EF4-FFF2-40B4-BE49-F238E27FC236}">
                <a16:creationId xmlns:a16="http://schemas.microsoft.com/office/drawing/2014/main" id="{BC700B07-60DC-F0CA-56AA-2593567367F6}"/>
              </a:ext>
            </a:extLst>
          </p:cNvPr>
          <p:cNvSpPr txBox="1">
            <a:spLocks/>
          </p:cNvSpPr>
          <p:nvPr/>
        </p:nvSpPr>
        <p:spPr>
          <a:xfrm>
            <a:off x="5551210" y="4336033"/>
            <a:ext cx="2689965" cy="6314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b) Tính 8+ 5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7BB3FD-78F6-5FA6-2D9C-36BAD6A74403}"/>
              </a:ext>
            </a:extLst>
          </p:cNvPr>
          <p:cNvCxnSpPr>
            <a:cxnSpLocks/>
          </p:cNvCxnSpPr>
          <p:nvPr/>
        </p:nvCxnSpPr>
        <p:spPr>
          <a:xfrm flipH="1">
            <a:off x="6159592" y="2167743"/>
            <a:ext cx="4572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883763A-1F1A-6D2C-A8DA-A6DEA4A339BD}"/>
              </a:ext>
            </a:extLst>
          </p:cNvPr>
          <p:cNvSpPr/>
          <p:nvPr/>
        </p:nvSpPr>
        <p:spPr>
          <a:xfrm>
            <a:off x="5589103" y="2644928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1C38AE-D55F-AC50-EECD-4F09CBFB8841}"/>
              </a:ext>
            </a:extLst>
          </p:cNvPr>
          <p:cNvCxnSpPr>
            <a:cxnSpLocks/>
          </p:cNvCxnSpPr>
          <p:nvPr/>
        </p:nvCxnSpPr>
        <p:spPr>
          <a:xfrm>
            <a:off x="6616792" y="2167743"/>
            <a:ext cx="5588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AA97B7-AA56-67AC-C31C-355735D3B61F}"/>
              </a:ext>
            </a:extLst>
          </p:cNvPr>
          <p:cNvGrpSpPr/>
          <p:nvPr/>
        </p:nvGrpSpPr>
        <p:grpSpPr>
          <a:xfrm>
            <a:off x="4628675" y="1601402"/>
            <a:ext cx="3994878" cy="609130"/>
            <a:chOff x="368300" y="877196"/>
            <a:chExt cx="3994878" cy="609130"/>
          </a:xfrm>
        </p:grpSpPr>
        <p:sp>
          <p:nvSpPr>
            <p:cNvPr id="22" name="Google Shape;1177;p42">
              <a:extLst>
                <a:ext uri="{FF2B5EF4-FFF2-40B4-BE49-F238E27FC236}">
                  <a16:creationId xmlns:a16="http://schemas.microsoft.com/office/drawing/2014/main" id="{DCAC4E83-9800-108C-BCE2-AD39CCA901DA}"/>
                </a:ext>
              </a:extLst>
            </p:cNvPr>
            <p:cNvSpPr txBox="1">
              <a:spLocks/>
            </p:cNvSpPr>
            <p:nvPr/>
          </p:nvSpPr>
          <p:spPr>
            <a:xfrm>
              <a:off x="368300" y="956931"/>
              <a:ext cx="3024614" cy="458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8 + 5</a:t>
              </a:r>
            </a:p>
          </p:txBody>
        </p:sp>
        <p:sp>
          <p:nvSpPr>
            <p:cNvPr id="23" name="Google Shape;1177;p42">
              <a:extLst>
                <a:ext uri="{FF2B5EF4-FFF2-40B4-BE49-F238E27FC236}">
                  <a16:creationId xmlns:a16="http://schemas.microsoft.com/office/drawing/2014/main" id="{F7EC93CE-853A-8311-74F3-10A8E7CBDC3A}"/>
                </a:ext>
              </a:extLst>
            </p:cNvPr>
            <p:cNvSpPr txBox="1">
              <a:spLocks/>
            </p:cNvSpPr>
            <p:nvPr/>
          </p:nvSpPr>
          <p:spPr>
            <a:xfrm>
              <a:off x="2311120" y="966697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23F2AA6-5013-6286-BA96-C791C9EF6E78}"/>
                </a:ext>
              </a:extLst>
            </p:cNvPr>
            <p:cNvSpPr/>
            <p:nvPr/>
          </p:nvSpPr>
          <p:spPr>
            <a:xfrm>
              <a:off x="3435649" y="877196"/>
              <a:ext cx="927529" cy="609130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B63F3CDE-8C2C-8473-F127-8A5C6A954039}"/>
              </a:ext>
            </a:extLst>
          </p:cNvPr>
          <p:cNvSpPr/>
          <p:nvPr/>
        </p:nvSpPr>
        <p:spPr>
          <a:xfrm>
            <a:off x="6782006" y="2623077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1071EA-E6FC-83F8-6671-B3741901F0C9}"/>
              </a:ext>
            </a:extLst>
          </p:cNvPr>
          <p:cNvSpPr/>
          <p:nvPr/>
        </p:nvSpPr>
        <p:spPr>
          <a:xfrm>
            <a:off x="7696024" y="1569266"/>
            <a:ext cx="1034323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81311AB-DFD3-A117-4938-C328322E6EF5}"/>
              </a:ext>
            </a:extLst>
          </p:cNvPr>
          <p:cNvSpPr/>
          <p:nvPr/>
        </p:nvSpPr>
        <p:spPr>
          <a:xfrm>
            <a:off x="2664023" y="206752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1598C2-257B-89EA-10FD-DB88BDADC627}"/>
              </a:ext>
            </a:extLst>
          </p:cNvPr>
          <p:cNvSpPr/>
          <p:nvPr/>
        </p:nvSpPr>
        <p:spPr>
          <a:xfrm>
            <a:off x="6782006" y="2608003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94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A9C98-70F5-DDB2-12EF-C9C4EBDC1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956" y="41859"/>
            <a:ext cx="1031451" cy="9332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0F06AA-6E71-4565-D6A3-2442D76E9A4A}"/>
              </a:ext>
            </a:extLst>
          </p:cNvPr>
          <p:cNvCxnSpPr>
            <a:cxnSpLocks/>
          </p:cNvCxnSpPr>
          <p:nvPr/>
        </p:nvCxnSpPr>
        <p:spPr>
          <a:xfrm flipH="1">
            <a:off x="2043745" y="1614729"/>
            <a:ext cx="4572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E8A88C-0467-E51E-83B5-F31F03E68B68}"/>
              </a:ext>
            </a:extLst>
          </p:cNvPr>
          <p:cNvCxnSpPr>
            <a:cxnSpLocks/>
          </p:cNvCxnSpPr>
          <p:nvPr/>
        </p:nvCxnSpPr>
        <p:spPr>
          <a:xfrm>
            <a:off x="2500945" y="1614729"/>
            <a:ext cx="5588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971AD32-0E05-57D3-3C3A-6B910C15283C}"/>
              </a:ext>
            </a:extLst>
          </p:cNvPr>
          <p:cNvGrpSpPr/>
          <p:nvPr/>
        </p:nvGrpSpPr>
        <p:grpSpPr>
          <a:xfrm>
            <a:off x="520447" y="975077"/>
            <a:ext cx="3848264" cy="697516"/>
            <a:chOff x="368300" y="788810"/>
            <a:chExt cx="3848264" cy="697516"/>
          </a:xfrm>
        </p:grpSpPr>
        <p:sp>
          <p:nvSpPr>
            <p:cNvPr id="7" name="Google Shape;1177;p42">
              <a:extLst>
                <a:ext uri="{FF2B5EF4-FFF2-40B4-BE49-F238E27FC236}">
                  <a16:creationId xmlns:a16="http://schemas.microsoft.com/office/drawing/2014/main" id="{7563C80B-0152-4AC3-EED4-4360EA246AD0}"/>
                </a:ext>
              </a:extLst>
            </p:cNvPr>
            <p:cNvSpPr txBox="1">
              <a:spLocks/>
            </p:cNvSpPr>
            <p:nvPr/>
          </p:nvSpPr>
          <p:spPr>
            <a:xfrm>
              <a:off x="368300" y="956931"/>
              <a:ext cx="3024614" cy="458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8 + 8</a:t>
              </a:r>
            </a:p>
          </p:txBody>
        </p:sp>
        <p:sp>
          <p:nvSpPr>
            <p:cNvPr id="8" name="Google Shape;1177;p42">
              <a:extLst>
                <a:ext uri="{FF2B5EF4-FFF2-40B4-BE49-F238E27FC236}">
                  <a16:creationId xmlns:a16="http://schemas.microsoft.com/office/drawing/2014/main" id="{E7D6564A-C547-3D02-158E-42CC9B0544A6}"/>
                </a:ext>
              </a:extLst>
            </p:cNvPr>
            <p:cNvSpPr txBox="1">
              <a:spLocks/>
            </p:cNvSpPr>
            <p:nvPr/>
          </p:nvSpPr>
          <p:spPr>
            <a:xfrm>
              <a:off x="2276511" y="983105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415B2C9-F125-11C8-35D9-B0F51F041483}"/>
                </a:ext>
              </a:extLst>
            </p:cNvPr>
            <p:cNvSpPr/>
            <p:nvPr/>
          </p:nvSpPr>
          <p:spPr>
            <a:xfrm>
              <a:off x="3435649" y="788810"/>
              <a:ext cx="780915" cy="69751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57525E-D8BB-879F-E6D5-12E01A7986B0}"/>
              </a:ext>
            </a:extLst>
          </p:cNvPr>
          <p:cNvSpPr/>
          <p:nvPr/>
        </p:nvSpPr>
        <p:spPr>
          <a:xfrm>
            <a:off x="3545658" y="975077"/>
            <a:ext cx="1031086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16" name="Title 61">
            <a:extLst>
              <a:ext uri="{FF2B5EF4-FFF2-40B4-BE49-F238E27FC236}">
                <a16:creationId xmlns:a16="http://schemas.microsoft.com/office/drawing/2014/main" id="{B4C9DE27-CB3A-9B52-D5AD-8C515CF09C5E}"/>
              </a:ext>
            </a:extLst>
          </p:cNvPr>
          <p:cNvSpPr txBox="1">
            <a:spLocks/>
          </p:cNvSpPr>
          <p:nvPr/>
        </p:nvSpPr>
        <p:spPr>
          <a:xfrm>
            <a:off x="897831" y="126538"/>
            <a:ext cx="2689965" cy="6314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c) Tính 8+ 8</a:t>
            </a:r>
          </a:p>
        </p:txBody>
      </p:sp>
      <p:sp>
        <p:nvSpPr>
          <p:cNvPr id="17" name="Title 61">
            <a:extLst>
              <a:ext uri="{FF2B5EF4-FFF2-40B4-BE49-F238E27FC236}">
                <a16:creationId xmlns:a16="http://schemas.microsoft.com/office/drawing/2014/main" id="{BC700B07-60DC-F0CA-56AA-2593567367F6}"/>
              </a:ext>
            </a:extLst>
          </p:cNvPr>
          <p:cNvSpPr txBox="1">
            <a:spLocks/>
          </p:cNvSpPr>
          <p:nvPr/>
        </p:nvSpPr>
        <p:spPr>
          <a:xfrm>
            <a:off x="5551210" y="4336033"/>
            <a:ext cx="2689965" cy="631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</a:rPr>
              <a:t>d) Tính 6+ 5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7BB3FD-78F6-5FA6-2D9C-36BAD6A74403}"/>
              </a:ext>
            </a:extLst>
          </p:cNvPr>
          <p:cNvCxnSpPr>
            <a:cxnSpLocks/>
          </p:cNvCxnSpPr>
          <p:nvPr/>
        </p:nvCxnSpPr>
        <p:spPr>
          <a:xfrm flipH="1">
            <a:off x="6159592" y="2167743"/>
            <a:ext cx="4572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1C38AE-D55F-AC50-EECD-4F09CBFB8841}"/>
              </a:ext>
            </a:extLst>
          </p:cNvPr>
          <p:cNvCxnSpPr>
            <a:cxnSpLocks/>
          </p:cNvCxnSpPr>
          <p:nvPr/>
        </p:nvCxnSpPr>
        <p:spPr>
          <a:xfrm>
            <a:off x="6616792" y="2167743"/>
            <a:ext cx="5588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AA97B7-AA56-67AC-C31C-355735D3B61F}"/>
              </a:ext>
            </a:extLst>
          </p:cNvPr>
          <p:cNvGrpSpPr/>
          <p:nvPr/>
        </p:nvGrpSpPr>
        <p:grpSpPr>
          <a:xfrm>
            <a:off x="4628675" y="1513016"/>
            <a:ext cx="3848264" cy="697516"/>
            <a:chOff x="368300" y="788810"/>
            <a:chExt cx="3848264" cy="697516"/>
          </a:xfrm>
        </p:grpSpPr>
        <p:sp>
          <p:nvSpPr>
            <p:cNvPr id="22" name="Google Shape;1177;p42">
              <a:extLst>
                <a:ext uri="{FF2B5EF4-FFF2-40B4-BE49-F238E27FC236}">
                  <a16:creationId xmlns:a16="http://schemas.microsoft.com/office/drawing/2014/main" id="{DCAC4E83-9800-108C-BCE2-AD39CCA901DA}"/>
                </a:ext>
              </a:extLst>
            </p:cNvPr>
            <p:cNvSpPr txBox="1">
              <a:spLocks/>
            </p:cNvSpPr>
            <p:nvPr/>
          </p:nvSpPr>
          <p:spPr>
            <a:xfrm>
              <a:off x="368300" y="956931"/>
              <a:ext cx="3024614" cy="458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6 + 5</a:t>
              </a:r>
            </a:p>
          </p:txBody>
        </p:sp>
        <p:sp>
          <p:nvSpPr>
            <p:cNvPr id="23" name="Google Shape;1177;p42">
              <a:extLst>
                <a:ext uri="{FF2B5EF4-FFF2-40B4-BE49-F238E27FC236}">
                  <a16:creationId xmlns:a16="http://schemas.microsoft.com/office/drawing/2014/main" id="{F7EC93CE-853A-8311-74F3-10A8E7CBDC3A}"/>
                </a:ext>
              </a:extLst>
            </p:cNvPr>
            <p:cNvSpPr txBox="1">
              <a:spLocks/>
            </p:cNvSpPr>
            <p:nvPr/>
          </p:nvSpPr>
          <p:spPr>
            <a:xfrm>
              <a:off x="2311120" y="966697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23F2AA6-5013-6286-BA96-C791C9EF6E78}"/>
                </a:ext>
              </a:extLst>
            </p:cNvPr>
            <p:cNvSpPr/>
            <p:nvPr/>
          </p:nvSpPr>
          <p:spPr>
            <a:xfrm>
              <a:off x="3435649" y="788810"/>
              <a:ext cx="780915" cy="69751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1071EA-E6FC-83F8-6671-B3741901F0C9}"/>
              </a:ext>
            </a:extLst>
          </p:cNvPr>
          <p:cNvSpPr/>
          <p:nvPr/>
        </p:nvSpPr>
        <p:spPr>
          <a:xfrm>
            <a:off x="7653289" y="1511115"/>
            <a:ext cx="1034323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7C964B-C088-B961-66B8-69BF4A0EE021}"/>
              </a:ext>
            </a:extLst>
          </p:cNvPr>
          <p:cNvSpPr/>
          <p:nvPr/>
        </p:nvSpPr>
        <p:spPr>
          <a:xfrm>
            <a:off x="5589072" y="2658511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32F1BF0-4417-0CCE-4970-C51B91360115}"/>
              </a:ext>
            </a:extLst>
          </p:cNvPr>
          <p:cNvSpPr/>
          <p:nvPr/>
        </p:nvSpPr>
        <p:spPr>
          <a:xfrm>
            <a:off x="1498005" y="208227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96F1BD6-5ED5-5413-2EFA-A7E29E777552}"/>
              </a:ext>
            </a:extLst>
          </p:cNvPr>
          <p:cNvSpPr/>
          <p:nvPr/>
        </p:nvSpPr>
        <p:spPr>
          <a:xfrm>
            <a:off x="2615437" y="2085051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D78E69-2328-A230-D92E-36CEAD3676A0}"/>
              </a:ext>
            </a:extLst>
          </p:cNvPr>
          <p:cNvSpPr/>
          <p:nvPr/>
        </p:nvSpPr>
        <p:spPr>
          <a:xfrm>
            <a:off x="6752256" y="264890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66EFDC-EEB9-B3C8-E82D-E35FF2C5537A}"/>
              </a:ext>
            </a:extLst>
          </p:cNvPr>
          <p:cNvSpPr/>
          <p:nvPr/>
        </p:nvSpPr>
        <p:spPr>
          <a:xfrm>
            <a:off x="1503404" y="2080527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5664CA1-8479-2A20-E5C9-C26AC1E29B68}"/>
              </a:ext>
            </a:extLst>
          </p:cNvPr>
          <p:cNvSpPr/>
          <p:nvPr/>
        </p:nvSpPr>
        <p:spPr>
          <a:xfrm>
            <a:off x="2620567" y="2093286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7EC8C5-F85A-8B54-DB7C-4964D0038D2F}"/>
              </a:ext>
            </a:extLst>
          </p:cNvPr>
          <p:cNvSpPr/>
          <p:nvPr/>
        </p:nvSpPr>
        <p:spPr>
          <a:xfrm>
            <a:off x="1497713" y="207768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1FCC37-9F3F-30E0-249B-C7C1832F6C05}"/>
              </a:ext>
            </a:extLst>
          </p:cNvPr>
          <p:cNvSpPr/>
          <p:nvPr/>
        </p:nvSpPr>
        <p:spPr>
          <a:xfrm>
            <a:off x="2624165" y="2085051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95D29C5-0824-9363-AE17-4DBE794ACA6D}"/>
              </a:ext>
            </a:extLst>
          </p:cNvPr>
          <p:cNvSpPr/>
          <p:nvPr/>
        </p:nvSpPr>
        <p:spPr>
          <a:xfrm>
            <a:off x="1497713" y="208688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22BEA81-50E9-C1E2-F057-1224B3C8D66F}"/>
              </a:ext>
            </a:extLst>
          </p:cNvPr>
          <p:cNvSpPr/>
          <p:nvPr/>
        </p:nvSpPr>
        <p:spPr>
          <a:xfrm>
            <a:off x="2629295" y="2087516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3763A-1F1A-6D2C-A8DA-A6DEA4A339BD}"/>
              </a:ext>
            </a:extLst>
          </p:cNvPr>
          <p:cNvSpPr/>
          <p:nvPr/>
        </p:nvSpPr>
        <p:spPr>
          <a:xfrm>
            <a:off x="5592670" y="2666553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63F3CDE-8C2C-8473-F127-8A5C6A954039}"/>
              </a:ext>
            </a:extLst>
          </p:cNvPr>
          <p:cNvSpPr/>
          <p:nvPr/>
        </p:nvSpPr>
        <p:spPr>
          <a:xfrm>
            <a:off x="6747126" y="2648903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2C8C0A-3A78-00F8-BF18-C39ADCB4B1E4}"/>
              </a:ext>
            </a:extLst>
          </p:cNvPr>
          <p:cNvSpPr/>
          <p:nvPr/>
        </p:nvSpPr>
        <p:spPr>
          <a:xfrm>
            <a:off x="6747126" y="264890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8028BD-2104-E33F-903F-4D3CD73DF0B1}"/>
              </a:ext>
            </a:extLst>
          </p:cNvPr>
          <p:cNvSpPr/>
          <p:nvPr/>
        </p:nvSpPr>
        <p:spPr>
          <a:xfrm>
            <a:off x="5605476" y="265618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198A4B5-EA8E-9ADF-5219-633410802AD1}"/>
              </a:ext>
            </a:extLst>
          </p:cNvPr>
          <p:cNvSpPr/>
          <p:nvPr/>
        </p:nvSpPr>
        <p:spPr>
          <a:xfrm>
            <a:off x="6738398" y="2643443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8B0C791-10D0-A154-15E5-21DAEF562DAF}"/>
              </a:ext>
            </a:extLst>
          </p:cNvPr>
          <p:cNvSpPr/>
          <p:nvPr/>
        </p:nvSpPr>
        <p:spPr>
          <a:xfrm>
            <a:off x="5594202" y="266253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8070AE8-2B05-3983-CEB7-47CE671E4FC8}"/>
              </a:ext>
            </a:extLst>
          </p:cNvPr>
          <p:cNvSpPr/>
          <p:nvPr/>
        </p:nvSpPr>
        <p:spPr>
          <a:xfrm>
            <a:off x="6739823" y="263798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ADF8F94-1720-F081-C62E-57D01141067E}"/>
              </a:ext>
            </a:extLst>
          </p:cNvPr>
          <p:cNvSpPr/>
          <p:nvPr/>
        </p:nvSpPr>
        <p:spPr>
          <a:xfrm>
            <a:off x="5596001" y="2658511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79B351-7D0A-3A2F-4DDD-1AB40316FA7E}"/>
              </a:ext>
            </a:extLst>
          </p:cNvPr>
          <p:cNvSpPr/>
          <p:nvPr/>
        </p:nvSpPr>
        <p:spPr>
          <a:xfrm>
            <a:off x="6739613" y="263984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A673051-F82F-66C1-17F5-7CFBECD2D00E}"/>
              </a:ext>
            </a:extLst>
          </p:cNvPr>
          <p:cNvSpPr/>
          <p:nvPr/>
        </p:nvSpPr>
        <p:spPr>
          <a:xfrm>
            <a:off x="5597963" y="264712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C2550A0-ABFA-BF67-4763-6EED8FEFA2D1}"/>
              </a:ext>
            </a:extLst>
          </p:cNvPr>
          <p:cNvSpPr/>
          <p:nvPr/>
        </p:nvSpPr>
        <p:spPr>
          <a:xfrm>
            <a:off x="6738398" y="264175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6EE678F-83A1-D58A-87C8-C134D74D5264}"/>
              </a:ext>
            </a:extLst>
          </p:cNvPr>
          <p:cNvSpPr/>
          <p:nvPr/>
        </p:nvSpPr>
        <p:spPr>
          <a:xfrm>
            <a:off x="5597789" y="265618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A973299-30E0-AE91-58C6-FD6EC48F8E6B}"/>
              </a:ext>
            </a:extLst>
          </p:cNvPr>
          <p:cNvSpPr/>
          <p:nvPr/>
        </p:nvSpPr>
        <p:spPr>
          <a:xfrm>
            <a:off x="1509376" y="2080066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21264BE-A213-9A2E-03C9-7D54B9621489}"/>
              </a:ext>
            </a:extLst>
          </p:cNvPr>
          <p:cNvSpPr/>
          <p:nvPr/>
        </p:nvSpPr>
        <p:spPr>
          <a:xfrm>
            <a:off x="2623361" y="208688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1FBD258-22F7-8324-410A-4F77C8830C21}"/>
              </a:ext>
            </a:extLst>
          </p:cNvPr>
          <p:cNvSpPr/>
          <p:nvPr/>
        </p:nvSpPr>
        <p:spPr>
          <a:xfrm>
            <a:off x="1508161" y="207768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DEA1967-D3C0-926D-BD80-9284D36E9BD8}"/>
              </a:ext>
            </a:extLst>
          </p:cNvPr>
          <p:cNvSpPr/>
          <p:nvPr/>
        </p:nvSpPr>
        <p:spPr>
          <a:xfrm>
            <a:off x="2635024" y="209743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686181A-2083-A8F2-2882-CD7DECBAD03D}"/>
              </a:ext>
            </a:extLst>
          </p:cNvPr>
          <p:cNvSpPr/>
          <p:nvPr/>
        </p:nvSpPr>
        <p:spPr>
          <a:xfrm>
            <a:off x="1501300" y="2079810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A32A985-9411-0BBB-93F0-3EC225ADD02D}"/>
              </a:ext>
            </a:extLst>
          </p:cNvPr>
          <p:cNvSpPr/>
          <p:nvPr/>
        </p:nvSpPr>
        <p:spPr>
          <a:xfrm>
            <a:off x="2626808" y="2072010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F2EE01-D1E0-B73C-CDF3-44A36DBA33DE}"/>
              </a:ext>
            </a:extLst>
          </p:cNvPr>
          <p:cNvSpPr/>
          <p:nvPr/>
        </p:nvSpPr>
        <p:spPr>
          <a:xfrm>
            <a:off x="1501300" y="207086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722AA9-EF73-2EB7-1ABE-1398F435464A}"/>
              </a:ext>
            </a:extLst>
          </p:cNvPr>
          <p:cNvSpPr/>
          <p:nvPr/>
        </p:nvSpPr>
        <p:spPr>
          <a:xfrm>
            <a:off x="2628474" y="207086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7DF267A-7386-72A7-2D45-F6C3672060F4}"/>
              </a:ext>
            </a:extLst>
          </p:cNvPr>
          <p:cNvSpPr/>
          <p:nvPr/>
        </p:nvSpPr>
        <p:spPr>
          <a:xfrm>
            <a:off x="1497713" y="205793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0C32C02-5018-9382-10A6-C432B9A894C4}"/>
              </a:ext>
            </a:extLst>
          </p:cNvPr>
          <p:cNvSpPr/>
          <p:nvPr/>
        </p:nvSpPr>
        <p:spPr>
          <a:xfrm>
            <a:off x="2624576" y="2077682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D3838FF-6928-A602-E678-236E941A1D88}"/>
              </a:ext>
            </a:extLst>
          </p:cNvPr>
          <p:cNvSpPr/>
          <p:nvPr/>
        </p:nvSpPr>
        <p:spPr>
          <a:xfrm>
            <a:off x="1504246" y="207086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CA3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A3AAD3-1FF5-A750-1CEC-36FC6D184A14}"/>
              </a:ext>
            </a:extLst>
          </p:cNvPr>
          <p:cNvSpPr/>
          <p:nvPr/>
        </p:nvSpPr>
        <p:spPr>
          <a:xfrm>
            <a:off x="2631109" y="209061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502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26" grpId="0" animBg="1"/>
      <p:bldP spid="32" grpId="0" animBg="1"/>
      <p:bldP spid="33" grpId="0" animBg="1"/>
      <p:bldP spid="35" grpId="0" animBg="1"/>
      <p:bldP spid="36" grpId="0" animBg="1"/>
      <p:bldP spid="31" grpId="0" animBg="1"/>
      <p:bldP spid="34" grpId="0" animBg="1"/>
      <p:bldP spid="4" grpId="0" animBg="1"/>
      <p:bldP spid="13" grpId="0" animBg="1"/>
      <p:bldP spid="30" grpId="0" animBg="1"/>
      <p:bldP spid="27" grpId="0" animBg="1"/>
      <p:bldP spid="19" grpId="0" animBg="1"/>
      <p:bldP spid="25" grpId="0" animBg="1"/>
      <p:bldP spid="28" grpId="0" animBg="1"/>
      <p:bldP spid="29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818" y="60179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953348-6528-4407-22B4-DEE1710FB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704" y="4168516"/>
            <a:ext cx="2483241" cy="1988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0C94E-4198-C42B-0BCE-E3BEC22BD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8" y="85550"/>
            <a:ext cx="1658256" cy="148240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14F2256-6B32-5536-005D-F675A7AB3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44333"/>
              </p:ext>
            </p:extLst>
          </p:nvPr>
        </p:nvGraphicFramePr>
        <p:xfrm>
          <a:off x="314797" y="1693377"/>
          <a:ext cx="8514406" cy="2053833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892091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946045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946045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946045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913387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978703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946045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946045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</a:tblGrid>
              <a:tr h="684611">
                <a:tc rowSpan="2">
                  <a:txBody>
                    <a:bodyPr/>
                    <a:lstStyle/>
                    <a:p>
                      <a:pPr algn="ctr"/>
                      <a:r>
                        <a:rPr lang="en-US" sz="8000" b="1">
                          <a:latin typeface="UTM Avo" panose="02040603050506020204" pitchFamily="18" charset="0"/>
                        </a:rPr>
                        <a:t>+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84611">
                <a:tc vMerge="1">
                  <a:txBody>
                    <a:bodyPr/>
                    <a:lstStyle/>
                    <a:p>
                      <a:pPr algn="ctr"/>
                      <a:endParaRPr lang="en-US" sz="25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84611">
                <a:tc>
                  <a:txBody>
                    <a:bodyPr/>
                    <a:lstStyle/>
                    <a:p>
                      <a:pPr algn="ctr"/>
                      <a:endParaRPr lang="en-US" sz="25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sp>
        <p:nvSpPr>
          <p:cNvPr id="10" name="Google Shape;5836;p52">
            <a:extLst>
              <a:ext uri="{FF2B5EF4-FFF2-40B4-BE49-F238E27FC236}">
                <a16:creationId xmlns:a16="http://schemas.microsoft.com/office/drawing/2014/main" id="{0DBFF9A1-4C05-6B8F-8575-2F2410FBD61C}"/>
              </a:ext>
            </a:extLst>
          </p:cNvPr>
          <p:cNvSpPr/>
          <p:nvPr/>
        </p:nvSpPr>
        <p:spPr>
          <a:xfrm>
            <a:off x="3277086" y="60179"/>
            <a:ext cx="2659073" cy="920287"/>
          </a:xfrm>
          <a:custGeom>
            <a:avLst/>
            <a:gdLst/>
            <a:ahLst/>
            <a:cxnLst/>
            <a:rect l="l" t="t" r="r" b="b"/>
            <a:pathLst>
              <a:path w="42268" h="8686" extrusionOk="0">
                <a:moveTo>
                  <a:pt x="20982" y="518"/>
                </a:moveTo>
                <a:lnTo>
                  <a:pt x="26076" y="608"/>
                </a:lnTo>
                <a:lnTo>
                  <a:pt x="31169" y="715"/>
                </a:lnTo>
                <a:lnTo>
                  <a:pt x="36245" y="858"/>
                </a:lnTo>
                <a:lnTo>
                  <a:pt x="41339" y="1037"/>
                </a:lnTo>
                <a:lnTo>
                  <a:pt x="40999" y="1537"/>
                </a:lnTo>
                <a:lnTo>
                  <a:pt x="40660" y="2002"/>
                </a:lnTo>
                <a:lnTo>
                  <a:pt x="40284" y="2449"/>
                </a:lnTo>
                <a:lnTo>
                  <a:pt x="39891" y="2895"/>
                </a:lnTo>
                <a:lnTo>
                  <a:pt x="39480" y="3306"/>
                </a:lnTo>
                <a:lnTo>
                  <a:pt x="39051" y="3700"/>
                </a:lnTo>
                <a:lnTo>
                  <a:pt x="38604" y="4093"/>
                </a:lnTo>
                <a:lnTo>
                  <a:pt x="38140" y="4486"/>
                </a:lnTo>
                <a:lnTo>
                  <a:pt x="38104" y="4540"/>
                </a:lnTo>
                <a:lnTo>
                  <a:pt x="38086" y="4593"/>
                </a:lnTo>
                <a:lnTo>
                  <a:pt x="38050" y="4665"/>
                </a:lnTo>
                <a:lnTo>
                  <a:pt x="38032" y="4736"/>
                </a:lnTo>
                <a:lnTo>
                  <a:pt x="38050" y="4808"/>
                </a:lnTo>
                <a:lnTo>
                  <a:pt x="38104" y="4879"/>
                </a:lnTo>
                <a:lnTo>
                  <a:pt x="38980" y="5737"/>
                </a:lnTo>
                <a:lnTo>
                  <a:pt x="39873" y="6595"/>
                </a:lnTo>
                <a:lnTo>
                  <a:pt x="40785" y="7417"/>
                </a:lnTo>
                <a:lnTo>
                  <a:pt x="41249" y="7828"/>
                </a:lnTo>
                <a:lnTo>
                  <a:pt x="41732" y="8221"/>
                </a:lnTo>
                <a:lnTo>
                  <a:pt x="36567" y="8257"/>
                </a:lnTo>
                <a:lnTo>
                  <a:pt x="26255" y="8257"/>
                </a:lnTo>
                <a:lnTo>
                  <a:pt x="21090" y="8239"/>
                </a:lnTo>
                <a:lnTo>
                  <a:pt x="18534" y="8203"/>
                </a:lnTo>
                <a:lnTo>
                  <a:pt x="15978" y="8150"/>
                </a:lnTo>
                <a:lnTo>
                  <a:pt x="10831" y="8043"/>
                </a:lnTo>
                <a:lnTo>
                  <a:pt x="8275" y="7989"/>
                </a:lnTo>
                <a:lnTo>
                  <a:pt x="5702" y="7971"/>
                </a:lnTo>
                <a:lnTo>
                  <a:pt x="3146" y="7971"/>
                </a:lnTo>
                <a:lnTo>
                  <a:pt x="1859" y="8007"/>
                </a:lnTo>
                <a:lnTo>
                  <a:pt x="590" y="8043"/>
                </a:lnTo>
                <a:lnTo>
                  <a:pt x="1002" y="7649"/>
                </a:lnTo>
                <a:lnTo>
                  <a:pt x="1413" y="7256"/>
                </a:lnTo>
                <a:lnTo>
                  <a:pt x="1788" y="6845"/>
                </a:lnTo>
                <a:lnTo>
                  <a:pt x="2163" y="6398"/>
                </a:lnTo>
                <a:lnTo>
                  <a:pt x="2503" y="5952"/>
                </a:lnTo>
                <a:lnTo>
                  <a:pt x="2842" y="5505"/>
                </a:lnTo>
                <a:lnTo>
                  <a:pt x="3182" y="5040"/>
                </a:lnTo>
                <a:lnTo>
                  <a:pt x="3486" y="4575"/>
                </a:lnTo>
                <a:lnTo>
                  <a:pt x="3504" y="4522"/>
                </a:lnTo>
                <a:lnTo>
                  <a:pt x="3521" y="4468"/>
                </a:lnTo>
                <a:lnTo>
                  <a:pt x="3557" y="4450"/>
                </a:lnTo>
                <a:lnTo>
                  <a:pt x="3575" y="4415"/>
                </a:lnTo>
                <a:lnTo>
                  <a:pt x="3575" y="4361"/>
                </a:lnTo>
                <a:lnTo>
                  <a:pt x="3575" y="4325"/>
                </a:lnTo>
                <a:lnTo>
                  <a:pt x="3271" y="3825"/>
                </a:lnTo>
                <a:lnTo>
                  <a:pt x="2950" y="3324"/>
                </a:lnTo>
                <a:lnTo>
                  <a:pt x="2610" y="2842"/>
                </a:lnTo>
                <a:lnTo>
                  <a:pt x="2253" y="2377"/>
                </a:lnTo>
                <a:lnTo>
                  <a:pt x="1877" y="1912"/>
                </a:lnTo>
                <a:lnTo>
                  <a:pt x="1502" y="1448"/>
                </a:lnTo>
                <a:lnTo>
                  <a:pt x="751" y="554"/>
                </a:lnTo>
                <a:lnTo>
                  <a:pt x="2002" y="590"/>
                </a:lnTo>
                <a:lnTo>
                  <a:pt x="3271" y="608"/>
                </a:lnTo>
                <a:lnTo>
                  <a:pt x="5791" y="626"/>
                </a:lnTo>
                <a:lnTo>
                  <a:pt x="8329" y="608"/>
                </a:lnTo>
                <a:lnTo>
                  <a:pt x="10867" y="590"/>
                </a:lnTo>
                <a:lnTo>
                  <a:pt x="15925" y="518"/>
                </a:lnTo>
                <a:close/>
                <a:moveTo>
                  <a:pt x="8186" y="0"/>
                </a:moveTo>
                <a:lnTo>
                  <a:pt x="6899" y="18"/>
                </a:lnTo>
                <a:lnTo>
                  <a:pt x="5630" y="54"/>
                </a:lnTo>
                <a:lnTo>
                  <a:pt x="4344" y="89"/>
                </a:lnTo>
                <a:lnTo>
                  <a:pt x="3075" y="143"/>
                </a:lnTo>
                <a:lnTo>
                  <a:pt x="1806" y="197"/>
                </a:lnTo>
                <a:lnTo>
                  <a:pt x="537" y="286"/>
                </a:lnTo>
                <a:lnTo>
                  <a:pt x="483" y="286"/>
                </a:lnTo>
                <a:lnTo>
                  <a:pt x="465" y="304"/>
                </a:lnTo>
                <a:lnTo>
                  <a:pt x="412" y="375"/>
                </a:lnTo>
                <a:lnTo>
                  <a:pt x="358" y="393"/>
                </a:lnTo>
                <a:lnTo>
                  <a:pt x="322" y="429"/>
                </a:lnTo>
                <a:lnTo>
                  <a:pt x="269" y="465"/>
                </a:lnTo>
                <a:lnTo>
                  <a:pt x="233" y="501"/>
                </a:lnTo>
                <a:lnTo>
                  <a:pt x="215" y="554"/>
                </a:lnTo>
                <a:lnTo>
                  <a:pt x="215" y="608"/>
                </a:lnTo>
                <a:lnTo>
                  <a:pt x="233" y="679"/>
                </a:lnTo>
                <a:lnTo>
                  <a:pt x="251" y="733"/>
                </a:lnTo>
                <a:lnTo>
                  <a:pt x="948" y="1644"/>
                </a:lnTo>
                <a:lnTo>
                  <a:pt x="1663" y="2574"/>
                </a:lnTo>
                <a:lnTo>
                  <a:pt x="2038" y="3020"/>
                </a:lnTo>
                <a:lnTo>
                  <a:pt x="2413" y="3467"/>
                </a:lnTo>
                <a:lnTo>
                  <a:pt x="2807" y="3896"/>
                </a:lnTo>
                <a:lnTo>
                  <a:pt x="3218" y="4289"/>
                </a:lnTo>
                <a:lnTo>
                  <a:pt x="3182" y="4325"/>
                </a:lnTo>
                <a:lnTo>
                  <a:pt x="3128" y="4361"/>
                </a:lnTo>
                <a:lnTo>
                  <a:pt x="2789" y="4879"/>
                </a:lnTo>
                <a:lnTo>
                  <a:pt x="2413" y="5362"/>
                </a:lnTo>
                <a:lnTo>
                  <a:pt x="2038" y="5844"/>
                </a:lnTo>
                <a:lnTo>
                  <a:pt x="1645" y="6309"/>
                </a:lnTo>
                <a:lnTo>
                  <a:pt x="841" y="7238"/>
                </a:lnTo>
                <a:lnTo>
                  <a:pt x="19" y="8168"/>
                </a:lnTo>
                <a:lnTo>
                  <a:pt x="1" y="8203"/>
                </a:lnTo>
                <a:lnTo>
                  <a:pt x="1" y="8257"/>
                </a:lnTo>
                <a:lnTo>
                  <a:pt x="1" y="8293"/>
                </a:lnTo>
                <a:lnTo>
                  <a:pt x="19" y="8329"/>
                </a:lnTo>
                <a:lnTo>
                  <a:pt x="54" y="8364"/>
                </a:lnTo>
                <a:lnTo>
                  <a:pt x="90" y="8382"/>
                </a:lnTo>
                <a:lnTo>
                  <a:pt x="144" y="8382"/>
                </a:lnTo>
                <a:lnTo>
                  <a:pt x="179" y="8364"/>
                </a:lnTo>
                <a:lnTo>
                  <a:pt x="251" y="8311"/>
                </a:lnTo>
                <a:lnTo>
                  <a:pt x="305" y="8329"/>
                </a:lnTo>
                <a:lnTo>
                  <a:pt x="1591" y="8418"/>
                </a:lnTo>
                <a:lnTo>
                  <a:pt x="2896" y="8489"/>
                </a:lnTo>
                <a:lnTo>
                  <a:pt x="4183" y="8543"/>
                </a:lnTo>
                <a:lnTo>
                  <a:pt x="5487" y="8597"/>
                </a:lnTo>
                <a:lnTo>
                  <a:pt x="8097" y="8650"/>
                </a:lnTo>
                <a:lnTo>
                  <a:pt x="10688" y="8668"/>
                </a:lnTo>
                <a:lnTo>
                  <a:pt x="13297" y="8686"/>
                </a:lnTo>
                <a:lnTo>
                  <a:pt x="15907" y="8668"/>
                </a:lnTo>
                <a:lnTo>
                  <a:pt x="21090" y="8668"/>
                </a:lnTo>
                <a:lnTo>
                  <a:pt x="26290" y="8686"/>
                </a:lnTo>
                <a:lnTo>
                  <a:pt x="31491" y="8668"/>
                </a:lnTo>
                <a:lnTo>
                  <a:pt x="41875" y="8614"/>
                </a:lnTo>
                <a:lnTo>
                  <a:pt x="41946" y="8614"/>
                </a:lnTo>
                <a:lnTo>
                  <a:pt x="42000" y="8579"/>
                </a:lnTo>
                <a:lnTo>
                  <a:pt x="42036" y="8525"/>
                </a:lnTo>
                <a:lnTo>
                  <a:pt x="42071" y="8471"/>
                </a:lnTo>
                <a:lnTo>
                  <a:pt x="42107" y="8489"/>
                </a:lnTo>
                <a:lnTo>
                  <a:pt x="42161" y="8471"/>
                </a:lnTo>
                <a:lnTo>
                  <a:pt x="42197" y="8436"/>
                </a:lnTo>
                <a:lnTo>
                  <a:pt x="42232" y="8400"/>
                </a:lnTo>
                <a:lnTo>
                  <a:pt x="42250" y="8346"/>
                </a:lnTo>
                <a:lnTo>
                  <a:pt x="42268" y="8311"/>
                </a:lnTo>
                <a:lnTo>
                  <a:pt x="42250" y="8257"/>
                </a:lnTo>
                <a:lnTo>
                  <a:pt x="42232" y="8203"/>
                </a:lnTo>
                <a:lnTo>
                  <a:pt x="41803" y="7739"/>
                </a:lnTo>
                <a:lnTo>
                  <a:pt x="41357" y="7274"/>
                </a:lnTo>
                <a:lnTo>
                  <a:pt x="40910" y="6809"/>
                </a:lnTo>
                <a:lnTo>
                  <a:pt x="40445" y="6363"/>
                </a:lnTo>
                <a:lnTo>
                  <a:pt x="39498" y="5505"/>
                </a:lnTo>
                <a:lnTo>
                  <a:pt x="38551" y="4647"/>
                </a:lnTo>
                <a:lnTo>
                  <a:pt x="38801" y="4486"/>
                </a:lnTo>
                <a:lnTo>
                  <a:pt x="39051" y="4307"/>
                </a:lnTo>
                <a:lnTo>
                  <a:pt x="39516" y="3932"/>
                </a:lnTo>
                <a:lnTo>
                  <a:pt x="39963" y="3539"/>
                </a:lnTo>
                <a:lnTo>
                  <a:pt x="40391" y="3110"/>
                </a:lnTo>
                <a:lnTo>
                  <a:pt x="40785" y="2645"/>
                </a:lnTo>
                <a:lnTo>
                  <a:pt x="41160" y="2181"/>
                </a:lnTo>
                <a:lnTo>
                  <a:pt x="41517" y="1680"/>
                </a:lnTo>
                <a:lnTo>
                  <a:pt x="41821" y="1180"/>
                </a:lnTo>
                <a:lnTo>
                  <a:pt x="41857" y="1108"/>
                </a:lnTo>
                <a:lnTo>
                  <a:pt x="41857" y="1037"/>
                </a:lnTo>
                <a:lnTo>
                  <a:pt x="41857" y="983"/>
                </a:lnTo>
                <a:lnTo>
                  <a:pt x="41821" y="929"/>
                </a:lnTo>
                <a:lnTo>
                  <a:pt x="41785" y="894"/>
                </a:lnTo>
                <a:lnTo>
                  <a:pt x="41750" y="858"/>
                </a:lnTo>
                <a:lnTo>
                  <a:pt x="41696" y="840"/>
                </a:lnTo>
                <a:lnTo>
                  <a:pt x="41625" y="822"/>
                </a:lnTo>
                <a:lnTo>
                  <a:pt x="41607" y="733"/>
                </a:lnTo>
                <a:lnTo>
                  <a:pt x="41571" y="679"/>
                </a:lnTo>
                <a:lnTo>
                  <a:pt x="41517" y="626"/>
                </a:lnTo>
                <a:lnTo>
                  <a:pt x="41428" y="608"/>
                </a:lnTo>
                <a:lnTo>
                  <a:pt x="36317" y="411"/>
                </a:lnTo>
                <a:lnTo>
                  <a:pt x="31205" y="268"/>
                </a:lnTo>
                <a:lnTo>
                  <a:pt x="28650" y="215"/>
                </a:lnTo>
                <a:lnTo>
                  <a:pt x="26094" y="179"/>
                </a:lnTo>
                <a:lnTo>
                  <a:pt x="23538" y="143"/>
                </a:lnTo>
                <a:lnTo>
                  <a:pt x="20982" y="125"/>
                </a:lnTo>
                <a:lnTo>
                  <a:pt x="18427" y="89"/>
                </a:lnTo>
                <a:lnTo>
                  <a:pt x="15871" y="54"/>
                </a:lnTo>
                <a:lnTo>
                  <a:pt x="13315" y="18"/>
                </a:lnTo>
                <a:lnTo>
                  <a:pt x="1074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09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978C77-1E8D-E4FD-A4A8-A928AB748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310137"/>
              </p:ext>
            </p:extLst>
          </p:nvPr>
        </p:nvGraphicFramePr>
        <p:xfrm>
          <a:off x="478464" y="1087322"/>
          <a:ext cx="8208335" cy="2053833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824076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880553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943521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</a:tblGrid>
              <a:tr h="684611">
                <a:tc rowSpan="2">
                  <a:txBody>
                    <a:bodyPr/>
                    <a:lstStyle/>
                    <a:p>
                      <a:pPr algn="ctr"/>
                      <a:r>
                        <a:rPr lang="en-US" sz="8000" b="1">
                          <a:latin typeface="UTM Avo" panose="02040603050506020204" pitchFamily="18" charset="0"/>
                        </a:rPr>
                        <a:t>+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84611">
                <a:tc vMerge="1">
                  <a:txBody>
                    <a:bodyPr/>
                    <a:lstStyle/>
                    <a:p>
                      <a:pPr algn="ctr"/>
                      <a:endParaRPr lang="en-US" sz="25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84611">
                <a:tc>
                  <a:txBody>
                    <a:bodyPr/>
                    <a:lstStyle/>
                    <a:p>
                      <a:pPr algn="ctr"/>
                      <a:endParaRPr lang="en-US" sz="25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>
                          <a:latin typeface="UTM Avo" panose="02040603050506020204" pitchFamily="18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318" name="Picture 2" descr="Alphabets | English - Quizizz">
            <a:extLst>
              <a:ext uri="{FF2B5EF4-FFF2-40B4-BE49-F238E27FC236}">
                <a16:creationId xmlns:a16="http://schemas.microsoft.com/office/drawing/2014/main" id="{137542CD-20A7-BF01-ED6B-95D4D8E2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45" y="3073496"/>
            <a:ext cx="3311199" cy="23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1">
            <a:extLst>
              <a:ext uri="{FF2B5EF4-FFF2-40B4-BE49-F238E27FC236}">
                <a16:creationId xmlns:a16="http://schemas.microsoft.com/office/drawing/2014/main" id="{0E732770-9671-1017-A90A-5C010D24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532" y="11982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B870B-B1BD-F11A-8307-578352007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016" y="2931337"/>
            <a:ext cx="2918797" cy="2330751"/>
          </a:xfrm>
          <a:prstGeom prst="rect">
            <a:avLst/>
          </a:prstGeom>
        </p:spPr>
      </p:pic>
      <p:grpSp>
        <p:nvGrpSpPr>
          <p:cNvPr id="58" name="Google Shape;1372;p43">
            <a:extLst>
              <a:ext uri="{FF2B5EF4-FFF2-40B4-BE49-F238E27FC236}">
                <a16:creationId xmlns:a16="http://schemas.microsoft.com/office/drawing/2014/main" id="{2A2B44F9-D5E2-FA87-D534-EF63DA74081A}"/>
              </a:ext>
            </a:extLst>
          </p:cNvPr>
          <p:cNvGrpSpPr/>
          <p:nvPr/>
        </p:nvGrpSpPr>
        <p:grpSpPr>
          <a:xfrm>
            <a:off x="5019693" y="2530268"/>
            <a:ext cx="670636" cy="530344"/>
            <a:chOff x="6780702" y="1034677"/>
            <a:chExt cx="739460" cy="557439"/>
          </a:xfrm>
        </p:grpSpPr>
        <p:sp>
          <p:nvSpPr>
            <p:cNvPr id="59" name="Google Shape;1373;p43">
              <a:extLst>
                <a:ext uri="{FF2B5EF4-FFF2-40B4-BE49-F238E27FC236}">
                  <a16:creationId xmlns:a16="http://schemas.microsoft.com/office/drawing/2014/main" id="{231EC395-514E-8AED-F862-CACFB1FECEC2}"/>
                </a:ext>
              </a:extLst>
            </p:cNvPr>
            <p:cNvSpPr/>
            <p:nvPr/>
          </p:nvSpPr>
          <p:spPr>
            <a:xfrm>
              <a:off x="6780702" y="1034677"/>
              <a:ext cx="739460" cy="557439"/>
            </a:xfrm>
            <a:custGeom>
              <a:avLst/>
              <a:gdLst/>
              <a:ahLst/>
              <a:cxnLst/>
              <a:rect l="l" t="t" r="r" b="b"/>
              <a:pathLst>
                <a:path w="25350" h="19110" extrusionOk="0">
                  <a:moveTo>
                    <a:pt x="23195" y="8543"/>
                  </a:moveTo>
                  <a:lnTo>
                    <a:pt x="23399" y="8691"/>
                  </a:lnTo>
                  <a:lnTo>
                    <a:pt x="23604" y="8858"/>
                  </a:lnTo>
                  <a:lnTo>
                    <a:pt x="22527" y="9415"/>
                  </a:lnTo>
                  <a:lnTo>
                    <a:pt x="22564" y="9267"/>
                  </a:lnTo>
                  <a:lnTo>
                    <a:pt x="22564" y="9100"/>
                  </a:lnTo>
                  <a:lnTo>
                    <a:pt x="22545" y="8951"/>
                  </a:lnTo>
                  <a:lnTo>
                    <a:pt x="22489" y="8821"/>
                  </a:lnTo>
                  <a:lnTo>
                    <a:pt x="22694" y="8821"/>
                  </a:lnTo>
                  <a:lnTo>
                    <a:pt x="22805" y="8803"/>
                  </a:lnTo>
                  <a:lnTo>
                    <a:pt x="22898" y="8765"/>
                  </a:lnTo>
                  <a:lnTo>
                    <a:pt x="22972" y="8728"/>
                  </a:lnTo>
                  <a:lnTo>
                    <a:pt x="23065" y="8673"/>
                  </a:lnTo>
                  <a:lnTo>
                    <a:pt x="23139" y="8617"/>
                  </a:lnTo>
                  <a:lnTo>
                    <a:pt x="23195" y="8543"/>
                  </a:lnTo>
                  <a:close/>
                  <a:moveTo>
                    <a:pt x="22768" y="7113"/>
                  </a:moveTo>
                  <a:lnTo>
                    <a:pt x="22898" y="7131"/>
                  </a:lnTo>
                  <a:lnTo>
                    <a:pt x="22991" y="7187"/>
                  </a:lnTo>
                  <a:lnTo>
                    <a:pt x="23046" y="7224"/>
                  </a:lnTo>
                  <a:lnTo>
                    <a:pt x="23084" y="7261"/>
                  </a:lnTo>
                  <a:lnTo>
                    <a:pt x="23102" y="7317"/>
                  </a:lnTo>
                  <a:lnTo>
                    <a:pt x="23121" y="7373"/>
                  </a:lnTo>
                  <a:lnTo>
                    <a:pt x="23121" y="7484"/>
                  </a:lnTo>
                  <a:lnTo>
                    <a:pt x="23084" y="7596"/>
                  </a:lnTo>
                  <a:lnTo>
                    <a:pt x="23028" y="7670"/>
                  </a:lnTo>
                  <a:lnTo>
                    <a:pt x="22954" y="7744"/>
                  </a:lnTo>
                  <a:lnTo>
                    <a:pt x="22861" y="7744"/>
                  </a:lnTo>
                  <a:lnTo>
                    <a:pt x="22842" y="7781"/>
                  </a:lnTo>
                  <a:lnTo>
                    <a:pt x="22787" y="7837"/>
                  </a:lnTo>
                  <a:lnTo>
                    <a:pt x="22787" y="7874"/>
                  </a:lnTo>
                  <a:lnTo>
                    <a:pt x="22787" y="7911"/>
                  </a:lnTo>
                  <a:lnTo>
                    <a:pt x="22805" y="7930"/>
                  </a:lnTo>
                  <a:lnTo>
                    <a:pt x="22842" y="7967"/>
                  </a:lnTo>
                  <a:lnTo>
                    <a:pt x="22916" y="8004"/>
                  </a:lnTo>
                  <a:lnTo>
                    <a:pt x="22954" y="8041"/>
                  </a:lnTo>
                  <a:lnTo>
                    <a:pt x="22991" y="8097"/>
                  </a:lnTo>
                  <a:lnTo>
                    <a:pt x="23028" y="8153"/>
                  </a:lnTo>
                  <a:lnTo>
                    <a:pt x="23028" y="8227"/>
                  </a:lnTo>
                  <a:lnTo>
                    <a:pt x="23028" y="8301"/>
                  </a:lnTo>
                  <a:lnTo>
                    <a:pt x="23009" y="8375"/>
                  </a:lnTo>
                  <a:lnTo>
                    <a:pt x="22972" y="8431"/>
                  </a:lnTo>
                  <a:lnTo>
                    <a:pt x="22916" y="8505"/>
                  </a:lnTo>
                  <a:lnTo>
                    <a:pt x="22842" y="8561"/>
                  </a:lnTo>
                  <a:lnTo>
                    <a:pt x="22749" y="8598"/>
                  </a:lnTo>
                  <a:lnTo>
                    <a:pt x="22657" y="8617"/>
                  </a:lnTo>
                  <a:lnTo>
                    <a:pt x="22471" y="8635"/>
                  </a:lnTo>
                  <a:lnTo>
                    <a:pt x="22285" y="8617"/>
                  </a:lnTo>
                  <a:lnTo>
                    <a:pt x="22211" y="8580"/>
                  </a:lnTo>
                  <a:lnTo>
                    <a:pt x="22137" y="8580"/>
                  </a:lnTo>
                  <a:lnTo>
                    <a:pt x="22099" y="8598"/>
                  </a:lnTo>
                  <a:lnTo>
                    <a:pt x="22062" y="8617"/>
                  </a:lnTo>
                  <a:lnTo>
                    <a:pt x="22044" y="8654"/>
                  </a:lnTo>
                  <a:lnTo>
                    <a:pt x="22025" y="8691"/>
                  </a:lnTo>
                  <a:lnTo>
                    <a:pt x="22044" y="8728"/>
                  </a:lnTo>
                  <a:lnTo>
                    <a:pt x="22062" y="8765"/>
                  </a:lnTo>
                  <a:lnTo>
                    <a:pt x="22174" y="8858"/>
                  </a:lnTo>
                  <a:lnTo>
                    <a:pt x="22229" y="8970"/>
                  </a:lnTo>
                  <a:lnTo>
                    <a:pt x="22267" y="9100"/>
                  </a:lnTo>
                  <a:lnTo>
                    <a:pt x="22267" y="9211"/>
                  </a:lnTo>
                  <a:lnTo>
                    <a:pt x="22248" y="9341"/>
                  </a:lnTo>
                  <a:lnTo>
                    <a:pt x="22211" y="9453"/>
                  </a:lnTo>
                  <a:lnTo>
                    <a:pt x="22155" y="9564"/>
                  </a:lnTo>
                  <a:lnTo>
                    <a:pt x="22062" y="9657"/>
                  </a:lnTo>
                  <a:lnTo>
                    <a:pt x="21747" y="9843"/>
                  </a:lnTo>
                  <a:lnTo>
                    <a:pt x="21449" y="9917"/>
                  </a:lnTo>
                  <a:lnTo>
                    <a:pt x="21282" y="9954"/>
                  </a:lnTo>
                  <a:lnTo>
                    <a:pt x="21134" y="9954"/>
                  </a:lnTo>
                  <a:lnTo>
                    <a:pt x="20985" y="9935"/>
                  </a:lnTo>
                  <a:lnTo>
                    <a:pt x="20874" y="9898"/>
                  </a:lnTo>
                  <a:lnTo>
                    <a:pt x="20837" y="9880"/>
                  </a:lnTo>
                  <a:lnTo>
                    <a:pt x="20799" y="9843"/>
                  </a:lnTo>
                  <a:lnTo>
                    <a:pt x="20762" y="9787"/>
                  </a:lnTo>
                  <a:lnTo>
                    <a:pt x="20744" y="9731"/>
                  </a:lnTo>
                  <a:lnTo>
                    <a:pt x="20725" y="9694"/>
                  </a:lnTo>
                  <a:lnTo>
                    <a:pt x="20651" y="9694"/>
                  </a:lnTo>
                  <a:lnTo>
                    <a:pt x="20632" y="9713"/>
                  </a:lnTo>
                  <a:lnTo>
                    <a:pt x="20614" y="9768"/>
                  </a:lnTo>
                  <a:lnTo>
                    <a:pt x="20558" y="9768"/>
                  </a:lnTo>
                  <a:lnTo>
                    <a:pt x="20521" y="9787"/>
                  </a:lnTo>
                  <a:lnTo>
                    <a:pt x="20502" y="9805"/>
                  </a:lnTo>
                  <a:lnTo>
                    <a:pt x="20409" y="9954"/>
                  </a:lnTo>
                  <a:lnTo>
                    <a:pt x="20298" y="10065"/>
                  </a:lnTo>
                  <a:lnTo>
                    <a:pt x="20168" y="10158"/>
                  </a:lnTo>
                  <a:lnTo>
                    <a:pt x="20019" y="10214"/>
                  </a:lnTo>
                  <a:lnTo>
                    <a:pt x="19871" y="10251"/>
                  </a:lnTo>
                  <a:lnTo>
                    <a:pt x="19722" y="10251"/>
                  </a:lnTo>
                  <a:lnTo>
                    <a:pt x="19574" y="10214"/>
                  </a:lnTo>
                  <a:lnTo>
                    <a:pt x="19425" y="10140"/>
                  </a:lnTo>
                  <a:lnTo>
                    <a:pt x="19481" y="10028"/>
                  </a:lnTo>
                  <a:lnTo>
                    <a:pt x="19518" y="9917"/>
                  </a:lnTo>
                  <a:lnTo>
                    <a:pt x="19667" y="9954"/>
                  </a:lnTo>
                  <a:lnTo>
                    <a:pt x="19815" y="9954"/>
                  </a:lnTo>
                  <a:lnTo>
                    <a:pt x="19964" y="9917"/>
                  </a:lnTo>
                  <a:lnTo>
                    <a:pt x="20094" y="9861"/>
                  </a:lnTo>
                  <a:lnTo>
                    <a:pt x="20187" y="9787"/>
                  </a:lnTo>
                  <a:lnTo>
                    <a:pt x="20261" y="9713"/>
                  </a:lnTo>
                  <a:lnTo>
                    <a:pt x="20317" y="9620"/>
                  </a:lnTo>
                  <a:lnTo>
                    <a:pt x="20372" y="9527"/>
                  </a:lnTo>
                  <a:lnTo>
                    <a:pt x="20391" y="9434"/>
                  </a:lnTo>
                  <a:lnTo>
                    <a:pt x="20409" y="9323"/>
                  </a:lnTo>
                  <a:lnTo>
                    <a:pt x="20409" y="9230"/>
                  </a:lnTo>
                  <a:lnTo>
                    <a:pt x="20409" y="9118"/>
                  </a:lnTo>
                  <a:lnTo>
                    <a:pt x="20929" y="8877"/>
                  </a:lnTo>
                  <a:lnTo>
                    <a:pt x="21282" y="8673"/>
                  </a:lnTo>
                  <a:lnTo>
                    <a:pt x="21598" y="8487"/>
                  </a:lnTo>
                  <a:lnTo>
                    <a:pt x="21877" y="8283"/>
                  </a:lnTo>
                  <a:lnTo>
                    <a:pt x="22118" y="8078"/>
                  </a:lnTo>
                  <a:lnTo>
                    <a:pt x="22322" y="7855"/>
                  </a:lnTo>
                  <a:lnTo>
                    <a:pt x="22508" y="7633"/>
                  </a:lnTo>
                  <a:lnTo>
                    <a:pt x="22657" y="7373"/>
                  </a:lnTo>
                  <a:lnTo>
                    <a:pt x="22768" y="7113"/>
                  </a:lnTo>
                  <a:close/>
                  <a:moveTo>
                    <a:pt x="19295" y="10288"/>
                  </a:moveTo>
                  <a:lnTo>
                    <a:pt x="19388" y="10344"/>
                  </a:lnTo>
                  <a:lnTo>
                    <a:pt x="19462" y="10400"/>
                  </a:lnTo>
                  <a:lnTo>
                    <a:pt x="19425" y="10548"/>
                  </a:lnTo>
                  <a:lnTo>
                    <a:pt x="19370" y="10678"/>
                  </a:lnTo>
                  <a:lnTo>
                    <a:pt x="19295" y="10808"/>
                  </a:lnTo>
                  <a:lnTo>
                    <a:pt x="19165" y="10920"/>
                  </a:lnTo>
                  <a:lnTo>
                    <a:pt x="19147" y="10920"/>
                  </a:lnTo>
                  <a:lnTo>
                    <a:pt x="19128" y="10808"/>
                  </a:lnTo>
                  <a:lnTo>
                    <a:pt x="19091" y="10678"/>
                  </a:lnTo>
                  <a:lnTo>
                    <a:pt x="19035" y="10567"/>
                  </a:lnTo>
                  <a:lnTo>
                    <a:pt x="18961" y="10474"/>
                  </a:lnTo>
                  <a:lnTo>
                    <a:pt x="19054" y="10437"/>
                  </a:lnTo>
                  <a:lnTo>
                    <a:pt x="19147" y="10400"/>
                  </a:lnTo>
                  <a:lnTo>
                    <a:pt x="19221" y="10344"/>
                  </a:lnTo>
                  <a:lnTo>
                    <a:pt x="19295" y="10288"/>
                  </a:lnTo>
                  <a:close/>
                  <a:moveTo>
                    <a:pt x="18627" y="10474"/>
                  </a:moveTo>
                  <a:lnTo>
                    <a:pt x="18812" y="10493"/>
                  </a:lnTo>
                  <a:lnTo>
                    <a:pt x="18887" y="10604"/>
                  </a:lnTo>
                  <a:lnTo>
                    <a:pt x="18924" y="10734"/>
                  </a:lnTo>
                  <a:lnTo>
                    <a:pt x="18942" y="10864"/>
                  </a:lnTo>
                  <a:lnTo>
                    <a:pt x="18942" y="11012"/>
                  </a:lnTo>
                  <a:lnTo>
                    <a:pt x="18757" y="11031"/>
                  </a:lnTo>
                  <a:lnTo>
                    <a:pt x="18664" y="11012"/>
                  </a:lnTo>
                  <a:lnTo>
                    <a:pt x="18552" y="11012"/>
                  </a:lnTo>
                  <a:lnTo>
                    <a:pt x="18608" y="10901"/>
                  </a:lnTo>
                  <a:lnTo>
                    <a:pt x="18645" y="10808"/>
                  </a:lnTo>
                  <a:lnTo>
                    <a:pt x="18664" y="10697"/>
                  </a:lnTo>
                  <a:lnTo>
                    <a:pt x="18645" y="10585"/>
                  </a:lnTo>
                  <a:lnTo>
                    <a:pt x="18627" y="10474"/>
                  </a:lnTo>
                  <a:close/>
                  <a:moveTo>
                    <a:pt x="23325" y="10195"/>
                  </a:moveTo>
                  <a:lnTo>
                    <a:pt x="23436" y="10381"/>
                  </a:lnTo>
                  <a:lnTo>
                    <a:pt x="23529" y="10567"/>
                  </a:lnTo>
                  <a:lnTo>
                    <a:pt x="23566" y="10660"/>
                  </a:lnTo>
                  <a:lnTo>
                    <a:pt x="23585" y="10771"/>
                  </a:lnTo>
                  <a:lnTo>
                    <a:pt x="23604" y="10882"/>
                  </a:lnTo>
                  <a:lnTo>
                    <a:pt x="23585" y="10994"/>
                  </a:lnTo>
                  <a:lnTo>
                    <a:pt x="23548" y="11142"/>
                  </a:lnTo>
                  <a:lnTo>
                    <a:pt x="23492" y="11291"/>
                  </a:lnTo>
                  <a:lnTo>
                    <a:pt x="23399" y="11421"/>
                  </a:lnTo>
                  <a:lnTo>
                    <a:pt x="23306" y="11532"/>
                  </a:lnTo>
                  <a:lnTo>
                    <a:pt x="23269" y="11402"/>
                  </a:lnTo>
                  <a:lnTo>
                    <a:pt x="23214" y="11272"/>
                  </a:lnTo>
                  <a:lnTo>
                    <a:pt x="23084" y="11031"/>
                  </a:lnTo>
                  <a:lnTo>
                    <a:pt x="23009" y="10901"/>
                  </a:lnTo>
                  <a:lnTo>
                    <a:pt x="22916" y="10771"/>
                  </a:lnTo>
                  <a:lnTo>
                    <a:pt x="22805" y="10641"/>
                  </a:lnTo>
                  <a:lnTo>
                    <a:pt x="22675" y="10530"/>
                  </a:lnTo>
                  <a:lnTo>
                    <a:pt x="23325" y="10195"/>
                  </a:lnTo>
                  <a:close/>
                  <a:moveTo>
                    <a:pt x="12703" y="149"/>
                  </a:moveTo>
                  <a:lnTo>
                    <a:pt x="13056" y="186"/>
                  </a:lnTo>
                  <a:lnTo>
                    <a:pt x="13390" y="260"/>
                  </a:lnTo>
                  <a:lnTo>
                    <a:pt x="13743" y="353"/>
                  </a:lnTo>
                  <a:lnTo>
                    <a:pt x="14096" y="446"/>
                  </a:lnTo>
                  <a:lnTo>
                    <a:pt x="14448" y="576"/>
                  </a:lnTo>
                  <a:lnTo>
                    <a:pt x="14783" y="706"/>
                  </a:lnTo>
                  <a:lnTo>
                    <a:pt x="15488" y="1022"/>
                  </a:lnTo>
                  <a:lnTo>
                    <a:pt x="16157" y="1337"/>
                  </a:lnTo>
                  <a:lnTo>
                    <a:pt x="16844" y="1690"/>
                  </a:lnTo>
                  <a:lnTo>
                    <a:pt x="17494" y="2006"/>
                  </a:lnTo>
                  <a:lnTo>
                    <a:pt x="18125" y="2303"/>
                  </a:lnTo>
                  <a:lnTo>
                    <a:pt x="19314" y="2841"/>
                  </a:lnTo>
                  <a:lnTo>
                    <a:pt x="19890" y="3120"/>
                  </a:lnTo>
                  <a:lnTo>
                    <a:pt x="20465" y="3417"/>
                  </a:lnTo>
                  <a:lnTo>
                    <a:pt x="21022" y="3733"/>
                  </a:lnTo>
                  <a:lnTo>
                    <a:pt x="21301" y="3900"/>
                  </a:lnTo>
                  <a:lnTo>
                    <a:pt x="21561" y="4086"/>
                  </a:lnTo>
                  <a:lnTo>
                    <a:pt x="21821" y="4290"/>
                  </a:lnTo>
                  <a:lnTo>
                    <a:pt x="22062" y="4494"/>
                  </a:lnTo>
                  <a:lnTo>
                    <a:pt x="22322" y="4699"/>
                  </a:lnTo>
                  <a:lnTo>
                    <a:pt x="22545" y="4940"/>
                  </a:lnTo>
                  <a:lnTo>
                    <a:pt x="22582" y="4958"/>
                  </a:lnTo>
                  <a:lnTo>
                    <a:pt x="22601" y="5218"/>
                  </a:lnTo>
                  <a:lnTo>
                    <a:pt x="22601" y="5348"/>
                  </a:lnTo>
                  <a:lnTo>
                    <a:pt x="22601" y="5478"/>
                  </a:lnTo>
                  <a:lnTo>
                    <a:pt x="22545" y="5738"/>
                  </a:lnTo>
                  <a:lnTo>
                    <a:pt x="22378" y="5924"/>
                  </a:lnTo>
                  <a:lnTo>
                    <a:pt x="22211" y="6091"/>
                  </a:lnTo>
                  <a:lnTo>
                    <a:pt x="22025" y="6258"/>
                  </a:lnTo>
                  <a:lnTo>
                    <a:pt x="21839" y="6407"/>
                  </a:lnTo>
                  <a:lnTo>
                    <a:pt x="21431" y="6704"/>
                  </a:lnTo>
                  <a:lnTo>
                    <a:pt x="20985" y="6946"/>
                  </a:lnTo>
                  <a:lnTo>
                    <a:pt x="20521" y="7168"/>
                  </a:lnTo>
                  <a:lnTo>
                    <a:pt x="20057" y="7373"/>
                  </a:lnTo>
                  <a:lnTo>
                    <a:pt x="19555" y="7558"/>
                  </a:lnTo>
                  <a:lnTo>
                    <a:pt x="19054" y="7726"/>
                  </a:lnTo>
                  <a:lnTo>
                    <a:pt x="18534" y="7855"/>
                  </a:lnTo>
                  <a:lnTo>
                    <a:pt x="18014" y="7985"/>
                  </a:lnTo>
                  <a:lnTo>
                    <a:pt x="16974" y="8208"/>
                  </a:lnTo>
                  <a:lnTo>
                    <a:pt x="15971" y="8413"/>
                  </a:lnTo>
                  <a:lnTo>
                    <a:pt x="15005" y="8598"/>
                  </a:lnTo>
                  <a:lnTo>
                    <a:pt x="14968" y="8617"/>
                  </a:lnTo>
                  <a:lnTo>
                    <a:pt x="14950" y="8654"/>
                  </a:lnTo>
                  <a:lnTo>
                    <a:pt x="14968" y="8691"/>
                  </a:lnTo>
                  <a:lnTo>
                    <a:pt x="14987" y="8728"/>
                  </a:lnTo>
                  <a:lnTo>
                    <a:pt x="15005" y="8747"/>
                  </a:lnTo>
                  <a:lnTo>
                    <a:pt x="15043" y="8747"/>
                  </a:lnTo>
                  <a:lnTo>
                    <a:pt x="15655" y="8673"/>
                  </a:lnTo>
                  <a:lnTo>
                    <a:pt x="16287" y="8580"/>
                  </a:lnTo>
                  <a:lnTo>
                    <a:pt x="16918" y="8468"/>
                  </a:lnTo>
                  <a:lnTo>
                    <a:pt x="17531" y="8338"/>
                  </a:lnTo>
                  <a:lnTo>
                    <a:pt x="18144" y="8171"/>
                  </a:lnTo>
                  <a:lnTo>
                    <a:pt x="18757" y="8004"/>
                  </a:lnTo>
                  <a:lnTo>
                    <a:pt x="19370" y="7818"/>
                  </a:lnTo>
                  <a:lnTo>
                    <a:pt x="19964" y="7614"/>
                  </a:lnTo>
                  <a:lnTo>
                    <a:pt x="20707" y="7336"/>
                  </a:lnTo>
                  <a:lnTo>
                    <a:pt x="21097" y="7187"/>
                  </a:lnTo>
                  <a:lnTo>
                    <a:pt x="21468" y="7020"/>
                  </a:lnTo>
                  <a:lnTo>
                    <a:pt x="21821" y="6816"/>
                  </a:lnTo>
                  <a:lnTo>
                    <a:pt x="21988" y="6704"/>
                  </a:lnTo>
                  <a:lnTo>
                    <a:pt x="22137" y="6574"/>
                  </a:lnTo>
                  <a:lnTo>
                    <a:pt x="22285" y="6444"/>
                  </a:lnTo>
                  <a:lnTo>
                    <a:pt x="22415" y="6296"/>
                  </a:lnTo>
                  <a:lnTo>
                    <a:pt x="22545" y="6147"/>
                  </a:lnTo>
                  <a:lnTo>
                    <a:pt x="22638" y="5980"/>
                  </a:lnTo>
                  <a:lnTo>
                    <a:pt x="22694" y="5887"/>
                  </a:lnTo>
                  <a:lnTo>
                    <a:pt x="22675" y="6221"/>
                  </a:lnTo>
                  <a:lnTo>
                    <a:pt x="22619" y="6537"/>
                  </a:lnTo>
                  <a:lnTo>
                    <a:pt x="22527" y="6853"/>
                  </a:lnTo>
                  <a:lnTo>
                    <a:pt x="22415" y="7150"/>
                  </a:lnTo>
                  <a:lnTo>
                    <a:pt x="22267" y="7447"/>
                  </a:lnTo>
                  <a:lnTo>
                    <a:pt x="22174" y="7577"/>
                  </a:lnTo>
                  <a:lnTo>
                    <a:pt x="22062" y="7707"/>
                  </a:lnTo>
                  <a:lnTo>
                    <a:pt x="21951" y="7837"/>
                  </a:lnTo>
                  <a:lnTo>
                    <a:pt x="21839" y="7948"/>
                  </a:lnTo>
                  <a:lnTo>
                    <a:pt x="21691" y="8060"/>
                  </a:lnTo>
                  <a:lnTo>
                    <a:pt x="21542" y="8171"/>
                  </a:lnTo>
                  <a:lnTo>
                    <a:pt x="21301" y="8320"/>
                  </a:lnTo>
                  <a:lnTo>
                    <a:pt x="21059" y="8468"/>
                  </a:lnTo>
                  <a:lnTo>
                    <a:pt x="20539" y="8728"/>
                  </a:lnTo>
                  <a:lnTo>
                    <a:pt x="20001" y="8951"/>
                  </a:lnTo>
                  <a:lnTo>
                    <a:pt x="19462" y="9174"/>
                  </a:lnTo>
                  <a:lnTo>
                    <a:pt x="18961" y="9360"/>
                  </a:lnTo>
                  <a:lnTo>
                    <a:pt x="18441" y="9508"/>
                  </a:lnTo>
                  <a:lnTo>
                    <a:pt x="17921" y="9657"/>
                  </a:lnTo>
                  <a:lnTo>
                    <a:pt x="17401" y="9787"/>
                  </a:lnTo>
                  <a:lnTo>
                    <a:pt x="16881" y="9898"/>
                  </a:lnTo>
                  <a:lnTo>
                    <a:pt x="16361" y="9991"/>
                  </a:lnTo>
                  <a:lnTo>
                    <a:pt x="15823" y="10084"/>
                  </a:lnTo>
                  <a:lnTo>
                    <a:pt x="15303" y="10158"/>
                  </a:lnTo>
                  <a:lnTo>
                    <a:pt x="15228" y="9824"/>
                  </a:lnTo>
                  <a:lnTo>
                    <a:pt x="15228" y="9787"/>
                  </a:lnTo>
                  <a:lnTo>
                    <a:pt x="15210" y="9768"/>
                  </a:lnTo>
                  <a:lnTo>
                    <a:pt x="15154" y="9750"/>
                  </a:lnTo>
                  <a:lnTo>
                    <a:pt x="15154" y="9527"/>
                  </a:lnTo>
                  <a:lnTo>
                    <a:pt x="15135" y="9304"/>
                  </a:lnTo>
                  <a:lnTo>
                    <a:pt x="15098" y="9063"/>
                  </a:lnTo>
                  <a:lnTo>
                    <a:pt x="15024" y="8803"/>
                  </a:lnTo>
                  <a:lnTo>
                    <a:pt x="15005" y="8765"/>
                  </a:lnTo>
                  <a:lnTo>
                    <a:pt x="14968" y="8747"/>
                  </a:lnTo>
                  <a:lnTo>
                    <a:pt x="14913" y="8728"/>
                  </a:lnTo>
                  <a:lnTo>
                    <a:pt x="14838" y="8747"/>
                  </a:lnTo>
                  <a:lnTo>
                    <a:pt x="14820" y="8765"/>
                  </a:lnTo>
                  <a:lnTo>
                    <a:pt x="14801" y="8784"/>
                  </a:lnTo>
                  <a:lnTo>
                    <a:pt x="14801" y="8821"/>
                  </a:lnTo>
                  <a:lnTo>
                    <a:pt x="14801" y="8858"/>
                  </a:lnTo>
                  <a:lnTo>
                    <a:pt x="14875" y="9100"/>
                  </a:lnTo>
                  <a:lnTo>
                    <a:pt x="14894" y="9341"/>
                  </a:lnTo>
                  <a:lnTo>
                    <a:pt x="14894" y="9564"/>
                  </a:lnTo>
                  <a:lnTo>
                    <a:pt x="14857" y="9787"/>
                  </a:lnTo>
                  <a:lnTo>
                    <a:pt x="14783" y="9991"/>
                  </a:lnTo>
                  <a:lnTo>
                    <a:pt x="14690" y="10177"/>
                  </a:lnTo>
                  <a:lnTo>
                    <a:pt x="14578" y="10363"/>
                  </a:lnTo>
                  <a:lnTo>
                    <a:pt x="14448" y="10548"/>
                  </a:lnTo>
                  <a:lnTo>
                    <a:pt x="14300" y="10697"/>
                  </a:lnTo>
                  <a:lnTo>
                    <a:pt x="14114" y="10845"/>
                  </a:lnTo>
                  <a:lnTo>
                    <a:pt x="13928" y="10975"/>
                  </a:lnTo>
                  <a:lnTo>
                    <a:pt x="13743" y="11105"/>
                  </a:lnTo>
                  <a:lnTo>
                    <a:pt x="13538" y="11217"/>
                  </a:lnTo>
                  <a:lnTo>
                    <a:pt x="13334" y="11310"/>
                  </a:lnTo>
                  <a:lnTo>
                    <a:pt x="13111" y="11384"/>
                  </a:lnTo>
                  <a:lnTo>
                    <a:pt x="12888" y="11440"/>
                  </a:lnTo>
                  <a:lnTo>
                    <a:pt x="12610" y="11495"/>
                  </a:lnTo>
                  <a:lnTo>
                    <a:pt x="12331" y="11532"/>
                  </a:lnTo>
                  <a:lnTo>
                    <a:pt x="12034" y="11570"/>
                  </a:lnTo>
                  <a:lnTo>
                    <a:pt x="11737" y="11588"/>
                  </a:lnTo>
                  <a:lnTo>
                    <a:pt x="11143" y="11607"/>
                  </a:lnTo>
                  <a:lnTo>
                    <a:pt x="10549" y="11588"/>
                  </a:lnTo>
                  <a:lnTo>
                    <a:pt x="9973" y="11532"/>
                  </a:lnTo>
                  <a:lnTo>
                    <a:pt x="9379" y="11458"/>
                  </a:lnTo>
                  <a:lnTo>
                    <a:pt x="8803" y="11365"/>
                  </a:lnTo>
                  <a:lnTo>
                    <a:pt x="8227" y="11235"/>
                  </a:lnTo>
                  <a:lnTo>
                    <a:pt x="7670" y="11068"/>
                  </a:lnTo>
                  <a:lnTo>
                    <a:pt x="7113" y="10882"/>
                  </a:lnTo>
                  <a:lnTo>
                    <a:pt x="6556" y="10660"/>
                  </a:lnTo>
                  <a:lnTo>
                    <a:pt x="6017" y="10418"/>
                  </a:lnTo>
                  <a:lnTo>
                    <a:pt x="5553" y="10177"/>
                  </a:lnTo>
                  <a:lnTo>
                    <a:pt x="5070" y="9917"/>
                  </a:lnTo>
                  <a:lnTo>
                    <a:pt x="4606" y="9620"/>
                  </a:lnTo>
                  <a:lnTo>
                    <a:pt x="4160" y="9304"/>
                  </a:lnTo>
                  <a:lnTo>
                    <a:pt x="3733" y="8970"/>
                  </a:lnTo>
                  <a:lnTo>
                    <a:pt x="3343" y="8598"/>
                  </a:lnTo>
                  <a:lnTo>
                    <a:pt x="3157" y="8394"/>
                  </a:lnTo>
                  <a:lnTo>
                    <a:pt x="2972" y="8190"/>
                  </a:lnTo>
                  <a:lnTo>
                    <a:pt x="2805" y="7985"/>
                  </a:lnTo>
                  <a:lnTo>
                    <a:pt x="2656" y="7763"/>
                  </a:lnTo>
                  <a:lnTo>
                    <a:pt x="2526" y="7540"/>
                  </a:lnTo>
                  <a:lnTo>
                    <a:pt x="2396" y="7317"/>
                  </a:lnTo>
                  <a:lnTo>
                    <a:pt x="2303" y="7094"/>
                  </a:lnTo>
                  <a:lnTo>
                    <a:pt x="2210" y="6853"/>
                  </a:lnTo>
                  <a:lnTo>
                    <a:pt x="2136" y="6630"/>
                  </a:lnTo>
                  <a:lnTo>
                    <a:pt x="2099" y="6388"/>
                  </a:lnTo>
                  <a:lnTo>
                    <a:pt x="2062" y="6166"/>
                  </a:lnTo>
                  <a:lnTo>
                    <a:pt x="2062" y="5943"/>
                  </a:lnTo>
                  <a:lnTo>
                    <a:pt x="2080" y="5701"/>
                  </a:lnTo>
                  <a:lnTo>
                    <a:pt x="2136" y="5497"/>
                  </a:lnTo>
                  <a:lnTo>
                    <a:pt x="2210" y="5274"/>
                  </a:lnTo>
                  <a:lnTo>
                    <a:pt x="2303" y="5070"/>
                  </a:lnTo>
                  <a:lnTo>
                    <a:pt x="2433" y="4884"/>
                  </a:lnTo>
                  <a:lnTo>
                    <a:pt x="2600" y="4699"/>
                  </a:lnTo>
                  <a:lnTo>
                    <a:pt x="2805" y="4513"/>
                  </a:lnTo>
                  <a:lnTo>
                    <a:pt x="3027" y="4364"/>
                  </a:lnTo>
                  <a:lnTo>
                    <a:pt x="3176" y="4271"/>
                  </a:lnTo>
                  <a:lnTo>
                    <a:pt x="3343" y="4197"/>
                  </a:lnTo>
                  <a:lnTo>
                    <a:pt x="3492" y="4123"/>
                  </a:lnTo>
                  <a:lnTo>
                    <a:pt x="3659" y="4086"/>
                  </a:lnTo>
                  <a:lnTo>
                    <a:pt x="3993" y="4011"/>
                  </a:lnTo>
                  <a:lnTo>
                    <a:pt x="4327" y="3974"/>
                  </a:lnTo>
                  <a:lnTo>
                    <a:pt x="4662" y="3974"/>
                  </a:lnTo>
                  <a:lnTo>
                    <a:pt x="5015" y="3993"/>
                  </a:lnTo>
                  <a:lnTo>
                    <a:pt x="5702" y="4067"/>
                  </a:lnTo>
                  <a:lnTo>
                    <a:pt x="5739" y="4049"/>
                  </a:lnTo>
                  <a:lnTo>
                    <a:pt x="5794" y="4067"/>
                  </a:lnTo>
                  <a:lnTo>
                    <a:pt x="5832" y="4049"/>
                  </a:lnTo>
                  <a:lnTo>
                    <a:pt x="6240" y="3751"/>
                  </a:lnTo>
                  <a:lnTo>
                    <a:pt x="6649" y="3454"/>
                  </a:lnTo>
                  <a:lnTo>
                    <a:pt x="7447" y="2841"/>
                  </a:lnTo>
                  <a:lnTo>
                    <a:pt x="8227" y="2229"/>
                  </a:lnTo>
                  <a:lnTo>
                    <a:pt x="8636" y="1913"/>
                  </a:lnTo>
                  <a:lnTo>
                    <a:pt x="9044" y="1634"/>
                  </a:lnTo>
                  <a:lnTo>
                    <a:pt x="9453" y="1356"/>
                  </a:lnTo>
                  <a:lnTo>
                    <a:pt x="9880" y="1096"/>
                  </a:lnTo>
                  <a:lnTo>
                    <a:pt x="10307" y="854"/>
                  </a:lnTo>
                  <a:lnTo>
                    <a:pt x="10753" y="650"/>
                  </a:lnTo>
                  <a:lnTo>
                    <a:pt x="11217" y="464"/>
                  </a:lnTo>
                  <a:lnTo>
                    <a:pt x="11700" y="334"/>
                  </a:lnTo>
                  <a:lnTo>
                    <a:pt x="12183" y="223"/>
                  </a:lnTo>
                  <a:lnTo>
                    <a:pt x="12443" y="186"/>
                  </a:lnTo>
                  <a:lnTo>
                    <a:pt x="12703" y="149"/>
                  </a:lnTo>
                  <a:close/>
                  <a:moveTo>
                    <a:pt x="2192" y="11254"/>
                  </a:moveTo>
                  <a:lnTo>
                    <a:pt x="2248" y="11328"/>
                  </a:lnTo>
                  <a:lnTo>
                    <a:pt x="2340" y="11421"/>
                  </a:lnTo>
                  <a:lnTo>
                    <a:pt x="2303" y="11458"/>
                  </a:lnTo>
                  <a:lnTo>
                    <a:pt x="2266" y="11514"/>
                  </a:lnTo>
                  <a:lnTo>
                    <a:pt x="2248" y="11588"/>
                  </a:lnTo>
                  <a:lnTo>
                    <a:pt x="2248" y="11644"/>
                  </a:lnTo>
                  <a:lnTo>
                    <a:pt x="2248" y="11718"/>
                  </a:lnTo>
                  <a:lnTo>
                    <a:pt x="2285" y="11774"/>
                  </a:lnTo>
                  <a:lnTo>
                    <a:pt x="2303" y="11830"/>
                  </a:lnTo>
                  <a:lnTo>
                    <a:pt x="2340" y="11885"/>
                  </a:lnTo>
                  <a:lnTo>
                    <a:pt x="2340" y="11885"/>
                  </a:lnTo>
                  <a:lnTo>
                    <a:pt x="2248" y="11848"/>
                  </a:lnTo>
                  <a:lnTo>
                    <a:pt x="2136" y="11811"/>
                  </a:lnTo>
                  <a:lnTo>
                    <a:pt x="2043" y="11755"/>
                  </a:lnTo>
                  <a:lnTo>
                    <a:pt x="1969" y="11681"/>
                  </a:lnTo>
                  <a:lnTo>
                    <a:pt x="1913" y="11607"/>
                  </a:lnTo>
                  <a:lnTo>
                    <a:pt x="1876" y="11514"/>
                  </a:lnTo>
                  <a:lnTo>
                    <a:pt x="1876" y="11421"/>
                  </a:lnTo>
                  <a:lnTo>
                    <a:pt x="1895" y="11310"/>
                  </a:lnTo>
                  <a:lnTo>
                    <a:pt x="2043" y="11291"/>
                  </a:lnTo>
                  <a:lnTo>
                    <a:pt x="2192" y="11254"/>
                  </a:lnTo>
                  <a:close/>
                  <a:moveTo>
                    <a:pt x="2470" y="11514"/>
                  </a:moveTo>
                  <a:lnTo>
                    <a:pt x="2582" y="11588"/>
                  </a:lnTo>
                  <a:lnTo>
                    <a:pt x="2712" y="11625"/>
                  </a:lnTo>
                  <a:lnTo>
                    <a:pt x="2842" y="11681"/>
                  </a:lnTo>
                  <a:lnTo>
                    <a:pt x="2990" y="11700"/>
                  </a:lnTo>
                  <a:lnTo>
                    <a:pt x="3120" y="11700"/>
                  </a:lnTo>
                  <a:lnTo>
                    <a:pt x="3065" y="11755"/>
                  </a:lnTo>
                  <a:lnTo>
                    <a:pt x="3009" y="11811"/>
                  </a:lnTo>
                  <a:lnTo>
                    <a:pt x="2879" y="11867"/>
                  </a:lnTo>
                  <a:lnTo>
                    <a:pt x="2730" y="11904"/>
                  </a:lnTo>
                  <a:lnTo>
                    <a:pt x="2563" y="11922"/>
                  </a:lnTo>
                  <a:lnTo>
                    <a:pt x="2563" y="11867"/>
                  </a:lnTo>
                  <a:lnTo>
                    <a:pt x="2526" y="11848"/>
                  </a:lnTo>
                  <a:lnTo>
                    <a:pt x="2489" y="11811"/>
                  </a:lnTo>
                  <a:lnTo>
                    <a:pt x="2452" y="11792"/>
                  </a:lnTo>
                  <a:lnTo>
                    <a:pt x="2433" y="11737"/>
                  </a:lnTo>
                  <a:lnTo>
                    <a:pt x="2415" y="11700"/>
                  </a:lnTo>
                  <a:lnTo>
                    <a:pt x="2433" y="11607"/>
                  </a:lnTo>
                  <a:lnTo>
                    <a:pt x="2452" y="11570"/>
                  </a:lnTo>
                  <a:lnTo>
                    <a:pt x="2470" y="11514"/>
                  </a:lnTo>
                  <a:close/>
                  <a:moveTo>
                    <a:pt x="20149" y="9230"/>
                  </a:moveTo>
                  <a:lnTo>
                    <a:pt x="20131" y="9360"/>
                  </a:lnTo>
                  <a:lnTo>
                    <a:pt x="20094" y="9490"/>
                  </a:lnTo>
                  <a:lnTo>
                    <a:pt x="20038" y="9583"/>
                  </a:lnTo>
                  <a:lnTo>
                    <a:pt x="19945" y="9675"/>
                  </a:lnTo>
                  <a:lnTo>
                    <a:pt x="19834" y="9713"/>
                  </a:lnTo>
                  <a:lnTo>
                    <a:pt x="19722" y="9750"/>
                  </a:lnTo>
                  <a:lnTo>
                    <a:pt x="19611" y="9731"/>
                  </a:lnTo>
                  <a:lnTo>
                    <a:pt x="19518" y="9713"/>
                  </a:lnTo>
                  <a:lnTo>
                    <a:pt x="19518" y="9694"/>
                  </a:lnTo>
                  <a:lnTo>
                    <a:pt x="19500" y="9657"/>
                  </a:lnTo>
                  <a:lnTo>
                    <a:pt x="19462" y="9620"/>
                  </a:lnTo>
                  <a:lnTo>
                    <a:pt x="19388" y="9620"/>
                  </a:lnTo>
                  <a:lnTo>
                    <a:pt x="19332" y="9638"/>
                  </a:lnTo>
                  <a:lnTo>
                    <a:pt x="19314" y="9657"/>
                  </a:lnTo>
                  <a:lnTo>
                    <a:pt x="19277" y="9694"/>
                  </a:lnTo>
                  <a:lnTo>
                    <a:pt x="19277" y="9731"/>
                  </a:lnTo>
                  <a:lnTo>
                    <a:pt x="19258" y="9861"/>
                  </a:lnTo>
                  <a:lnTo>
                    <a:pt x="19221" y="9991"/>
                  </a:lnTo>
                  <a:lnTo>
                    <a:pt x="19184" y="10103"/>
                  </a:lnTo>
                  <a:lnTo>
                    <a:pt x="19091" y="10214"/>
                  </a:lnTo>
                  <a:lnTo>
                    <a:pt x="18961" y="10288"/>
                  </a:lnTo>
                  <a:lnTo>
                    <a:pt x="18831" y="10344"/>
                  </a:lnTo>
                  <a:lnTo>
                    <a:pt x="18794" y="10307"/>
                  </a:lnTo>
                  <a:lnTo>
                    <a:pt x="18775" y="10288"/>
                  </a:lnTo>
                  <a:lnTo>
                    <a:pt x="18738" y="10307"/>
                  </a:lnTo>
                  <a:lnTo>
                    <a:pt x="18720" y="10325"/>
                  </a:lnTo>
                  <a:lnTo>
                    <a:pt x="18720" y="10344"/>
                  </a:lnTo>
                  <a:lnTo>
                    <a:pt x="18571" y="10325"/>
                  </a:lnTo>
                  <a:lnTo>
                    <a:pt x="18515" y="10270"/>
                  </a:lnTo>
                  <a:lnTo>
                    <a:pt x="18460" y="10233"/>
                  </a:lnTo>
                  <a:lnTo>
                    <a:pt x="18385" y="10195"/>
                  </a:lnTo>
                  <a:lnTo>
                    <a:pt x="18292" y="10177"/>
                  </a:lnTo>
                  <a:lnTo>
                    <a:pt x="18255" y="10177"/>
                  </a:lnTo>
                  <a:lnTo>
                    <a:pt x="18218" y="10195"/>
                  </a:lnTo>
                  <a:lnTo>
                    <a:pt x="18200" y="10233"/>
                  </a:lnTo>
                  <a:lnTo>
                    <a:pt x="18181" y="10251"/>
                  </a:lnTo>
                  <a:lnTo>
                    <a:pt x="18200" y="10325"/>
                  </a:lnTo>
                  <a:lnTo>
                    <a:pt x="18200" y="10363"/>
                  </a:lnTo>
                  <a:lnTo>
                    <a:pt x="18237" y="10381"/>
                  </a:lnTo>
                  <a:lnTo>
                    <a:pt x="18292" y="10418"/>
                  </a:lnTo>
                  <a:lnTo>
                    <a:pt x="18348" y="10474"/>
                  </a:lnTo>
                  <a:lnTo>
                    <a:pt x="18385" y="10548"/>
                  </a:lnTo>
                  <a:lnTo>
                    <a:pt x="18404" y="10604"/>
                  </a:lnTo>
                  <a:lnTo>
                    <a:pt x="18404" y="10678"/>
                  </a:lnTo>
                  <a:lnTo>
                    <a:pt x="18404" y="10753"/>
                  </a:lnTo>
                  <a:lnTo>
                    <a:pt x="18385" y="10827"/>
                  </a:lnTo>
                  <a:lnTo>
                    <a:pt x="18348" y="10901"/>
                  </a:lnTo>
                  <a:lnTo>
                    <a:pt x="18292" y="10957"/>
                  </a:lnTo>
                  <a:lnTo>
                    <a:pt x="18237" y="11012"/>
                  </a:lnTo>
                  <a:lnTo>
                    <a:pt x="18162" y="11050"/>
                  </a:lnTo>
                  <a:lnTo>
                    <a:pt x="18088" y="11068"/>
                  </a:lnTo>
                  <a:lnTo>
                    <a:pt x="17921" y="11124"/>
                  </a:lnTo>
                  <a:lnTo>
                    <a:pt x="17772" y="11142"/>
                  </a:lnTo>
                  <a:lnTo>
                    <a:pt x="17680" y="11087"/>
                  </a:lnTo>
                  <a:lnTo>
                    <a:pt x="17587" y="11068"/>
                  </a:lnTo>
                  <a:lnTo>
                    <a:pt x="17494" y="11050"/>
                  </a:lnTo>
                  <a:lnTo>
                    <a:pt x="17401" y="11068"/>
                  </a:lnTo>
                  <a:lnTo>
                    <a:pt x="17345" y="11087"/>
                  </a:lnTo>
                  <a:lnTo>
                    <a:pt x="17308" y="11124"/>
                  </a:lnTo>
                  <a:lnTo>
                    <a:pt x="17290" y="11161"/>
                  </a:lnTo>
                  <a:lnTo>
                    <a:pt x="17290" y="11217"/>
                  </a:lnTo>
                  <a:lnTo>
                    <a:pt x="17308" y="11254"/>
                  </a:lnTo>
                  <a:lnTo>
                    <a:pt x="17345" y="11291"/>
                  </a:lnTo>
                  <a:lnTo>
                    <a:pt x="17382" y="11328"/>
                  </a:lnTo>
                  <a:lnTo>
                    <a:pt x="17420" y="11347"/>
                  </a:lnTo>
                  <a:lnTo>
                    <a:pt x="17587" y="11774"/>
                  </a:lnTo>
                  <a:lnTo>
                    <a:pt x="17494" y="11941"/>
                  </a:lnTo>
                  <a:lnTo>
                    <a:pt x="17364" y="12052"/>
                  </a:lnTo>
                  <a:lnTo>
                    <a:pt x="17234" y="12145"/>
                  </a:lnTo>
                  <a:lnTo>
                    <a:pt x="17122" y="12201"/>
                  </a:lnTo>
                  <a:lnTo>
                    <a:pt x="16974" y="12257"/>
                  </a:lnTo>
                  <a:lnTo>
                    <a:pt x="16825" y="12294"/>
                  </a:lnTo>
                  <a:lnTo>
                    <a:pt x="16677" y="12312"/>
                  </a:lnTo>
                  <a:lnTo>
                    <a:pt x="16547" y="12312"/>
                  </a:lnTo>
                  <a:lnTo>
                    <a:pt x="16417" y="12294"/>
                  </a:lnTo>
                  <a:lnTo>
                    <a:pt x="16287" y="12275"/>
                  </a:lnTo>
                  <a:lnTo>
                    <a:pt x="16175" y="12238"/>
                  </a:lnTo>
                  <a:lnTo>
                    <a:pt x="15934" y="12127"/>
                  </a:lnTo>
                  <a:lnTo>
                    <a:pt x="15711" y="11978"/>
                  </a:lnTo>
                  <a:lnTo>
                    <a:pt x="15674" y="11960"/>
                  </a:lnTo>
                  <a:lnTo>
                    <a:pt x="15655" y="11960"/>
                  </a:lnTo>
                  <a:lnTo>
                    <a:pt x="15618" y="11978"/>
                  </a:lnTo>
                  <a:lnTo>
                    <a:pt x="15600" y="12015"/>
                  </a:lnTo>
                  <a:lnTo>
                    <a:pt x="15581" y="12034"/>
                  </a:lnTo>
                  <a:lnTo>
                    <a:pt x="15563" y="12071"/>
                  </a:lnTo>
                  <a:lnTo>
                    <a:pt x="15507" y="12182"/>
                  </a:lnTo>
                  <a:lnTo>
                    <a:pt x="15433" y="12275"/>
                  </a:lnTo>
                  <a:lnTo>
                    <a:pt x="15358" y="12368"/>
                  </a:lnTo>
                  <a:lnTo>
                    <a:pt x="15247" y="12424"/>
                  </a:lnTo>
                  <a:lnTo>
                    <a:pt x="15191" y="12424"/>
                  </a:lnTo>
                  <a:lnTo>
                    <a:pt x="15154" y="12442"/>
                  </a:lnTo>
                  <a:lnTo>
                    <a:pt x="15135" y="12461"/>
                  </a:lnTo>
                  <a:lnTo>
                    <a:pt x="15061" y="12461"/>
                  </a:lnTo>
                  <a:lnTo>
                    <a:pt x="14987" y="12442"/>
                  </a:lnTo>
                  <a:lnTo>
                    <a:pt x="14857" y="12387"/>
                  </a:lnTo>
                  <a:lnTo>
                    <a:pt x="14745" y="12312"/>
                  </a:lnTo>
                  <a:lnTo>
                    <a:pt x="14671" y="12201"/>
                  </a:lnTo>
                  <a:lnTo>
                    <a:pt x="14820" y="12034"/>
                  </a:lnTo>
                  <a:lnTo>
                    <a:pt x="14968" y="11848"/>
                  </a:lnTo>
                  <a:lnTo>
                    <a:pt x="15098" y="11644"/>
                  </a:lnTo>
                  <a:lnTo>
                    <a:pt x="15191" y="11421"/>
                  </a:lnTo>
                  <a:lnTo>
                    <a:pt x="15265" y="11180"/>
                  </a:lnTo>
                  <a:lnTo>
                    <a:pt x="15303" y="10920"/>
                  </a:lnTo>
                  <a:lnTo>
                    <a:pt x="15321" y="10641"/>
                  </a:lnTo>
                  <a:lnTo>
                    <a:pt x="15303" y="10344"/>
                  </a:lnTo>
                  <a:lnTo>
                    <a:pt x="15934" y="10307"/>
                  </a:lnTo>
                  <a:lnTo>
                    <a:pt x="16547" y="10233"/>
                  </a:lnTo>
                  <a:lnTo>
                    <a:pt x="17178" y="10140"/>
                  </a:lnTo>
                  <a:lnTo>
                    <a:pt x="17772" y="10010"/>
                  </a:lnTo>
                  <a:lnTo>
                    <a:pt x="18385" y="9861"/>
                  </a:lnTo>
                  <a:lnTo>
                    <a:pt x="18980" y="9675"/>
                  </a:lnTo>
                  <a:lnTo>
                    <a:pt x="19555" y="9471"/>
                  </a:lnTo>
                  <a:lnTo>
                    <a:pt x="20149" y="9230"/>
                  </a:lnTo>
                  <a:close/>
                  <a:moveTo>
                    <a:pt x="1950" y="6983"/>
                  </a:moveTo>
                  <a:lnTo>
                    <a:pt x="2080" y="7261"/>
                  </a:lnTo>
                  <a:lnTo>
                    <a:pt x="2210" y="7521"/>
                  </a:lnTo>
                  <a:lnTo>
                    <a:pt x="2378" y="7763"/>
                  </a:lnTo>
                  <a:lnTo>
                    <a:pt x="2545" y="8023"/>
                  </a:lnTo>
                  <a:lnTo>
                    <a:pt x="2749" y="8264"/>
                  </a:lnTo>
                  <a:lnTo>
                    <a:pt x="2953" y="8487"/>
                  </a:lnTo>
                  <a:lnTo>
                    <a:pt x="3176" y="8710"/>
                  </a:lnTo>
                  <a:lnTo>
                    <a:pt x="3399" y="8933"/>
                  </a:lnTo>
                  <a:lnTo>
                    <a:pt x="3882" y="9323"/>
                  </a:lnTo>
                  <a:lnTo>
                    <a:pt x="4383" y="9694"/>
                  </a:lnTo>
                  <a:lnTo>
                    <a:pt x="4866" y="10010"/>
                  </a:lnTo>
                  <a:lnTo>
                    <a:pt x="5312" y="10288"/>
                  </a:lnTo>
                  <a:lnTo>
                    <a:pt x="5720" y="10493"/>
                  </a:lnTo>
                  <a:lnTo>
                    <a:pt x="6129" y="10697"/>
                  </a:lnTo>
                  <a:lnTo>
                    <a:pt x="6537" y="10882"/>
                  </a:lnTo>
                  <a:lnTo>
                    <a:pt x="6964" y="11050"/>
                  </a:lnTo>
                  <a:lnTo>
                    <a:pt x="7392" y="11198"/>
                  </a:lnTo>
                  <a:lnTo>
                    <a:pt x="7837" y="11328"/>
                  </a:lnTo>
                  <a:lnTo>
                    <a:pt x="8264" y="11458"/>
                  </a:lnTo>
                  <a:lnTo>
                    <a:pt x="8710" y="11551"/>
                  </a:lnTo>
                  <a:lnTo>
                    <a:pt x="9174" y="11644"/>
                  </a:lnTo>
                  <a:lnTo>
                    <a:pt x="9620" y="11700"/>
                  </a:lnTo>
                  <a:lnTo>
                    <a:pt x="10066" y="11755"/>
                  </a:lnTo>
                  <a:lnTo>
                    <a:pt x="10530" y="11792"/>
                  </a:lnTo>
                  <a:lnTo>
                    <a:pt x="10976" y="11811"/>
                  </a:lnTo>
                  <a:lnTo>
                    <a:pt x="11440" y="11792"/>
                  </a:lnTo>
                  <a:lnTo>
                    <a:pt x="11886" y="11774"/>
                  </a:lnTo>
                  <a:lnTo>
                    <a:pt x="12331" y="11737"/>
                  </a:lnTo>
                  <a:lnTo>
                    <a:pt x="12740" y="11662"/>
                  </a:lnTo>
                  <a:lnTo>
                    <a:pt x="13148" y="11570"/>
                  </a:lnTo>
                  <a:lnTo>
                    <a:pt x="13557" y="11440"/>
                  </a:lnTo>
                  <a:lnTo>
                    <a:pt x="13743" y="11347"/>
                  </a:lnTo>
                  <a:lnTo>
                    <a:pt x="13928" y="11254"/>
                  </a:lnTo>
                  <a:lnTo>
                    <a:pt x="14114" y="11161"/>
                  </a:lnTo>
                  <a:lnTo>
                    <a:pt x="14281" y="11050"/>
                  </a:lnTo>
                  <a:lnTo>
                    <a:pt x="14430" y="10938"/>
                  </a:lnTo>
                  <a:lnTo>
                    <a:pt x="14578" y="10808"/>
                  </a:lnTo>
                  <a:lnTo>
                    <a:pt x="14708" y="10660"/>
                  </a:lnTo>
                  <a:lnTo>
                    <a:pt x="14838" y="10511"/>
                  </a:lnTo>
                  <a:lnTo>
                    <a:pt x="14931" y="10363"/>
                  </a:lnTo>
                  <a:lnTo>
                    <a:pt x="15024" y="10195"/>
                  </a:lnTo>
                  <a:lnTo>
                    <a:pt x="15024" y="10530"/>
                  </a:lnTo>
                  <a:lnTo>
                    <a:pt x="14987" y="10845"/>
                  </a:lnTo>
                  <a:lnTo>
                    <a:pt x="14913" y="11124"/>
                  </a:lnTo>
                  <a:lnTo>
                    <a:pt x="14820" y="11384"/>
                  </a:lnTo>
                  <a:lnTo>
                    <a:pt x="14708" y="11607"/>
                  </a:lnTo>
                  <a:lnTo>
                    <a:pt x="14560" y="11830"/>
                  </a:lnTo>
                  <a:lnTo>
                    <a:pt x="14374" y="12015"/>
                  </a:lnTo>
                  <a:lnTo>
                    <a:pt x="14188" y="12182"/>
                  </a:lnTo>
                  <a:lnTo>
                    <a:pt x="13966" y="12331"/>
                  </a:lnTo>
                  <a:lnTo>
                    <a:pt x="13743" y="12461"/>
                  </a:lnTo>
                  <a:lnTo>
                    <a:pt x="13483" y="12554"/>
                  </a:lnTo>
                  <a:lnTo>
                    <a:pt x="13223" y="12647"/>
                  </a:lnTo>
                  <a:lnTo>
                    <a:pt x="12926" y="12721"/>
                  </a:lnTo>
                  <a:lnTo>
                    <a:pt x="12647" y="12795"/>
                  </a:lnTo>
                  <a:lnTo>
                    <a:pt x="12331" y="12832"/>
                  </a:lnTo>
                  <a:lnTo>
                    <a:pt x="12016" y="12851"/>
                  </a:lnTo>
                  <a:lnTo>
                    <a:pt x="11700" y="12870"/>
                  </a:lnTo>
                  <a:lnTo>
                    <a:pt x="11366" y="12888"/>
                  </a:lnTo>
                  <a:lnTo>
                    <a:pt x="10716" y="12851"/>
                  </a:lnTo>
                  <a:lnTo>
                    <a:pt x="10047" y="12795"/>
                  </a:lnTo>
                  <a:lnTo>
                    <a:pt x="9416" y="12702"/>
                  </a:lnTo>
                  <a:lnTo>
                    <a:pt x="8784" y="12591"/>
                  </a:lnTo>
                  <a:lnTo>
                    <a:pt x="8209" y="12461"/>
                  </a:lnTo>
                  <a:lnTo>
                    <a:pt x="7689" y="12331"/>
                  </a:lnTo>
                  <a:lnTo>
                    <a:pt x="7243" y="12201"/>
                  </a:lnTo>
                  <a:lnTo>
                    <a:pt x="6760" y="12015"/>
                  </a:lnTo>
                  <a:lnTo>
                    <a:pt x="6259" y="11830"/>
                  </a:lnTo>
                  <a:lnTo>
                    <a:pt x="5776" y="11644"/>
                  </a:lnTo>
                  <a:lnTo>
                    <a:pt x="5293" y="11421"/>
                  </a:lnTo>
                  <a:lnTo>
                    <a:pt x="4829" y="11180"/>
                  </a:lnTo>
                  <a:lnTo>
                    <a:pt x="4365" y="10938"/>
                  </a:lnTo>
                  <a:lnTo>
                    <a:pt x="3919" y="10660"/>
                  </a:lnTo>
                  <a:lnTo>
                    <a:pt x="3473" y="10381"/>
                  </a:lnTo>
                  <a:lnTo>
                    <a:pt x="3269" y="10233"/>
                  </a:lnTo>
                  <a:lnTo>
                    <a:pt x="3083" y="10065"/>
                  </a:lnTo>
                  <a:lnTo>
                    <a:pt x="2916" y="9880"/>
                  </a:lnTo>
                  <a:lnTo>
                    <a:pt x="2767" y="9713"/>
                  </a:lnTo>
                  <a:lnTo>
                    <a:pt x="2619" y="9508"/>
                  </a:lnTo>
                  <a:lnTo>
                    <a:pt x="2508" y="9304"/>
                  </a:lnTo>
                  <a:lnTo>
                    <a:pt x="2396" y="9100"/>
                  </a:lnTo>
                  <a:lnTo>
                    <a:pt x="2322" y="8877"/>
                  </a:lnTo>
                  <a:lnTo>
                    <a:pt x="2229" y="8654"/>
                  </a:lnTo>
                  <a:lnTo>
                    <a:pt x="2173" y="8431"/>
                  </a:lnTo>
                  <a:lnTo>
                    <a:pt x="2062" y="7967"/>
                  </a:lnTo>
                  <a:lnTo>
                    <a:pt x="2006" y="7484"/>
                  </a:lnTo>
                  <a:lnTo>
                    <a:pt x="1950" y="6983"/>
                  </a:lnTo>
                  <a:close/>
                  <a:moveTo>
                    <a:pt x="20669" y="9991"/>
                  </a:moveTo>
                  <a:lnTo>
                    <a:pt x="20725" y="10047"/>
                  </a:lnTo>
                  <a:lnTo>
                    <a:pt x="20799" y="10084"/>
                  </a:lnTo>
                  <a:lnTo>
                    <a:pt x="20948" y="10158"/>
                  </a:lnTo>
                  <a:lnTo>
                    <a:pt x="21059" y="10177"/>
                  </a:lnTo>
                  <a:lnTo>
                    <a:pt x="21171" y="10177"/>
                  </a:lnTo>
                  <a:lnTo>
                    <a:pt x="20261" y="10734"/>
                  </a:lnTo>
                  <a:lnTo>
                    <a:pt x="19370" y="11310"/>
                  </a:lnTo>
                  <a:lnTo>
                    <a:pt x="18348" y="11997"/>
                  </a:lnTo>
                  <a:lnTo>
                    <a:pt x="17364" y="12721"/>
                  </a:lnTo>
                  <a:lnTo>
                    <a:pt x="17085" y="12925"/>
                  </a:lnTo>
                  <a:lnTo>
                    <a:pt x="16807" y="13074"/>
                  </a:lnTo>
                  <a:lnTo>
                    <a:pt x="16677" y="13111"/>
                  </a:lnTo>
                  <a:lnTo>
                    <a:pt x="16547" y="13167"/>
                  </a:lnTo>
                  <a:lnTo>
                    <a:pt x="16417" y="13185"/>
                  </a:lnTo>
                  <a:lnTo>
                    <a:pt x="16287" y="13204"/>
                  </a:lnTo>
                  <a:lnTo>
                    <a:pt x="16157" y="13204"/>
                  </a:lnTo>
                  <a:lnTo>
                    <a:pt x="16027" y="13185"/>
                  </a:lnTo>
                  <a:lnTo>
                    <a:pt x="15897" y="13167"/>
                  </a:lnTo>
                  <a:lnTo>
                    <a:pt x="15767" y="13111"/>
                  </a:lnTo>
                  <a:lnTo>
                    <a:pt x="15488" y="13000"/>
                  </a:lnTo>
                  <a:lnTo>
                    <a:pt x="15191" y="12851"/>
                  </a:lnTo>
                  <a:lnTo>
                    <a:pt x="15247" y="12740"/>
                  </a:lnTo>
                  <a:lnTo>
                    <a:pt x="15303" y="12628"/>
                  </a:lnTo>
                  <a:lnTo>
                    <a:pt x="15451" y="12572"/>
                  </a:lnTo>
                  <a:lnTo>
                    <a:pt x="15563" y="12480"/>
                  </a:lnTo>
                  <a:lnTo>
                    <a:pt x="15674" y="12350"/>
                  </a:lnTo>
                  <a:lnTo>
                    <a:pt x="15730" y="12220"/>
                  </a:lnTo>
                  <a:lnTo>
                    <a:pt x="15823" y="12294"/>
                  </a:lnTo>
                  <a:lnTo>
                    <a:pt x="15915" y="12368"/>
                  </a:lnTo>
                  <a:lnTo>
                    <a:pt x="16008" y="12424"/>
                  </a:lnTo>
                  <a:lnTo>
                    <a:pt x="16101" y="12480"/>
                  </a:lnTo>
                  <a:lnTo>
                    <a:pt x="16324" y="12535"/>
                  </a:lnTo>
                  <a:lnTo>
                    <a:pt x="16547" y="12572"/>
                  </a:lnTo>
                  <a:lnTo>
                    <a:pt x="16788" y="12572"/>
                  </a:lnTo>
                  <a:lnTo>
                    <a:pt x="17011" y="12535"/>
                  </a:lnTo>
                  <a:lnTo>
                    <a:pt x="17234" y="12480"/>
                  </a:lnTo>
                  <a:lnTo>
                    <a:pt x="17438" y="12368"/>
                  </a:lnTo>
                  <a:lnTo>
                    <a:pt x="17550" y="12294"/>
                  </a:lnTo>
                  <a:lnTo>
                    <a:pt x="17661" y="12220"/>
                  </a:lnTo>
                  <a:lnTo>
                    <a:pt x="17754" y="12108"/>
                  </a:lnTo>
                  <a:lnTo>
                    <a:pt x="17828" y="11997"/>
                  </a:lnTo>
                  <a:lnTo>
                    <a:pt x="17902" y="11885"/>
                  </a:lnTo>
                  <a:lnTo>
                    <a:pt x="17958" y="11755"/>
                  </a:lnTo>
                  <a:lnTo>
                    <a:pt x="17977" y="11607"/>
                  </a:lnTo>
                  <a:lnTo>
                    <a:pt x="17977" y="11477"/>
                  </a:lnTo>
                  <a:lnTo>
                    <a:pt x="17958" y="11402"/>
                  </a:lnTo>
                  <a:lnTo>
                    <a:pt x="17921" y="11328"/>
                  </a:lnTo>
                  <a:lnTo>
                    <a:pt x="18070" y="11291"/>
                  </a:lnTo>
                  <a:lnTo>
                    <a:pt x="18218" y="11254"/>
                  </a:lnTo>
                  <a:lnTo>
                    <a:pt x="18348" y="11198"/>
                  </a:lnTo>
                  <a:lnTo>
                    <a:pt x="18460" y="11124"/>
                  </a:lnTo>
                  <a:lnTo>
                    <a:pt x="18552" y="11161"/>
                  </a:lnTo>
                  <a:lnTo>
                    <a:pt x="18664" y="11198"/>
                  </a:lnTo>
                  <a:lnTo>
                    <a:pt x="18757" y="11217"/>
                  </a:lnTo>
                  <a:lnTo>
                    <a:pt x="18850" y="11235"/>
                  </a:lnTo>
                  <a:lnTo>
                    <a:pt x="18961" y="11217"/>
                  </a:lnTo>
                  <a:lnTo>
                    <a:pt x="19072" y="11198"/>
                  </a:lnTo>
                  <a:lnTo>
                    <a:pt x="19165" y="11161"/>
                  </a:lnTo>
                  <a:lnTo>
                    <a:pt x="19277" y="11124"/>
                  </a:lnTo>
                  <a:lnTo>
                    <a:pt x="19351" y="11068"/>
                  </a:lnTo>
                  <a:lnTo>
                    <a:pt x="19425" y="10994"/>
                  </a:lnTo>
                  <a:lnTo>
                    <a:pt x="19500" y="10920"/>
                  </a:lnTo>
                  <a:lnTo>
                    <a:pt x="19555" y="10845"/>
                  </a:lnTo>
                  <a:lnTo>
                    <a:pt x="19611" y="10753"/>
                  </a:lnTo>
                  <a:lnTo>
                    <a:pt x="19648" y="10660"/>
                  </a:lnTo>
                  <a:lnTo>
                    <a:pt x="19667" y="10548"/>
                  </a:lnTo>
                  <a:lnTo>
                    <a:pt x="19685" y="10455"/>
                  </a:lnTo>
                  <a:lnTo>
                    <a:pt x="19834" y="10474"/>
                  </a:lnTo>
                  <a:lnTo>
                    <a:pt x="19982" y="10455"/>
                  </a:lnTo>
                  <a:lnTo>
                    <a:pt x="20112" y="10437"/>
                  </a:lnTo>
                  <a:lnTo>
                    <a:pt x="20261" y="10381"/>
                  </a:lnTo>
                  <a:lnTo>
                    <a:pt x="20372" y="10307"/>
                  </a:lnTo>
                  <a:lnTo>
                    <a:pt x="20502" y="10214"/>
                  </a:lnTo>
                  <a:lnTo>
                    <a:pt x="20595" y="10121"/>
                  </a:lnTo>
                  <a:lnTo>
                    <a:pt x="20669" y="9991"/>
                  </a:lnTo>
                  <a:close/>
                  <a:moveTo>
                    <a:pt x="14541" y="12312"/>
                  </a:moveTo>
                  <a:lnTo>
                    <a:pt x="14634" y="12442"/>
                  </a:lnTo>
                  <a:lnTo>
                    <a:pt x="14745" y="12554"/>
                  </a:lnTo>
                  <a:lnTo>
                    <a:pt x="14894" y="12628"/>
                  </a:lnTo>
                  <a:lnTo>
                    <a:pt x="15043" y="12647"/>
                  </a:lnTo>
                  <a:lnTo>
                    <a:pt x="15005" y="12740"/>
                  </a:lnTo>
                  <a:lnTo>
                    <a:pt x="14931" y="12795"/>
                  </a:lnTo>
                  <a:lnTo>
                    <a:pt x="14875" y="12870"/>
                  </a:lnTo>
                  <a:lnTo>
                    <a:pt x="14801" y="12907"/>
                  </a:lnTo>
                  <a:lnTo>
                    <a:pt x="14708" y="12944"/>
                  </a:lnTo>
                  <a:lnTo>
                    <a:pt x="14615" y="12962"/>
                  </a:lnTo>
                  <a:lnTo>
                    <a:pt x="14523" y="12981"/>
                  </a:lnTo>
                  <a:lnTo>
                    <a:pt x="14430" y="12962"/>
                  </a:lnTo>
                  <a:lnTo>
                    <a:pt x="14355" y="12851"/>
                  </a:lnTo>
                  <a:lnTo>
                    <a:pt x="14318" y="12832"/>
                  </a:lnTo>
                  <a:lnTo>
                    <a:pt x="14300" y="12832"/>
                  </a:lnTo>
                  <a:lnTo>
                    <a:pt x="14244" y="12851"/>
                  </a:lnTo>
                  <a:lnTo>
                    <a:pt x="14207" y="12888"/>
                  </a:lnTo>
                  <a:lnTo>
                    <a:pt x="14188" y="12944"/>
                  </a:lnTo>
                  <a:lnTo>
                    <a:pt x="14207" y="13074"/>
                  </a:lnTo>
                  <a:lnTo>
                    <a:pt x="14170" y="13204"/>
                  </a:lnTo>
                  <a:lnTo>
                    <a:pt x="14133" y="13315"/>
                  </a:lnTo>
                  <a:lnTo>
                    <a:pt x="14077" y="13408"/>
                  </a:lnTo>
                  <a:lnTo>
                    <a:pt x="13984" y="13501"/>
                  </a:lnTo>
                  <a:lnTo>
                    <a:pt x="13891" y="13594"/>
                  </a:lnTo>
                  <a:lnTo>
                    <a:pt x="13780" y="13668"/>
                  </a:lnTo>
                  <a:lnTo>
                    <a:pt x="13668" y="13724"/>
                  </a:lnTo>
                  <a:lnTo>
                    <a:pt x="13538" y="13761"/>
                  </a:lnTo>
                  <a:lnTo>
                    <a:pt x="13427" y="13798"/>
                  </a:lnTo>
                  <a:lnTo>
                    <a:pt x="13297" y="13817"/>
                  </a:lnTo>
                  <a:lnTo>
                    <a:pt x="13167" y="13798"/>
                  </a:lnTo>
                  <a:lnTo>
                    <a:pt x="13056" y="13779"/>
                  </a:lnTo>
                  <a:lnTo>
                    <a:pt x="12944" y="13742"/>
                  </a:lnTo>
                  <a:lnTo>
                    <a:pt x="12833" y="13668"/>
                  </a:lnTo>
                  <a:lnTo>
                    <a:pt x="12758" y="13575"/>
                  </a:lnTo>
                  <a:lnTo>
                    <a:pt x="12740" y="13557"/>
                  </a:lnTo>
                  <a:lnTo>
                    <a:pt x="12684" y="13445"/>
                  </a:lnTo>
                  <a:lnTo>
                    <a:pt x="12666" y="13408"/>
                  </a:lnTo>
                  <a:lnTo>
                    <a:pt x="12573" y="13408"/>
                  </a:lnTo>
                  <a:lnTo>
                    <a:pt x="12536" y="13445"/>
                  </a:lnTo>
                  <a:lnTo>
                    <a:pt x="12517" y="13482"/>
                  </a:lnTo>
                  <a:lnTo>
                    <a:pt x="12517" y="13501"/>
                  </a:lnTo>
                  <a:lnTo>
                    <a:pt x="12554" y="13575"/>
                  </a:lnTo>
                  <a:lnTo>
                    <a:pt x="12350" y="13761"/>
                  </a:lnTo>
                  <a:lnTo>
                    <a:pt x="12257" y="13835"/>
                  </a:lnTo>
                  <a:lnTo>
                    <a:pt x="12146" y="13909"/>
                  </a:lnTo>
                  <a:lnTo>
                    <a:pt x="12108" y="13891"/>
                  </a:lnTo>
                  <a:lnTo>
                    <a:pt x="12053" y="13872"/>
                  </a:lnTo>
                  <a:lnTo>
                    <a:pt x="12016" y="13891"/>
                  </a:lnTo>
                  <a:lnTo>
                    <a:pt x="11997" y="13928"/>
                  </a:lnTo>
                  <a:lnTo>
                    <a:pt x="11997" y="13947"/>
                  </a:lnTo>
                  <a:lnTo>
                    <a:pt x="11978" y="13947"/>
                  </a:lnTo>
                  <a:lnTo>
                    <a:pt x="11886" y="13965"/>
                  </a:lnTo>
                  <a:lnTo>
                    <a:pt x="11811" y="13947"/>
                  </a:lnTo>
                  <a:lnTo>
                    <a:pt x="11737" y="13928"/>
                  </a:lnTo>
                  <a:lnTo>
                    <a:pt x="11663" y="13909"/>
                  </a:lnTo>
                  <a:lnTo>
                    <a:pt x="11588" y="13872"/>
                  </a:lnTo>
                  <a:lnTo>
                    <a:pt x="11533" y="13817"/>
                  </a:lnTo>
                  <a:lnTo>
                    <a:pt x="11477" y="13761"/>
                  </a:lnTo>
                  <a:lnTo>
                    <a:pt x="11440" y="13687"/>
                  </a:lnTo>
                  <a:lnTo>
                    <a:pt x="11496" y="13650"/>
                  </a:lnTo>
                  <a:lnTo>
                    <a:pt x="11570" y="13594"/>
                  </a:lnTo>
                  <a:lnTo>
                    <a:pt x="11626" y="13520"/>
                  </a:lnTo>
                  <a:lnTo>
                    <a:pt x="11681" y="13464"/>
                  </a:lnTo>
                  <a:lnTo>
                    <a:pt x="11718" y="13390"/>
                  </a:lnTo>
                  <a:lnTo>
                    <a:pt x="11737" y="13315"/>
                  </a:lnTo>
                  <a:lnTo>
                    <a:pt x="11756" y="13222"/>
                  </a:lnTo>
                  <a:lnTo>
                    <a:pt x="11756" y="13148"/>
                  </a:lnTo>
                  <a:lnTo>
                    <a:pt x="12146" y="13111"/>
                  </a:lnTo>
                  <a:lnTo>
                    <a:pt x="12536" y="13074"/>
                  </a:lnTo>
                  <a:lnTo>
                    <a:pt x="12926" y="13000"/>
                  </a:lnTo>
                  <a:lnTo>
                    <a:pt x="13297" y="12907"/>
                  </a:lnTo>
                  <a:lnTo>
                    <a:pt x="13650" y="12795"/>
                  </a:lnTo>
                  <a:lnTo>
                    <a:pt x="13966" y="12665"/>
                  </a:lnTo>
                  <a:lnTo>
                    <a:pt x="14263" y="12498"/>
                  </a:lnTo>
                  <a:lnTo>
                    <a:pt x="14541" y="12312"/>
                  </a:lnTo>
                  <a:close/>
                  <a:moveTo>
                    <a:pt x="5627" y="11885"/>
                  </a:moveTo>
                  <a:lnTo>
                    <a:pt x="6296" y="12145"/>
                  </a:lnTo>
                  <a:lnTo>
                    <a:pt x="6964" y="12405"/>
                  </a:lnTo>
                  <a:lnTo>
                    <a:pt x="7633" y="12610"/>
                  </a:lnTo>
                  <a:lnTo>
                    <a:pt x="8302" y="12795"/>
                  </a:lnTo>
                  <a:lnTo>
                    <a:pt x="8617" y="12870"/>
                  </a:lnTo>
                  <a:lnTo>
                    <a:pt x="8970" y="12944"/>
                  </a:lnTo>
                  <a:lnTo>
                    <a:pt x="9360" y="13018"/>
                  </a:lnTo>
                  <a:lnTo>
                    <a:pt x="9769" y="13074"/>
                  </a:lnTo>
                  <a:lnTo>
                    <a:pt x="10196" y="13111"/>
                  </a:lnTo>
                  <a:lnTo>
                    <a:pt x="10623" y="13148"/>
                  </a:lnTo>
                  <a:lnTo>
                    <a:pt x="11533" y="13148"/>
                  </a:lnTo>
                  <a:lnTo>
                    <a:pt x="11496" y="13260"/>
                  </a:lnTo>
                  <a:lnTo>
                    <a:pt x="11458" y="13371"/>
                  </a:lnTo>
                  <a:lnTo>
                    <a:pt x="11384" y="13445"/>
                  </a:lnTo>
                  <a:lnTo>
                    <a:pt x="11273" y="13520"/>
                  </a:lnTo>
                  <a:lnTo>
                    <a:pt x="11161" y="13538"/>
                  </a:lnTo>
                  <a:lnTo>
                    <a:pt x="11031" y="13538"/>
                  </a:lnTo>
                  <a:lnTo>
                    <a:pt x="10901" y="13501"/>
                  </a:lnTo>
                  <a:lnTo>
                    <a:pt x="10809" y="13427"/>
                  </a:lnTo>
                  <a:lnTo>
                    <a:pt x="10771" y="13408"/>
                  </a:lnTo>
                  <a:lnTo>
                    <a:pt x="10734" y="13427"/>
                  </a:lnTo>
                  <a:lnTo>
                    <a:pt x="10716" y="13445"/>
                  </a:lnTo>
                  <a:lnTo>
                    <a:pt x="10716" y="13464"/>
                  </a:lnTo>
                  <a:lnTo>
                    <a:pt x="10660" y="13501"/>
                  </a:lnTo>
                  <a:lnTo>
                    <a:pt x="10623" y="13575"/>
                  </a:lnTo>
                  <a:lnTo>
                    <a:pt x="10567" y="13650"/>
                  </a:lnTo>
                  <a:lnTo>
                    <a:pt x="10493" y="13705"/>
                  </a:lnTo>
                  <a:lnTo>
                    <a:pt x="10400" y="13724"/>
                  </a:lnTo>
                  <a:lnTo>
                    <a:pt x="10326" y="13724"/>
                  </a:lnTo>
                  <a:lnTo>
                    <a:pt x="10289" y="13705"/>
                  </a:lnTo>
                  <a:lnTo>
                    <a:pt x="10177" y="13631"/>
                  </a:lnTo>
                  <a:lnTo>
                    <a:pt x="10214" y="13594"/>
                  </a:lnTo>
                  <a:lnTo>
                    <a:pt x="10214" y="13557"/>
                  </a:lnTo>
                  <a:lnTo>
                    <a:pt x="10214" y="13520"/>
                  </a:lnTo>
                  <a:lnTo>
                    <a:pt x="10177" y="13482"/>
                  </a:lnTo>
                  <a:lnTo>
                    <a:pt x="10159" y="13464"/>
                  </a:lnTo>
                  <a:lnTo>
                    <a:pt x="10084" y="13445"/>
                  </a:lnTo>
                  <a:lnTo>
                    <a:pt x="10047" y="13464"/>
                  </a:lnTo>
                  <a:lnTo>
                    <a:pt x="10010" y="13482"/>
                  </a:lnTo>
                  <a:lnTo>
                    <a:pt x="9991" y="13501"/>
                  </a:lnTo>
                  <a:lnTo>
                    <a:pt x="9991" y="13520"/>
                  </a:lnTo>
                  <a:lnTo>
                    <a:pt x="9861" y="13668"/>
                  </a:lnTo>
                  <a:lnTo>
                    <a:pt x="9731" y="13798"/>
                  </a:lnTo>
                  <a:lnTo>
                    <a:pt x="9583" y="13909"/>
                  </a:lnTo>
                  <a:lnTo>
                    <a:pt x="9490" y="13947"/>
                  </a:lnTo>
                  <a:lnTo>
                    <a:pt x="9397" y="13984"/>
                  </a:lnTo>
                  <a:lnTo>
                    <a:pt x="9267" y="14002"/>
                  </a:lnTo>
                  <a:lnTo>
                    <a:pt x="9137" y="13984"/>
                  </a:lnTo>
                  <a:lnTo>
                    <a:pt x="9007" y="13947"/>
                  </a:lnTo>
                  <a:lnTo>
                    <a:pt x="8896" y="13891"/>
                  </a:lnTo>
                  <a:lnTo>
                    <a:pt x="8803" y="13798"/>
                  </a:lnTo>
                  <a:lnTo>
                    <a:pt x="8729" y="13705"/>
                  </a:lnTo>
                  <a:lnTo>
                    <a:pt x="8691" y="13575"/>
                  </a:lnTo>
                  <a:lnTo>
                    <a:pt x="8654" y="13445"/>
                  </a:lnTo>
                  <a:lnTo>
                    <a:pt x="8636" y="13408"/>
                  </a:lnTo>
                  <a:lnTo>
                    <a:pt x="8599" y="13390"/>
                  </a:lnTo>
                  <a:lnTo>
                    <a:pt x="8543" y="13390"/>
                  </a:lnTo>
                  <a:lnTo>
                    <a:pt x="8543" y="13408"/>
                  </a:lnTo>
                  <a:lnTo>
                    <a:pt x="8524" y="13427"/>
                  </a:lnTo>
                  <a:lnTo>
                    <a:pt x="8524" y="13445"/>
                  </a:lnTo>
                  <a:lnTo>
                    <a:pt x="8469" y="13427"/>
                  </a:lnTo>
                  <a:lnTo>
                    <a:pt x="8432" y="13427"/>
                  </a:lnTo>
                  <a:lnTo>
                    <a:pt x="8097" y="13575"/>
                  </a:lnTo>
                  <a:lnTo>
                    <a:pt x="7930" y="13650"/>
                  </a:lnTo>
                  <a:lnTo>
                    <a:pt x="7763" y="13705"/>
                  </a:lnTo>
                  <a:lnTo>
                    <a:pt x="7596" y="13761"/>
                  </a:lnTo>
                  <a:lnTo>
                    <a:pt x="7429" y="13779"/>
                  </a:lnTo>
                  <a:lnTo>
                    <a:pt x="7243" y="13779"/>
                  </a:lnTo>
                  <a:lnTo>
                    <a:pt x="7057" y="13742"/>
                  </a:lnTo>
                  <a:lnTo>
                    <a:pt x="6872" y="13668"/>
                  </a:lnTo>
                  <a:lnTo>
                    <a:pt x="6723" y="13575"/>
                  </a:lnTo>
                  <a:lnTo>
                    <a:pt x="6593" y="13445"/>
                  </a:lnTo>
                  <a:lnTo>
                    <a:pt x="6482" y="13297"/>
                  </a:lnTo>
                  <a:lnTo>
                    <a:pt x="6407" y="13148"/>
                  </a:lnTo>
                  <a:lnTo>
                    <a:pt x="6370" y="12962"/>
                  </a:lnTo>
                  <a:lnTo>
                    <a:pt x="6352" y="12777"/>
                  </a:lnTo>
                  <a:lnTo>
                    <a:pt x="6370" y="12591"/>
                  </a:lnTo>
                  <a:lnTo>
                    <a:pt x="6370" y="12554"/>
                  </a:lnTo>
                  <a:lnTo>
                    <a:pt x="6333" y="12517"/>
                  </a:lnTo>
                  <a:lnTo>
                    <a:pt x="6277" y="12517"/>
                  </a:lnTo>
                  <a:lnTo>
                    <a:pt x="6240" y="12535"/>
                  </a:lnTo>
                  <a:lnTo>
                    <a:pt x="6203" y="12498"/>
                  </a:lnTo>
                  <a:lnTo>
                    <a:pt x="6147" y="12498"/>
                  </a:lnTo>
                  <a:lnTo>
                    <a:pt x="6036" y="12535"/>
                  </a:lnTo>
                  <a:lnTo>
                    <a:pt x="5906" y="12572"/>
                  </a:lnTo>
                  <a:lnTo>
                    <a:pt x="5850" y="12572"/>
                  </a:lnTo>
                  <a:lnTo>
                    <a:pt x="5794" y="12554"/>
                  </a:lnTo>
                  <a:lnTo>
                    <a:pt x="5739" y="12535"/>
                  </a:lnTo>
                  <a:lnTo>
                    <a:pt x="5683" y="12498"/>
                  </a:lnTo>
                  <a:lnTo>
                    <a:pt x="5627" y="12424"/>
                  </a:lnTo>
                  <a:lnTo>
                    <a:pt x="5590" y="12368"/>
                  </a:lnTo>
                  <a:lnTo>
                    <a:pt x="5572" y="12312"/>
                  </a:lnTo>
                  <a:lnTo>
                    <a:pt x="5572" y="12238"/>
                  </a:lnTo>
                  <a:lnTo>
                    <a:pt x="5590" y="12108"/>
                  </a:lnTo>
                  <a:lnTo>
                    <a:pt x="5664" y="11978"/>
                  </a:lnTo>
                  <a:lnTo>
                    <a:pt x="5664" y="11941"/>
                  </a:lnTo>
                  <a:lnTo>
                    <a:pt x="5664" y="11922"/>
                  </a:lnTo>
                  <a:lnTo>
                    <a:pt x="5627" y="11885"/>
                  </a:lnTo>
                  <a:close/>
                  <a:moveTo>
                    <a:pt x="15061" y="12962"/>
                  </a:moveTo>
                  <a:lnTo>
                    <a:pt x="15581" y="13427"/>
                  </a:lnTo>
                  <a:lnTo>
                    <a:pt x="15730" y="13538"/>
                  </a:lnTo>
                  <a:lnTo>
                    <a:pt x="15860" y="13650"/>
                  </a:lnTo>
                  <a:lnTo>
                    <a:pt x="16008" y="13724"/>
                  </a:lnTo>
                  <a:lnTo>
                    <a:pt x="16138" y="13779"/>
                  </a:lnTo>
                  <a:lnTo>
                    <a:pt x="16045" y="14244"/>
                  </a:lnTo>
                  <a:lnTo>
                    <a:pt x="15915" y="14058"/>
                  </a:lnTo>
                  <a:lnTo>
                    <a:pt x="15785" y="13872"/>
                  </a:lnTo>
                  <a:lnTo>
                    <a:pt x="15637" y="13724"/>
                  </a:lnTo>
                  <a:lnTo>
                    <a:pt x="15470" y="13557"/>
                  </a:lnTo>
                  <a:lnTo>
                    <a:pt x="15284" y="13427"/>
                  </a:lnTo>
                  <a:lnTo>
                    <a:pt x="15098" y="13297"/>
                  </a:lnTo>
                  <a:lnTo>
                    <a:pt x="14913" y="13185"/>
                  </a:lnTo>
                  <a:lnTo>
                    <a:pt x="14727" y="13092"/>
                  </a:lnTo>
                  <a:lnTo>
                    <a:pt x="14894" y="13037"/>
                  </a:lnTo>
                  <a:lnTo>
                    <a:pt x="14987" y="13000"/>
                  </a:lnTo>
                  <a:lnTo>
                    <a:pt x="15061" y="12962"/>
                  </a:lnTo>
                  <a:close/>
                  <a:moveTo>
                    <a:pt x="23715" y="9118"/>
                  </a:moveTo>
                  <a:lnTo>
                    <a:pt x="23752" y="9415"/>
                  </a:lnTo>
                  <a:lnTo>
                    <a:pt x="23771" y="9713"/>
                  </a:lnTo>
                  <a:lnTo>
                    <a:pt x="23752" y="9713"/>
                  </a:lnTo>
                  <a:lnTo>
                    <a:pt x="23474" y="9843"/>
                  </a:lnTo>
                  <a:lnTo>
                    <a:pt x="23436" y="9824"/>
                  </a:lnTo>
                  <a:lnTo>
                    <a:pt x="23399" y="9824"/>
                  </a:lnTo>
                  <a:lnTo>
                    <a:pt x="23381" y="9843"/>
                  </a:lnTo>
                  <a:lnTo>
                    <a:pt x="23362" y="9861"/>
                  </a:lnTo>
                  <a:lnTo>
                    <a:pt x="23362" y="9898"/>
                  </a:lnTo>
                  <a:lnTo>
                    <a:pt x="22898" y="10140"/>
                  </a:lnTo>
                  <a:lnTo>
                    <a:pt x="22415" y="10381"/>
                  </a:lnTo>
                  <a:lnTo>
                    <a:pt x="21951" y="10641"/>
                  </a:lnTo>
                  <a:lnTo>
                    <a:pt x="21505" y="10920"/>
                  </a:lnTo>
                  <a:lnTo>
                    <a:pt x="20614" y="11477"/>
                  </a:lnTo>
                  <a:lnTo>
                    <a:pt x="19741" y="12052"/>
                  </a:lnTo>
                  <a:lnTo>
                    <a:pt x="17995" y="13260"/>
                  </a:lnTo>
                  <a:lnTo>
                    <a:pt x="17122" y="13854"/>
                  </a:lnTo>
                  <a:lnTo>
                    <a:pt x="16213" y="14429"/>
                  </a:lnTo>
                  <a:lnTo>
                    <a:pt x="16343" y="13817"/>
                  </a:lnTo>
                  <a:lnTo>
                    <a:pt x="16435" y="13798"/>
                  </a:lnTo>
                  <a:lnTo>
                    <a:pt x="16547" y="13761"/>
                  </a:lnTo>
                  <a:lnTo>
                    <a:pt x="16658" y="13705"/>
                  </a:lnTo>
                  <a:lnTo>
                    <a:pt x="16788" y="13631"/>
                  </a:lnTo>
                  <a:lnTo>
                    <a:pt x="17030" y="13464"/>
                  </a:lnTo>
                  <a:lnTo>
                    <a:pt x="17271" y="13260"/>
                  </a:lnTo>
                  <a:lnTo>
                    <a:pt x="17754" y="12851"/>
                  </a:lnTo>
                  <a:lnTo>
                    <a:pt x="17940" y="12684"/>
                  </a:lnTo>
                  <a:lnTo>
                    <a:pt x="18107" y="12535"/>
                  </a:lnTo>
                  <a:lnTo>
                    <a:pt x="18775" y="12071"/>
                  </a:lnTo>
                  <a:lnTo>
                    <a:pt x="19462" y="11607"/>
                  </a:lnTo>
                  <a:lnTo>
                    <a:pt x="20149" y="11161"/>
                  </a:lnTo>
                  <a:lnTo>
                    <a:pt x="20855" y="10734"/>
                  </a:lnTo>
                  <a:lnTo>
                    <a:pt x="21561" y="10325"/>
                  </a:lnTo>
                  <a:lnTo>
                    <a:pt x="22267" y="9917"/>
                  </a:lnTo>
                  <a:lnTo>
                    <a:pt x="23715" y="9118"/>
                  </a:lnTo>
                  <a:close/>
                  <a:moveTo>
                    <a:pt x="10103" y="13798"/>
                  </a:moveTo>
                  <a:lnTo>
                    <a:pt x="10159" y="13854"/>
                  </a:lnTo>
                  <a:lnTo>
                    <a:pt x="10233" y="13891"/>
                  </a:lnTo>
                  <a:lnTo>
                    <a:pt x="10307" y="13928"/>
                  </a:lnTo>
                  <a:lnTo>
                    <a:pt x="10474" y="13928"/>
                  </a:lnTo>
                  <a:lnTo>
                    <a:pt x="10456" y="14021"/>
                  </a:lnTo>
                  <a:lnTo>
                    <a:pt x="10474" y="14114"/>
                  </a:lnTo>
                  <a:lnTo>
                    <a:pt x="10493" y="14207"/>
                  </a:lnTo>
                  <a:lnTo>
                    <a:pt x="10530" y="14318"/>
                  </a:lnTo>
                  <a:lnTo>
                    <a:pt x="10567" y="14392"/>
                  </a:lnTo>
                  <a:lnTo>
                    <a:pt x="10623" y="14485"/>
                  </a:lnTo>
                  <a:lnTo>
                    <a:pt x="10697" y="14559"/>
                  </a:lnTo>
                  <a:lnTo>
                    <a:pt x="10753" y="14634"/>
                  </a:lnTo>
                  <a:lnTo>
                    <a:pt x="10753" y="14634"/>
                  </a:lnTo>
                  <a:lnTo>
                    <a:pt x="10623" y="14597"/>
                  </a:lnTo>
                  <a:lnTo>
                    <a:pt x="10493" y="14541"/>
                  </a:lnTo>
                  <a:lnTo>
                    <a:pt x="10381" y="14467"/>
                  </a:lnTo>
                  <a:lnTo>
                    <a:pt x="10270" y="14392"/>
                  </a:lnTo>
                  <a:lnTo>
                    <a:pt x="10177" y="14299"/>
                  </a:lnTo>
                  <a:lnTo>
                    <a:pt x="10084" y="14188"/>
                  </a:lnTo>
                  <a:lnTo>
                    <a:pt x="10029" y="14077"/>
                  </a:lnTo>
                  <a:lnTo>
                    <a:pt x="9973" y="13928"/>
                  </a:lnTo>
                  <a:lnTo>
                    <a:pt x="10103" y="13798"/>
                  </a:lnTo>
                  <a:close/>
                  <a:moveTo>
                    <a:pt x="10827" y="13612"/>
                  </a:moveTo>
                  <a:lnTo>
                    <a:pt x="10920" y="13668"/>
                  </a:lnTo>
                  <a:lnTo>
                    <a:pt x="11013" y="13724"/>
                  </a:lnTo>
                  <a:lnTo>
                    <a:pt x="11124" y="13742"/>
                  </a:lnTo>
                  <a:lnTo>
                    <a:pt x="11254" y="13742"/>
                  </a:lnTo>
                  <a:lnTo>
                    <a:pt x="11291" y="13835"/>
                  </a:lnTo>
                  <a:lnTo>
                    <a:pt x="11329" y="13928"/>
                  </a:lnTo>
                  <a:lnTo>
                    <a:pt x="11403" y="14002"/>
                  </a:lnTo>
                  <a:lnTo>
                    <a:pt x="11477" y="14058"/>
                  </a:lnTo>
                  <a:lnTo>
                    <a:pt x="11570" y="14114"/>
                  </a:lnTo>
                  <a:lnTo>
                    <a:pt x="11663" y="14151"/>
                  </a:lnTo>
                  <a:lnTo>
                    <a:pt x="11774" y="14188"/>
                  </a:lnTo>
                  <a:lnTo>
                    <a:pt x="11923" y="14188"/>
                  </a:lnTo>
                  <a:lnTo>
                    <a:pt x="11867" y="14318"/>
                  </a:lnTo>
                  <a:lnTo>
                    <a:pt x="11774" y="14429"/>
                  </a:lnTo>
                  <a:lnTo>
                    <a:pt x="11681" y="14504"/>
                  </a:lnTo>
                  <a:lnTo>
                    <a:pt x="11570" y="14578"/>
                  </a:lnTo>
                  <a:lnTo>
                    <a:pt x="11440" y="14634"/>
                  </a:lnTo>
                  <a:lnTo>
                    <a:pt x="11310" y="14652"/>
                  </a:lnTo>
                  <a:lnTo>
                    <a:pt x="11161" y="14671"/>
                  </a:lnTo>
                  <a:lnTo>
                    <a:pt x="11013" y="14671"/>
                  </a:lnTo>
                  <a:lnTo>
                    <a:pt x="11013" y="14634"/>
                  </a:lnTo>
                  <a:lnTo>
                    <a:pt x="10994" y="14597"/>
                  </a:lnTo>
                  <a:lnTo>
                    <a:pt x="10901" y="14504"/>
                  </a:lnTo>
                  <a:lnTo>
                    <a:pt x="10827" y="14429"/>
                  </a:lnTo>
                  <a:lnTo>
                    <a:pt x="10771" y="14318"/>
                  </a:lnTo>
                  <a:lnTo>
                    <a:pt x="10716" y="14207"/>
                  </a:lnTo>
                  <a:lnTo>
                    <a:pt x="10697" y="14095"/>
                  </a:lnTo>
                  <a:lnTo>
                    <a:pt x="10697" y="14002"/>
                  </a:lnTo>
                  <a:lnTo>
                    <a:pt x="10716" y="13779"/>
                  </a:lnTo>
                  <a:lnTo>
                    <a:pt x="10790" y="13705"/>
                  </a:lnTo>
                  <a:lnTo>
                    <a:pt x="10827" y="13612"/>
                  </a:lnTo>
                  <a:close/>
                  <a:moveTo>
                    <a:pt x="762" y="10567"/>
                  </a:moveTo>
                  <a:lnTo>
                    <a:pt x="818" y="10697"/>
                  </a:lnTo>
                  <a:lnTo>
                    <a:pt x="873" y="10808"/>
                  </a:lnTo>
                  <a:lnTo>
                    <a:pt x="966" y="10901"/>
                  </a:lnTo>
                  <a:lnTo>
                    <a:pt x="1059" y="10994"/>
                  </a:lnTo>
                  <a:lnTo>
                    <a:pt x="1170" y="11087"/>
                  </a:lnTo>
                  <a:lnTo>
                    <a:pt x="1282" y="11161"/>
                  </a:lnTo>
                  <a:lnTo>
                    <a:pt x="1412" y="11217"/>
                  </a:lnTo>
                  <a:lnTo>
                    <a:pt x="1542" y="11254"/>
                  </a:lnTo>
                  <a:lnTo>
                    <a:pt x="1672" y="11291"/>
                  </a:lnTo>
                  <a:lnTo>
                    <a:pt x="1635" y="11402"/>
                  </a:lnTo>
                  <a:lnTo>
                    <a:pt x="1616" y="11514"/>
                  </a:lnTo>
                  <a:lnTo>
                    <a:pt x="1653" y="11607"/>
                  </a:lnTo>
                  <a:lnTo>
                    <a:pt x="1690" y="11718"/>
                  </a:lnTo>
                  <a:lnTo>
                    <a:pt x="1765" y="11811"/>
                  </a:lnTo>
                  <a:lnTo>
                    <a:pt x="1858" y="11904"/>
                  </a:lnTo>
                  <a:lnTo>
                    <a:pt x="1969" y="11978"/>
                  </a:lnTo>
                  <a:lnTo>
                    <a:pt x="2099" y="12052"/>
                  </a:lnTo>
                  <a:lnTo>
                    <a:pt x="2229" y="12108"/>
                  </a:lnTo>
                  <a:lnTo>
                    <a:pt x="2378" y="12145"/>
                  </a:lnTo>
                  <a:lnTo>
                    <a:pt x="2526" y="12164"/>
                  </a:lnTo>
                  <a:lnTo>
                    <a:pt x="2805" y="12164"/>
                  </a:lnTo>
                  <a:lnTo>
                    <a:pt x="2935" y="12127"/>
                  </a:lnTo>
                  <a:lnTo>
                    <a:pt x="3046" y="12071"/>
                  </a:lnTo>
                  <a:lnTo>
                    <a:pt x="3157" y="11978"/>
                  </a:lnTo>
                  <a:lnTo>
                    <a:pt x="3195" y="12090"/>
                  </a:lnTo>
                  <a:lnTo>
                    <a:pt x="3269" y="12182"/>
                  </a:lnTo>
                  <a:lnTo>
                    <a:pt x="3380" y="12257"/>
                  </a:lnTo>
                  <a:lnTo>
                    <a:pt x="3510" y="12312"/>
                  </a:lnTo>
                  <a:lnTo>
                    <a:pt x="3659" y="12350"/>
                  </a:lnTo>
                  <a:lnTo>
                    <a:pt x="3807" y="12368"/>
                  </a:lnTo>
                  <a:lnTo>
                    <a:pt x="3770" y="12517"/>
                  </a:lnTo>
                  <a:lnTo>
                    <a:pt x="3770" y="12665"/>
                  </a:lnTo>
                  <a:lnTo>
                    <a:pt x="3807" y="12814"/>
                  </a:lnTo>
                  <a:lnTo>
                    <a:pt x="3863" y="12962"/>
                  </a:lnTo>
                  <a:lnTo>
                    <a:pt x="3956" y="13092"/>
                  </a:lnTo>
                  <a:lnTo>
                    <a:pt x="4049" y="13204"/>
                  </a:lnTo>
                  <a:lnTo>
                    <a:pt x="4179" y="13315"/>
                  </a:lnTo>
                  <a:lnTo>
                    <a:pt x="4327" y="13390"/>
                  </a:lnTo>
                  <a:lnTo>
                    <a:pt x="4420" y="13427"/>
                  </a:lnTo>
                  <a:lnTo>
                    <a:pt x="4587" y="13482"/>
                  </a:lnTo>
                  <a:lnTo>
                    <a:pt x="4736" y="13501"/>
                  </a:lnTo>
                  <a:lnTo>
                    <a:pt x="4903" y="13482"/>
                  </a:lnTo>
                  <a:lnTo>
                    <a:pt x="5070" y="13427"/>
                  </a:lnTo>
                  <a:lnTo>
                    <a:pt x="5145" y="13390"/>
                  </a:lnTo>
                  <a:lnTo>
                    <a:pt x="5219" y="13352"/>
                  </a:lnTo>
                  <a:lnTo>
                    <a:pt x="5275" y="13278"/>
                  </a:lnTo>
                  <a:lnTo>
                    <a:pt x="5312" y="13222"/>
                  </a:lnTo>
                  <a:lnTo>
                    <a:pt x="5423" y="13297"/>
                  </a:lnTo>
                  <a:lnTo>
                    <a:pt x="5535" y="13334"/>
                  </a:lnTo>
                  <a:lnTo>
                    <a:pt x="5646" y="13371"/>
                  </a:lnTo>
                  <a:lnTo>
                    <a:pt x="5776" y="13390"/>
                  </a:lnTo>
                  <a:lnTo>
                    <a:pt x="5887" y="13390"/>
                  </a:lnTo>
                  <a:lnTo>
                    <a:pt x="6017" y="13371"/>
                  </a:lnTo>
                  <a:lnTo>
                    <a:pt x="6129" y="13334"/>
                  </a:lnTo>
                  <a:lnTo>
                    <a:pt x="6222" y="13260"/>
                  </a:lnTo>
                  <a:lnTo>
                    <a:pt x="6314" y="13445"/>
                  </a:lnTo>
                  <a:lnTo>
                    <a:pt x="6426" y="13612"/>
                  </a:lnTo>
                  <a:lnTo>
                    <a:pt x="6574" y="13761"/>
                  </a:lnTo>
                  <a:lnTo>
                    <a:pt x="6742" y="13872"/>
                  </a:lnTo>
                  <a:lnTo>
                    <a:pt x="6853" y="13928"/>
                  </a:lnTo>
                  <a:lnTo>
                    <a:pt x="6964" y="13965"/>
                  </a:lnTo>
                  <a:lnTo>
                    <a:pt x="7187" y="14002"/>
                  </a:lnTo>
                  <a:lnTo>
                    <a:pt x="7429" y="14021"/>
                  </a:lnTo>
                  <a:lnTo>
                    <a:pt x="7670" y="14002"/>
                  </a:lnTo>
                  <a:lnTo>
                    <a:pt x="7893" y="13947"/>
                  </a:lnTo>
                  <a:lnTo>
                    <a:pt x="8134" y="13854"/>
                  </a:lnTo>
                  <a:lnTo>
                    <a:pt x="8339" y="13742"/>
                  </a:lnTo>
                  <a:lnTo>
                    <a:pt x="8524" y="13612"/>
                  </a:lnTo>
                  <a:lnTo>
                    <a:pt x="8543" y="13724"/>
                  </a:lnTo>
                  <a:lnTo>
                    <a:pt x="8599" y="13835"/>
                  </a:lnTo>
                  <a:lnTo>
                    <a:pt x="8654" y="13928"/>
                  </a:lnTo>
                  <a:lnTo>
                    <a:pt x="8729" y="14021"/>
                  </a:lnTo>
                  <a:lnTo>
                    <a:pt x="8821" y="14095"/>
                  </a:lnTo>
                  <a:lnTo>
                    <a:pt x="8914" y="14169"/>
                  </a:lnTo>
                  <a:lnTo>
                    <a:pt x="9026" y="14207"/>
                  </a:lnTo>
                  <a:lnTo>
                    <a:pt x="9156" y="14225"/>
                  </a:lnTo>
                  <a:lnTo>
                    <a:pt x="9341" y="14244"/>
                  </a:lnTo>
                  <a:lnTo>
                    <a:pt x="9509" y="14207"/>
                  </a:lnTo>
                  <a:lnTo>
                    <a:pt x="9694" y="14132"/>
                  </a:lnTo>
                  <a:lnTo>
                    <a:pt x="9843" y="14039"/>
                  </a:lnTo>
                  <a:lnTo>
                    <a:pt x="9861" y="14151"/>
                  </a:lnTo>
                  <a:lnTo>
                    <a:pt x="9899" y="14244"/>
                  </a:lnTo>
                  <a:lnTo>
                    <a:pt x="9936" y="14337"/>
                  </a:lnTo>
                  <a:lnTo>
                    <a:pt x="9991" y="14411"/>
                  </a:lnTo>
                  <a:lnTo>
                    <a:pt x="10047" y="14485"/>
                  </a:lnTo>
                  <a:lnTo>
                    <a:pt x="10121" y="14559"/>
                  </a:lnTo>
                  <a:lnTo>
                    <a:pt x="10289" y="14671"/>
                  </a:lnTo>
                  <a:lnTo>
                    <a:pt x="10474" y="14764"/>
                  </a:lnTo>
                  <a:lnTo>
                    <a:pt x="10679" y="14838"/>
                  </a:lnTo>
                  <a:lnTo>
                    <a:pt x="10883" y="14875"/>
                  </a:lnTo>
                  <a:lnTo>
                    <a:pt x="11329" y="14875"/>
                  </a:lnTo>
                  <a:lnTo>
                    <a:pt x="11533" y="14838"/>
                  </a:lnTo>
                  <a:lnTo>
                    <a:pt x="11718" y="14764"/>
                  </a:lnTo>
                  <a:lnTo>
                    <a:pt x="11904" y="14689"/>
                  </a:lnTo>
                  <a:lnTo>
                    <a:pt x="12034" y="14578"/>
                  </a:lnTo>
                  <a:lnTo>
                    <a:pt x="12090" y="14522"/>
                  </a:lnTo>
                  <a:lnTo>
                    <a:pt x="12146" y="14448"/>
                  </a:lnTo>
                  <a:lnTo>
                    <a:pt x="12183" y="14374"/>
                  </a:lnTo>
                  <a:lnTo>
                    <a:pt x="12201" y="14299"/>
                  </a:lnTo>
                  <a:lnTo>
                    <a:pt x="12220" y="14225"/>
                  </a:lnTo>
                  <a:lnTo>
                    <a:pt x="12220" y="14132"/>
                  </a:lnTo>
                  <a:lnTo>
                    <a:pt x="12331" y="14077"/>
                  </a:lnTo>
                  <a:lnTo>
                    <a:pt x="12461" y="13984"/>
                  </a:lnTo>
                  <a:lnTo>
                    <a:pt x="12573" y="13891"/>
                  </a:lnTo>
                  <a:lnTo>
                    <a:pt x="12666" y="13798"/>
                  </a:lnTo>
                  <a:lnTo>
                    <a:pt x="12758" y="13891"/>
                  </a:lnTo>
                  <a:lnTo>
                    <a:pt x="12870" y="13965"/>
                  </a:lnTo>
                  <a:lnTo>
                    <a:pt x="13000" y="14021"/>
                  </a:lnTo>
                  <a:lnTo>
                    <a:pt x="13130" y="14039"/>
                  </a:lnTo>
                  <a:lnTo>
                    <a:pt x="13260" y="14058"/>
                  </a:lnTo>
                  <a:lnTo>
                    <a:pt x="13408" y="14058"/>
                  </a:lnTo>
                  <a:lnTo>
                    <a:pt x="13538" y="14039"/>
                  </a:lnTo>
                  <a:lnTo>
                    <a:pt x="13687" y="13984"/>
                  </a:lnTo>
                  <a:lnTo>
                    <a:pt x="13780" y="14169"/>
                  </a:lnTo>
                  <a:lnTo>
                    <a:pt x="13928" y="14337"/>
                  </a:lnTo>
                  <a:lnTo>
                    <a:pt x="14077" y="14467"/>
                  </a:lnTo>
                  <a:lnTo>
                    <a:pt x="14263" y="14578"/>
                  </a:lnTo>
                  <a:lnTo>
                    <a:pt x="13594" y="15098"/>
                  </a:lnTo>
                  <a:lnTo>
                    <a:pt x="12926" y="15618"/>
                  </a:lnTo>
                  <a:lnTo>
                    <a:pt x="12888" y="15562"/>
                  </a:lnTo>
                  <a:lnTo>
                    <a:pt x="12833" y="15525"/>
                  </a:lnTo>
                  <a:lnTo>
                    <a:pt x="11904" y="15284"/>
                  </a:lnTo>
                  <a:lnTo>
                    <a:pt x="10957" y="15079"/>
                  </a:lnTo>
                  <a:lnTo>
                    <a:pt x="9081" y="14671"/>
                  </a:lnTo>
                  <a:lnTo>
                    <a:pt x="8134" y="14467"/>
                  </a:lnTo>
                  <a:lnTo>
                    <a:pt x="7187" y="14262"/>
                  </a:lnTo>
                  <a:lnTo>
                    <a:pt x="6259" y="14021"/>
                  </a:lnTo>
                  <a:lnTo>
                    <a:pt x="5330" y="13742"/>
                  </a:lnTo>
                  <a:lnTo>
                    <a:pt x="4866" y="13594"/>
                  </a:lnTo>
                  <a:lnTo>
                    <a:pt x="4420" y="13445"/>
                  </a:lnTo>
                  <a:lnTo>
                    <a:pt x="3752" y="13185"/>
                  </a:lnTo>
                  <a:lnTo>
                    <a:pt x="3083" y="12888"/>
                  </a:lnTo>
                  <a:lnTo>
                    <a:pt x="2452" y="12554"/>
                  </a:lnTo>
                  <a:lnTo>
                    <a:pt x="2136" y="12368"/>
                  </a:lnTo>
                  <a:lnTo>
                    <a:pt x="1839" y="12182"/>
                  </a:lnTo>
                  <a:lnTo>
                    <a:pt x="1449" y="11960"/>
                  </a:lnTo>
                  <a:lnTo>
                    <a:pt x="1226" y="11811"/>
                  </a:lnTo>
                  <a:lnTo>
                    <a:pt x="985" y="11662"/>
                  </a:lnTo>
                  <a:lnTo>
                    <a:pt x="780" y="11477"/>
                  </a:lnTo>
                  <a:lnTo>
                    <a:pt x="688" y="11402"/>
                  </a:lnTo>
                  <a:lnTo>
                    <a:pt x="613" y="11310"/>
                  </a:lnTo>
                  <a:lnTo>
                    <a:pt x="539" y="11217"/>
                  </a:lnTo>
                  <a:lnTo>
                    <a:pt x="483" y="11105"/>
                  </a:lnTo>
                  <a:lnTo>
                    <a:pt x="465" y="11012"/>
                  </a:lnTo>
                  <a:lnTo>
                    <a:pt x="446" y="10920"/>
                  </a:lnTo>
                  <a:lnTo>
                    <a:pt x="465" y="10938"/>
                  </a:lnTo>
                  <a:lnTo>
                    <a:pt x="483" y="10938"/>
                  </a:lnTo>
                  <a:lnTo>
                    <a:pt x="558" y="10845"/>
                  </a:lnTo>
                  <a:lnTo>
                    <a:pt x="762" y="10567"/>
                  </a:lnTo>
                  <a:close/>
                  <a:moveTo>
                    <a:pt x="205" y="11180"/>
                  </a:moveTo>
                  <a:lnTo>
                    <a:pt x="520" y="11477"/>
                  </a:lnTo>
                  <a:lnTo>
                    <a:pt x="855" y="11755"/>
                  </a:lnTo>
                  <a:lnTo>
                    <a:pt x="1189" y="12015"/>
                  </a:lnTo>
                  <a:lnTo>
                    <a:pt x="1542" y="12257"/>
                  </a:lnTo>
                  <a:lnTo>
                    <a:pt x="1895" y="12480"/>
                  </a:lnTo>
                  <a:lnTo>
                    <a:pt x="2266" y="12684"/>
                  </a:lnTo>
                  <a:lnTo>
                    <a:pt x="2619" y="12888"/>
                  </a:lnTo>
                  <a:lnTo>
                    <a:pt x="2990" y="13074"/>
                  </a:lnTo>
                  <a:lnTo>
                    <a:pt x="3380" y="13260"/>
                  </a:lnTo>
                  <a:lnTo>
                    <a:pt x="3752" y="13427"/>
                  </a:lnTo>
                  <a:lnTo>
                    <a:pt x="4550" y="13724"/>
                  </a:lnTo>
                  <a:lnTo>
                    <a:pt x="5330" y="13984"/>
                  </a:lnTo>
                  <a:lnTo>
                    <a:pt x="6147" y="14225"/>
                  </a:lnTo>
                  <a:lnTo>
                    <a:pt x="6964" y="14448"/>
                  </a:lnTo>
                  <a:lnTo>
                    <a:pt x="7800" y="14634"/>
                  </a:lnTo>
                  <a:lnTo>
                    <a:pt x="9471" y="15005"/>
                  </a:lnTo>
                  <a:lnTo>
                    <a:pt x="11143" y="15377"/>
                  </a:lnTo>
                  <a:lnTo>
                    <a:pt x="11960" y="15562"/>
                  </a:lnTo>
                  <a:lnTo>
                    <a:pt x="12758" y="15785"/>
                  </a:lnTo>
                  <a:lnTo>
                    <a:pt x="12833" y="15785"/>
                  </a:lnTo>
                  <a:lnTo>
                    <a:pt x="12851" y="15952"/>
                  </a:lnTo>
                  <a:lnTo>
                    <a:pt x="12870" y="16101"/>
                  </a:lnTo>
                  <a:lnTo>
                    <a:pt x="12071" y="15859"/>
                  </a:lnTo>
                  <a:lnTo>
                    <a:pt x="11273" y="15637"/>
                  </a:lnTo>
                  <a:lnTo>
                    <a:pt x="10474" y="15432"/>
                  </a:lnTo>
                  <a:lnTo>
                    <a:pt x="9676" y="15247"/>
                  </a:lnTo>
                  <a:lnTo>
                    <a:pt x="8060" y="14857"/>
                  </a:lnTo>
                  <a:lnTo>
                    <a:pt x="7280" y="14671"/>
                  </a:lnTo>
                  <a:lnTo>
                    <a:pt x="6482" y="14467"/>
                  </a:lnTo>
                  <a:lnTo>
                    <a:pt x="5683" y="14244"/>
                  </a:lnTo>
                  <a:lnTo>
                    <a:pt x="4903" y="14021"/>
                  </a:lnTo>
                  <a:lnTo>
                    <a:pt x="4123" y="13761"/>
                  </a:lnTo>
                  <a:lnTo>
                    <a:pt x="3362" y="13464"/>
                  </a:lnTo>
                  <a:lnTo>
                    <a:pt x="2600" y="13148"/>
                  </a:lnTo>
                  <a:lnTo>
                    <a:pt x="1858" y="12795"/>
                  </a:lnTo>
                  <a:lnTo>
                    <a:pt x="1486" y="12591"/>
                  </a:lnTo>
                  <a:lnTo>
                    <a:pt x="1115" y="12387"/>
                  </a:lnTo>
                  <a:lnTo>
                    <a:pt x="762" y="12182"/>
                  </a:lnTo>
                  <a:lnTo>
                    <a:pt x="409" y="11941"/>
                  </a:lnTo>
                  <a:lnTo>
                    <a:pt x="409" y="11922"/>
                  </a:lnTo>
                  <a:lnTo>
                    <a:pt x="409" y="11885"/>
                  </a:lnTo>
                  <a:lnTo>
                    <a:pt x="372" y="11718"/>
                  </a:lnTo>
                  <a:lnTo>
                    <a:pt x="316" y="11532"/>
                  </a:lnTo>
                  <a:lnTo>
                    <a:pt x="205" y="11180"/>
                  </a:lnTo>
                  <a:close/>
                  <a:moveTo>
                    <a:pt x="14578" y="14689"/>
                  </a:moveTo>
                  <a:lnTo>
                    <a:pt x="14634" y="15005"/>
                  </a:lnTo>
                  <a:lnTo>
                    <a:pt x="13836" y="15562"/>
                  </a:lnTo>
                  <a:lnTo>
                    <a:pt x="13446" y="15859"/>
                  </a:lnTo>
                  <a:lnTo>
                    <a:pt x="13074" y="16138"/>
                  </a:lnTo>
                  <a:lnTo>
                    <a:pt x="13056" y="15952"/>
                  </a:lnTo>
                  <a:lnTo>
                    <a:pt x="13037" y="15767"/>
                  </a:lnTo>
                  <a:lnTo>
                    <a:pt x="13427" y="15525"/>
                  </a:lnTo>
                  <a:lnTo>
                    <a:pt x="13836" y="15265"/>
                  </a:lnTo>
                  <a:lnTo>
                    <a:pt x="14207" y="14987"/>
                  </a:lnTo>
                  <a:lnTo>
                    <a:pt x="14578" y="14689"/>
                  </a:lnTo>
                  <a:close/>
                  <a:moveTo>
                    <a:pt x="23585" y="10065"/>
                  </a:moveTo>
                  <a:lnTo>
                    <a:pt x="24309" y="10530"/>
                  </a:lnTo>
                  <a:lnTo>
                    <a:pt x="24551" y="10697"/>
                  </a:lnTo>
                  <a:lnTo>
                    <a:pt x="24792" y="10864"/>
                  </a:lnTo>
                  <a:lnTo>
                    <a:pt x="24885" y="10957"/>
                  </a:lnTo>
                  <a:lnTo>
                    <a:pt x="24978" y="11068"/>
                  </a:lnTo>
                  <a:lnTo>
                    <a:pt x="25052" y="11198"/>
                  </a:lnTo>
                  <a:lnTo>
                    <a:pt x="25089" y="11328"/>
                  </a:lnTo>
                  <a:lnTo>
                    <a:pt x="25052" y="11532"/>
                  </a:lnTo>
                  <a:lnTo>
                    <a:pt x="24996" y="11718"/>
                  </a:lnTo>
                  <a:lnTo>
                    <a:pt x="24922" y="11904"/>
                  </a:lnTo>
                  <a:lnTo>
                    <a:pt x="24848" y="12071"/>
                  </a:lnTo>
                  <a:lnTo>
                    <a:pt x="24755" y="12238"/>
                  </a:lnTo>
                  <a:lnTo>
                    <a:pt x="24644" y="12387"/>
                  </a:lnTo>
                  <a:lnTo>
                    <a:pt x="24532" y="12535"/>
                  </a:lnTo>
                  <a:lnTo>
                    <a:pt x="24402" y="12684"/>
                  </a:lnTo>
                  <a:lnTo>
                    <a:pt x="24124" y="12944"/>
                  </a:lnTo>
                  <a:lnTo>
                    <a:pt x="23808" y="13185"/>
                  </a:lnTo>
                  <a:lnTo>
                    <a:pt x="23455" y="13408"/>
                  </a:lnTo>
                  <a:lnTo>
                    <a:pt x="23084" y="13612"/>
                  </a:lnTo>
                  <a:lnTo>
                    <a:pt x="22712" y="13798"/>
                  </a:lnTo>
                  <a:lnTo>
                    <a:pt x="22304" y="13965"/>
                  </a:lnTo>
                  <a:lnTo>
                    <a:pt x="21505" y="14262"/>
                  </a:lnTo>
                  <a:lnTo>
                    <a:pt x="20744" y="14541"/>
                  </a:lnTo>
                  <a:lnTo>
                    <a:pt x="20057" y="14801"/>
                  </a:lnTo>
                  <a:lnTo>
                    <a:pt x="17865" y="15729"/>
                  </a:lnTo>
                  <a:lnTo>
                    <a:pt x="16770" y="16194"/>
                  </a:lnTo>
                  <a:lnTo>
                    <a:pt x="15693" y="16714"/>
                  </a:lnTo>
                  <a:lnTo>
                    <a:pt x="15674" y="16528"/>
                  </a:lnTo>
                  <a:lnTo>
                    <a:pt x="15618" y="16342"/>
                  </a:lnTo>
                  <a:lnTo>
                    <a:pt x="17512" y="15377"/>
                  </a:lnTo>
                  <a:lnTo>
                    <a:pt x="18460" y="14894"/>
                  </a:lnTo>
                  <a:lnTo>
                    <a:pt x="19425" y="14429"/>
                  </a:lnTo>
                  <a:lnTo>
                    <a:pt x="20391" y="13984"/>
                  </a:lnTo>
                  <a:lnTo>
                    <a:pt x="21375" y="13557"/>
                  </a:lnTo>
                  <a:lnTo>
                    <a:pt x="22378" y="13148"/>
                  </a:lnTo>
                  <a:lnTo>
                    <a:pt x="23381" y="12758"/>
                  </a:lnTo>
                  <a:lnTo>
                    <a:pt x="23418" y="12740"/>
                  </a:lnTo>
                  <a:lnTo>
                    <a:pt x="23455" y="12721"/>
                  </a:lnTo>
                  <a:lnTo>
                    <a:pt x="23474" y="12647"/>
                  </a:lnTo>
                  <a:lnTo>
                    <a:pt x="23474" y="12572"/>
                  </a:lnTo>
                  <a:lnTo>
                    <a:pt x="23436" y="12498"/>
                  </a:lnTo>
                  <a:lnTo>
                    <a:pt x="23474" y="12312"/>
                  </a:lnTo>
                  <a:lnTo>
                    <a:pt x="23455" y="12108"/>
                  </a:lnTo>
                  <a:lnTo>
                    <a:pt x="23399" y="11922"/>
                  </a:lnTo>
                  <a:lnTo>
                    <a:pt x="23325" y="11755"/>
                  </a:lnTo>
                  <a:lnTo>
                    <a:pt x="23325" y="11700"/>
                  </a:lnTo>
                  <a:lnTo>
                    <a:pt x="23418" y="11644"/>
                  </a:lnTo>
                  <a:lnTo>
                    <a:pt x="23511" y="11570"/>
                  </a:lnTo>
                  <a:lnTo>
                    <a:pt x="23585" y="11477"/>
                  </a:lnTo>
                  <a:lnTo>
                    <a:pt x="23659" y="11384"/>
                  </a:lnTo>
                  <a:lnTo>
                    <a:pt x="23715" y="11272"/>
                  </a:lnTo>
                  <a:lnTo>
                    <a:pt x="23752" y="11161"/>
                  </a:lnTo>
                  <a:lnTo>
                    <a:pt x="23789" y="11050"/>
                  </a:lnTo>
                  <a:lnTo>
                    <a:pt x="23808" y="10938"/>
                  </a:lnTo>
                  <a:lnTo>
                    <a:pt x="23826" y="10827"/>
                  </a:lnTo>
                  <a:lnTo>
                    <a:pt x="23808" y="10715"/>
                  </a:lnTo>
                  <a:lnTo>
                    <a:pt x="23808" y="10604"/>
                  </a:lnTo>
                  <a:lnTo>
                    <a:pt x="23771" y="10493"/>
                  </a:lnTo>
                  <a:lnTo>
                    <a:pt x="23734" y="10381"/>
                  </a:lnTo>
                  <a:lnTo>
                    <a:pt x="23659" y="10288"/>
                  </a:lnTo>
                  <a:lnTo>
                    <a:pt x="23585" y="10195"/>
                  </a:lnTo>
                  <a:lnTo>
                    <a:pt x="23492" y="10103"/>
                  </a:lnTo>
                  <a:lnTo>
                    <a:pt x="23585" y="10065"/>
                  </a:lnTo>
                  <a:close/>
                  <a:moveTo>
                    <a:pt x="22434" y="10660"/>
                  </a:moveTo>
                  <a:lnTo>
                    <a:pt x="22527" y="10790"/>
                  </a:lnTo>
                  <a:lnTo>
                    <a:pt x="22638" y="10920"/>
                  </a:lnTo>
                  <a:lnTo>
                    <a:pt x="22749" y="11050"/>
                  </a:lnTo>
                  <a:lnTo>
                    <a:pt x="22842" y="11180"/>
                  </a:lnTo>
                  <a:lnTo>
                    <a:pt x="22972" y="11402"/>
                  </a:lnTo>
                  <a:lnTo>
                    <a:pt x="23102" y="11644"/>
                  </a:lnTo>
                  <a:lnTo>
                    <a:pt x="23028" y="11662"/>
                  </a:lnTo>
                  <a:lnTo>
                    <a:pt x="21375" y="12331"/>
                  </a:lnTo>
                  <a:lnTo>
                    <a:pt x="19722" y="13037"/>
                  </a:lnTo>
                  <a:lnTo>
                    <a:pt x="18905" y="13408"/>
                  </a:lnTo>
                  <a:lnTo>
                    <a:pt x="18088" y="13779"/>
                  </a:lnTo>
                  <a:lnTo>
                    <a:pt x="17271" y="14169"/>
                  </a:lnTo>
                  <a:lnTo>
                    <a:pt x="16473" y="14578"/>
                  </a:lnTo>
                  <a:lnTo>
                    <a:pt x="15637" y="15024"/>
                  </a:lnTo>
                  <a:lnTo>
                    <a:pt x="14820" y="15469"/>
                  </a:lnTo>
                  <a:lnTo>
                    <a:pt x="14003" y="15934"/>
                  </a:lnTo>
                  <a:lnTo>
                    <a:pt x="13186" y="16417"/>
                  </a:lnTo>
                  <a:lnTo>
                    <a:pt x="12406" y="16899"/>
                  </a:lnTo>
                  <a:lnTo>
                    <a:pt x="11644" y="17419"/>
                  </a:lnTo>
                  <a:lnTo>
                    <a:pt x="11588" y="17401"/>
                  </a:lnTo>
                  <a:lnTo>
                    <a:pt x="11291" y="17178"/>
                  </a:lnTo>
                  <a:lnTo>
                    <a:pt x="10994" y="16955"/>
                  </a:lnTo>
                  <a:lnTo>
                    <a:pt x="10679" y="16751"/>
                  </a:lnTo>
                  <a:lnTo>
                    <a:pt x="10344" y="16547"/>
                  </a:lnTo>
                  <a:lnTo>
                    <a:pt x="10029" y="16379"/>
                  </a:lnTo>
                  <a:lnTo>
                    <a:pt x="9694" y="16194"/>
                  </a:lnTo>
                  <a:lnTo>
                    <a:pt x="9026" y="15878"/>
                  </a:lnTo>
                  <a:lnTo>
                    <a:pt x="8339" y="15599"/>
                  </a:lnTo>
                  <a:lnTo>
                    <a:pt x="7633" y="15339"/>
                  </a:lnTo>
                  <a:lnTo>
                    <a:pt x="6909" y="15098"/>
                  </a:lnTo>
                  <a:lnTo>
                    <a:pt x="6203" y="14875"/>
                  </a:lnTo>
                  <a:lnTo>
                    <a:pt x="4755" y="14429"/>
                  </a:lnTo>
                  <a:lnTo>
                    <a:pt x="4030" y="14207"/>
                  </a:lnTo>
                  <a:lnTo>
                    <a:pt x="3325" y="13965"/>
                  </a:lnTo>
                  <a:lnTo>
                    <a:pt x="2619" y="13687"/>
                  </a:lnTo>
                  <a:lnTo>
                    <a:pt x="1913" y="13408"/>
                  </a:lnTo>
                  <a:lnTo>
                    <a:pt x="1245" y="13074"/>
                  </a:lnTo>
                  <a:lnTo>
                    <a:pt x="910" y="12907"/>
                  </a:lnTo>
                  <a:lnTo>
                    <a:pt x="595" y="12721"/>
                  </a:lnTo>
                  <a:lnTo>
                    <a:pt x="632" y="12535"/>
                  </a:lnTo>
                  <a:lnTo>
                    <a:pt x="688" y="12350"/>
                  </a:lnTo>
                  <a:lnTo>
                    <a:pt x="1003" y="12591"/>
                  </a:lnTo>
                  <a:lnTo>
                    <a:pt x="1356" y="12814"/>
                  </a:lnTo>
                  <a:lnTo>
                    <a:pt x="1690" y="13018"/>
                  </a:lnTo>
                  <a:lnTo>
                    <a:pt x="2043" y="13222"/>
                  </a:lnTo>
                  <a:lnTo>
                    <a:pt x="2396" y="13408"/>
                  </a:lnTo>
                  <a:lnTo>
                    <a:pt x="2767" y="13575"/>
                  </a:lnTo>
                  <a:lnTo>
                    <a:pt x="3139" y="13742"/>
                  </a:lnTo>
                  <a:lnTo>
                    <a:pt x="3510" y="13891"/>
                  </a:lnTo>
                  <a:lnTo>
                    <a:pt x="4272" y="14169"/>
                  </a:lnTo>
                  <a:lnTo>
                    <a:pt x="5033" y="14429"/>
                  </a:lnTo>
                  <a:lnTo>
                    <a:pt x="5832" y="14652"/>
                  </a:lnTo>
                  <a:lnTo>
                    <a:pt x="6630" y="14857"/>
                  </a:lnTo>
                  <a:lnTo>
                    <a:pt x="7429" y="15042"/>
                  </a:lnTo>
                  <a:lnTo>
                    <a:pt x="8227" y="15209"/>
                  </a:lnTo>
                  <a:lnTo>
                    <a:pt x="9843" y="15562"/>
                  </a:lnTo>
                  <a:lnTo>
                    <a:pt x="10641" y="15748"/>
                  </a:lnTo>
                  <a:lnTo>
                    <a:pt x="11421" y="15934"/>
                  </a:lnTo>
                  <a:lnTo>
                    <a:pt x="12201" y="16138"/>
                  </a:lnTo>
                  <a:lnTo>
                    <a:pt x="12963" y="16379"/>
                  </a:lnTo>
                  <a:lnTo>
                    <a:pt x="13000" y="16398"/>
                  </a:lnTo>
                  <a:lnTo>
                    <a:pt x="13037" y="16361"/>
                  </a:lnTo>
                  <a:lnTo>
                    <a:pt x="13074" y="16324"/>
                  </a:lnTo>
                  <a:lnTo>
                    <a:pt x="13130" y="16324"/>
                  </a:lnTo>
                  <a:lnTo>
                    <a:pt x="13576" y="16064"/>
                  </a:lnTo>
                  <a:lnTo>
                    <a:pt x="13984" y="15767"/>
                  </a:lnTo>
                  <a:lnTo>
                    <a:pt x="14801" y="15172"/>
                  </a:lnTo>
                  <a:lnTo>
                    <a:pt x="14857" y="15098"/>
                  </a:lnTo>
                  <a:lnTo>
                    <a:pt x="14857" y="15024"/>
                  </a:lnTo>
                  <a:lnTo>
                    <a:pt x="14783" y="14615"/>
                  </a:lnTo>
                  <a:lnTo>
                    <a:pt x="14764" y="14578"/>
                  </a:lnTo>
                  <a:lnTo>
                    <a:pt x="14745" y="14541"/>
                  </a:lnTo>
                  <a:lnTo>
                    <a:pt x="14690" y="14522"/>
                  </a:lnTo>
                  <a:lnTo>
                    <a:pt x="14671" y="14485"/>
                  </a:lnTo>
                  <a:lnTo>
                    <a:pt x="14653" y="14448"/>
                  </a:lnTo>
                  <a:lnTo>
                    <a:pt x="14634" y="14411"/>
                  </a:lnTo>
                  <a:lnTo>
                    <a:pt x="14578" y="14392"/>
                  </a:lnTo>
                  <a:lnTo>
                    <a:pt x="14374" y="14318"/>
                  </a:lnTo>
                  <a:lnTo>
                    <a:pt x="14188" y="14207"/>
                  </a:lnTo>
                  <a:lnTo>
                    <a:pt x="14040" y="14058"/>
                  </a:lnTo>
                  <a:lnTo>
                    <a:pt x="13910" y="13872"/>
                  </a:lnTo>
                  <a:lnTo>
                    <a:pt x="14114" y="13724"/>
                  </a:lnTo>
                  <a:lnTo>
                    <a:pt x="14225" y="13631"/>
                  </a:lnTo>
                  <a:lnTo>
                    <a:pt x="14318" y="13538"/>
                  </a:lnTo>
                  <a:lnTo>
                    <a:pt x="14393" y="13445"/>
                  </a:lnTo>
                  <a:lnTo>
                    <a:pt x="14448" y="13334"/>
                  </a:lnTo>
                  <a:lnTo>
                    <a:pt x="14485" y="13222"/>
                  </a:lnTo>
                  <a:lnTo>
                    <a:pt x="14485" y="13111"/>
                  </a:lnTo>
                  <a:lnTo>
                    <a:pt x="14504" y="13111"/>
                  </a:lnTo>
                  <a:lnTo>
                    <a:pt x="14504" y="13148"/>
                  </a:lnTo>
                  <a:lnTo>
                    <a:pt x="14523" y="13167"/>
                  </a:lnTo>
                  <a:lnTo>
                    <a:pt x="14764" y="13315"/>
                  </a:lnTo>
                  <a:lnTo>
                    <a:pt x="14968" y="13464"/>
                  </a:lnTo>
                  <a:lnTo>
                    <a:pt x="15173" y="13612"/>
                  </a:lnTo>
                  <a:lnTo>
                    <a:pt x="15358" y="13798"/>
                  </a:lnTo>
                  <a:lnTo>
                    <a:pt x="15525" y="13965"/>
                  </a:lnTo>
                  <a:lnTo>
                    <a:pt x="15693" y="14169"/>
                  </a:lnTo>
                  <a:lnTo>
                    <a:pt x="15841" y="14374"/>
                  </a:lnTo>
                  <a:lnTo>
                    <a:pt x="15990" y="14615"/>
                  </a:lnTo>
                  <a:lnTo>
                    <a:pt x="16027" y="14634"/>
                  </a:lnTo>
                  <a:lnTo>
                    <a:pt x="16083" y="14652"/>
                  </a:lnTo>
                  <a:lnTo>
                    <a:pt x="16120" y="14652"/>
                  </a:lnTo>
                  <a:lnTo>
                    <a:pt x="16157" y="14634"/>
                  </a:lnTo>
                  <a:lnTo>
                    <a:pt x="16175" y="14634"/>
                  </a:lnTo>
                  <a:lnTo>
                    <a:pt x="16435" y="14504"/>
                  </a:lnTo>
                  <a:lnTo>
                    <a:pt x="16900" y="14262"/>
                  </a:lnTo>
                  <a:lnTo>
                    <a:pt x="17364" y="13984"/>
                  </a:lnTo>
                  <a:lnTo>
                    <a:pt x="17791" y="13705"/>
                  </a:lnTo>
                  <a:lnTo>
                    <a:pt x="18218" y="13390"/>
                  </a:lnTo>
                  <a:lnTo>
                    <a:pt x="19072" y="12777"/>
                  </a:lnTo>
                  <a:lnTo>
                    <a:pt x="19927" y="12145"/>
                  </a:lnTo>
                  <a:lnTo>
                    <a:pt x="20539" y="11737"/>
                  </a:lnTo>
                  <a:lnTo>
                    <a:pt x="21152" y="11365"/>
                  </a:lnTo>
                  <a:lnTo>
                    <a:pt x="21784" y="10994"/>
                  </a:lnTo>
                  <a:lnTo>
                    <a:pt x="22434" y="10660"/>
                  </a:lnTo>
                  <a:close/>
                  <a:moveTo>
                    <a:pt x="4625" y="15507"/>
                  </a:moveTo>
                  <a:lnTo>
                    <a:pt x="6092" y="15971"/>
                  </a:lnTo>
                  <a:lnTo>
                    <a:pt x="7559" y="16472"/>
                  </a:lnTo>
                  <a:lnTo>
                    <a:pt x="8283" y="16732"/>
                  </a:lnTo>
                  <a:lnTo>
                    <a:pt x="8989" y="17011"/>
                  </a:lnTo>
                  <a:lnTo>
                    <a:pt x="9694" y="17326"/>
                  </a:lnTo>
                  <a:lnTo>
                    <a:pt x="10400" y="17661"/>
                  </a:lnTo>
                  <a:lnTo>
                    <a:pt x="9620" y="17512"/>
                  </a:lnTo>
                  <a:lnTo>
                    <a:pt x="8877" y="17308"/>
                  </a:lnTo>
                  <a:lnTo>
                    <a:pt x="8134" y="17085"/>
                  </a:lnTo>
                  <a:lnTo>
                    <a:pt x="7410" y="16844"/>
                  </a:lnTo>
                  <a:lnTo>
                    <a:pt x="6704" y="16547"/>
                  </a:lnTo>
                  <a:lnTo>
                    <a:pt x="5999" y="16231"/>
                  </a:lnTo>
                  <a:lnTo>
                    <a:pt x="5312" y="15878"/>
                  </a:lnTo>
                  <a:lnTo>
                    <a:pt x="4625" y="15507"/>
                  </a:lnTo>
                  <a:close/>
                  <a:moveTo>
                    <a:pt x="558" y="12925"/>
                  </a:moveTo>
                  <a:lnTo>
                    <a:pt x="873" y="13130"/>
                  </a:lnTo>
                  <a:lnTo>
                    <a:pt x="1208" y="13315"/>
                  </a:lnTo>
                  <a:lnTo>
                    <a:pt x="1523" y="13501"/>
                  </a:lnTo>
                  <a:lnTo>
                    <a:pt x="1858" y="13668"/>
                  </a:lnTo>
                  <a:lnTo>
                    <a:pt x="2526" y="13984"/>
                  </a:lnTo>
                  <a:lnTo>
                    <a:pt x="3213" y="14262"/>
                  </a:lnTo>
                  <a:lnTo>
                    <a:pt x="3919" y="14522"/>
                  </a:lnTo>
                  <a:lnTo>
                    <a:pt x="4625" y="14745"/>
                  </a:lnTo>
                  <a:lnTo>
                    <a:pt x="6054" y="15191"/>
                  </a:lnTo>
                  <a:lnTo>
                    <a:pt x="6779" y="15414"/>
                  </a:lnTo>
                  <a:lnTo>
                    <a:pt x="7484" y="15637"/>
                  </a:lnTo>
                  <a:lnTo>
                    <a:pt x="8190" y="15897"/>
                  </a:lnTo>
                  <a:lnTo>
                    <a:pt x="8877" y="16175"/>
                  </a:lnTo>
                  <a:lnTo>
                    <a:pt x="9546" y="16472"/>
                  </a:lnTo>
                  <a:lnTo>
                    <a:pt x="9880" y="16639"/>
                  </a:lnTo>
                  <a:lnTo>
                    <a:pt x="10214" y="16825"/>
                  </a:lnTo>
                  <a:lnTo>
                    <a:pt x="10530" y="17011"/>
                  </a:lnTo>
                  <a:lnTo>
                    <a:pt x="10846" y="17215"/>
                  </a:lnTo>
                  <a:lnTo>
                    <a:pt x="11161" y="17438"/>
                  </a:lnTo>
                  <a:lnTo>
                    <a:pt x="11458" y="17661"/>
                  </a:lnTo>
                  <a:lnTo>
                    <a:pt x="11458" y="17679"/>
                  </a:lnTo>
                  <a:lnTo>
                    <a:pt x="11458" y="17809"/>
                  </a:lnTo>
                  <a:lnTo>
                    <a:pt x="11458" y="17939"/>
                  </a:lnTo>
                  <a:lnTo>
                    <a:pt x="10883" y="17624"/>
                  </a:lnTo>
                  <a:lnTo>
                    <a:pt x="10326" y="17326"/>
                  </a:lnTo>
                  <a:lnTo>
                    <a:pt x="9731" y="17029"/>
                  </a:lnTo>
                  <a:lnTo>
                    <a:pt x="9156" y="16769"/>
                  </a:lnTo>
                  <a:lnTo>
                    <a:pt x="8543" y="16528"/>
                  </a:lnTo>
                  <a:lnTo>
                    <a:pt x="7949" y="16287"/>
                  </a:lnTo>
                  <a:lnTo>
                    <a:pt x="6723" y="15841"/>
                  </a:lnTo>
                  <a:lnTo>
                    <a:pt x="5497" y="15432"/>
                  </a:lnTo>
                  <a:lnTo>
                    <a:pt x="4272" y="15024"/>
                  </a:lnTo>
                  <a:lnTo>
                    <a:pt x="3027" y="14597"/>
                  </a:lnTo>
                  <a:lnTo>
                    <a:pt x="2415" y="14392"/>
                  </a:lnTo>
                  <a:lnTo>
                    <a:pt x="1820" y="14151"/>
                  </a:lnTo>
                  <a:lnTo>
                    <a:pt x="1765" y="14114"/>
                  </a:lnTo>
                  <a:lnTo>
                    <a:pt x="1728" y="14114"/>
                  </a:lnTo>
                  <a:lnTo>
                    <a:pt x="1245" y="13928"/>
                  </a:lnTo>
                  <a:lnTo>
                    <a:pt x="762" y="13724"/>
                  </a:lnTo>
                  <a:lnTo>
                    <a:pt x="780" y="13687"/>
                  </a:lnTo>
                  <a:lnTo>
                    <a:pt x="780" y="13650"/>
                  </a:lnTo>
                  <a:lnTo>
                    <a:pt x="688" y="13278"/>
                  </a:lnTo>
                  <a:lnTo>
                    <a:pt x="558" y="12925"/>
                  </a:lnTo>
                  <a:close/>
                  <a:moveTo>
                    <a:pt x="23139" y="11960"/>
                  </a:moveTo>
                  <a:lnTo>
                    <a:pt x="23176" y="12090"/>
                  </a:lnTo>
                  <a:lnTo>
                    <a:pt x="23214" y="12220"/>
                  </a:lnTo>
                  <a:lnTo>
                    <a:pt x="23232" y="12498"/>
                  </a:lnTo>
                  <a:lnTo>
                    <a:pt x="21728" y="13055"/>
                  </a:lnTo>
                  <a:lnTo>
                    <a:pt x="20242" y="13668"/>
                  </a:lnTo>
                  <a:lnTo>
                    <a:pt x="18757" y="14318"/>
                  </a:lnTo>
                  <a:lnTo>
                    <a:pt x="18014" y="14652"/>
                  </a:lnTo>
                  <a:lnTo>
                    <a:pt x="17271" y="15005"/>
                  </a:lnTo>
                  <a:lnTo>
                    <a:pt x="16547" y="15358"/>
                  </a:lnTo>
                  <a:lnTo>
                    <a:pt x="15823" y="15729"/>
                  </a:lnTo>
                  <a:lnTo>
                    <a:pt x="15117" y="16119"/>
                  </a:lnTo>
                  <a:lnTo>
                    <a:pt x="14411" y="16509"/>
                  </a:lnTo>
                  <a:lnTo>
                    <a:pt x="13724" y="16936"/>
                  </a:lnTo>
                  <a:lnTo>
                    <a:pt x="13037" y="17364"/>
                  </a:lnTo>
                  <a:lnTo>
                    <a:pt x="12368" y="17791"/>
                  </a:lnTo>
                  <a:lnTo>
                    <a:pt x="11700" y="18255"/>
                  </a:lnTo>
                  <a:lnTo>
                    <a:pt x="11700" y="18274"/>
                  </a:lnTo>
                  <a:lnTo>
                    <a:pt x="11681" y="18292"/>
                  </a:lnTo>
                  <a:lnTo>
                    <a:pt x="11663" y="18329"/>
                  </a:lnTo>
                  <a:lnTo>
                    <a:pt x="11681" y="18385"/>
                  </a:lnTo>
                  <a:lnTo>
                    <a:pt x="11737" y="18422"/>
                  </a:lnTo>
                  <a:lnTo>
                    <a:pt x="11756" y="18422"/>
                  </a:lnTo>
                  <a:lnTo>
                    <a:pt x="11793" y="18404"/>
                  </a:lnTo>
                  <a:lnTo>
                    <a:pt x="13576" y="17438"/>
                  </a:lnTo>
                  <a:lnTo>
                    <a:pt x="15340" y="16491"/>
                  </a:lnTo>
                  <a:lnTo>
                    <a:pt x="15395" y="16751"/>
                  </a:lnTo>
                  <a:lnTo>
                    <a:pt x="15395" y="17011"/>
                  </a:lnTo>
                  <a:lnTo>
                    <a:pt x="15358" y="17234"/>
                  </a:lnTo>
                  <a:lnTo>
                    <a:pt x="15284" y="17438"/>
                  </a:lnTo>
                  <a:lnTo>
                    <a:pt x="15173" y="17624"/>
                  </a:lnTo>
                  <a:lnTo>
                    <a:pt x="15043" y="17809"/>
                  </a:lnTo>
                  <a:lnTo>
                    <a:pt x="14875" y="17958"/>
                  </a:lnTo>
                  <a:lnTo>
                    <a:pt x="14690" y="18106"/>
                  </a:lnTo>
                  <a:lnTo>
                    <a:pt x="14467" y="18218"/>
                  </a:lnTo>
                  <a:lnTo>
                    <a:pt x="14244" y="18329"/>
                  </a:lnTo>
                  <a:lnTo>
                    <a:pt x="13984" y="18441"/>
                  </a:lnTo>
                  <a:lnTo>
                    <a:pt x="13706" y="18515"/>
                  </a:lnTo>
                  <a:lnTo>
                    <a:pt x="13408" y="18589"/>
                  </a:lnTo>
                  <a:lnTo>
                    <a:pt x="13111" y="18645"/>
                  </a:lnTo>
                  <a:lnTo>
                    <a:pt x="12796" y="18701"/>
                  </a:lnTo>
                  <a:lnTo>
                    <a:pt x="12480" y="18738"/>
                  </a:lnTo>
                  <a:lnTo>
                    <a:pt x="11830" y="18794"/>
                  </a:lnTo>
                  <a:lnTo>
                    <a:pt x="11161" y="18812"/>
                  </a:lnTo>
                  <a:lnTo>
                    <a:pt x="10511" y="18812"/>
                  </a:lnTo>
                  <a:lnTo>
                    <a:pt x="9899" y="18794"/>
                  </a:lnTo>
                  <a:lnTo>
                    <a:pt x="9323" y="18738"/>
                  </a:lnTo>
                  <a:lnTo>
                    <a:pt x="8821" y="18682"/>
                  </a:lnTo>
                  <a:lnTo>
                    <a:pt x="8394" y="18626"/>
                  </a:lnTo>
                  <a:lnTo>
                    <a:pt x="8079" y="18571"/>
                  </a:lnTo>
                  <a:lnTo>
                    <a:pt x="7744" y="18496"/>
                  </a:lnTo>
                  <a:lnTo>
                    <a:pt x="7336" y="18404"/>
                  </a:lnTo>
                  <a:lnTo>
                    <a:pt x="6872" y="18255"/>
                  </a:lnTo>
                  <a:lnTo>
                    <a:pt x="6370" y="18106"/>
                  </a:lnTo>
                  <a:lnTo>
                    <a:pt x="5832" y="17921"/>
                  </a:lnTo>
                  <a:lnTo>
                    <a:pt x="5293" y="17716"/>
                  </a:lnTo>
                  <a:lnTo>
                    <a:pt x="4736" y="17494"/>
                  </a:lnTo>
                  <a:lnTo>
                    <a:pt x="4197" y="17234"/>
                  </a:lnTo>
                  <a:lnTo>
                    <a:pt x="3677" y="16955"/>
                  </a:lnTo>
                  <a:lnTo>
                    <a:pt x="3195" y="16658"/>
                  </a:lnTo>
                  <a:lnTo>
                    <a:pt x="2972" y="16491"/>
                  </a:lnTo>
                  <a:lnTo>
                    <a:pt x="2767" y="16342"/>
                  </a:lnTo>
                  <a:lnTo>
                    <a:pt x="2582" y="16175"/>
                  </a:lnTo>
                  <a:lnTo>
                    <a:pt x="2396" y="15989"/>
                  </a:lnTo>
                  <a:lnTo>
                    <a:pt x="2248" y="15822"/>
                  </a:lnTo>
                  <a:lnTo>
                    <a:pt x="2099" y="15637"/>
                  </a:lnTo>
                  <a:lnTo>
                    <a:pt x="1988" y="15432"/>
                  </a:lnTo>
                  <a:lnTo>
                    <a:pt x="1895" y="15247"/>
                  </a:lnTo>
                  <a:lnTo>
                    <a:pt x="1839" y="15042"/>
                  </a:lnTo>
                  <a:lnTo>
                    <a:pt x="1783" y="14838"/>
                  </a:lnTo>
                  <a:lnTo>
                    <a:pt x="1783" y="14634"/>
                  </a:lnTo>
                  <a:lnTo>
                    <a:pt x="1802" y="14429"/>
                  </a:lnTo>
                  <a:lnTo>
                    <a:pt x="2340" y="14652"/>
                  </a:lnTo>
                  <a:lnTo>
                    <a:pt x="2879" y="14875"/>
                  </a:lnTo>
                  <a:lnTo>
                    <a:pt x="3436" y="15079"/>
                  </a:lnTo>
                  <a:lnTo>
                    <a:pt x="3993" y="15284"/>
                  </a:lnTo>
                  <a:lnTo>
                    <a:pt x="4383" y="15562"/>
                  </a:lnTo>
                  <a:lnTo>
                    <a:pt x="4773" y="15822"/>
                  </a:lnTo>
                  <a:lnTo>
                    <a:pt x="5182" y="16064"/>
                  </a:lnTo>
                  <a:lnTo>
                    <a:pt x="5590" y="16287"/>
                  </a:lnTo>
                  <a:lnTo>
                    <a:pt x="6017" y="16509"/>
                  </a:lnTo>
                  <a:lnTo>
                    <a:pt x="6444" y="16714"/>
                  </a:lnTo>
                  <a:lnTo>
                    <a:pt x="6872" y="16899"/>
                  </a:lnTo>
                  <a:lnTo>
                    <a:pt x="7317" y="17066"/>
                  </a:lnTo>
                  <a:lnTo>
                    <a:pt x="7763" y="17234"/>
                  </a:lnTo>
                  <a:lnTo>
                    <a:pt x="8209" y="17382"/>
                  </a:lnTo>
                  <a:lnTo>
                    <a:pt x="8654" y="17512"/>
                  </a:lnTo>
                  <a:lnTo>
                    <a:pt x="9119" y="17624"/>
                  </a:lnTo>
                  <a:lnTo>
                    <a:pt x="9583" y="17735"/>
                  </a:lnTo>
                  <a:lnTo>
                    <a:pt x="10047" y="17828"/>
                  </a:lnTo>
                  <a:lnTo>
                    <a:pt x="10511" y="17902"/>
                  </a:lnTo>
                  <a:lnTo>
                    <a:pt x="10976" y="17976"/>
                  </a:lnTo>
                  <a:lnTo>
                    <a:pt x="11496" y="18274"/>
                  </a:lnTo>
                  <a:lnTo>
                    <a:pt x="11551" y="18292"/>
                  </a:lnTo>
                  <a:lnTo>
                    <a:pt x="11626" y="18292"/>
                  </a:lnTo>
                  <a:lnTo>
                    <a:pt x="11663" y="18255"/>
                  </a:lnTo>
                  <a:lnTo>
                    <a:pt x="11681" y="18218"/>
                  </a:lnTo>
                  <a:lnTo>
                    <a:pt x="11700" y="18162"/>
                  </a:lnTo>
                  <a:lnTo>
                    <a:pt x="11681" y="18106"/>
                  </a:lnTo>
                  <a:lnTo>
                    <a:pt x="11644" y="18069"/>
                  </a:lnTo>
                  <a:lnTo>
                    <a:pt x="11644" y="17939"/>
                  </a:lnTo>
                  <a:lnTo>
                    <a:pt x="11663" y="17809"/>
                  </a:lnTo>
                  <a:lnTo>
                    <a:pt x="11681" y="17624"/>
                  </a:lnTo>
                  <a:lnTo>
                    <a:pt x="11700" y="17586"/>
                  </a:lnTo>
                  <a:lnTo>
                    <a:pt x="14523" y="16082"/>
                  </a:lnTo>
                  <a:lnTo>
                    <a:pt x="15915" y="15339"/>
                  </a:lnTo>
                  <a:lnTo>
                    <a:pt x="17327" y="14615"/>
                  </a:lnTo>
                  <a:lnTo>
                    <a:pt x="18757" y="13909"/>
                  </a:lnTo>
                  <a:lnTo>
                    <a:pt x="20187" y="13241"/>
                  </a:lnTo>
                  <a:lnTo>
                    <a:pt x="21635" y="12591"/>
                  </a:lnTo>
                  <a:lnTo>
                    <a:pt x="23121" y="11978"/>
                  </a:lnTo>
                  <a:lnTo>
                    <a:pt x="23139" y="11960"/>
                  </a:lnTo>
                  <a:close/>
                  <a:moveTo>
                    <a:pt x="12851" y="0"/>
                  </a:moveTo>
                  <a:lnTo>
                    <a:pt x="12554" y="19"/>
                  </a:lnTo>
                  <a:lnTo>
                    <a:pt x="12313" y="19"/>
                  </a:lnTo>
                  <a:lnTo>
                    <a:pt x="12071" y="37"/>
                  </a:lnTo>
                  <a:lnTo>
                    <a:pt x="11830" y="74"/>
                  </a:lnTo>
                  <a:lnTo>
                    <a:pt x="11588" y="112"/>
                  </a:lnTo>
                  <a:lnTo>
                    <a:pt x="11124" y="242"/>
                  </a:lnTo>
                  <a:lnTo>
                    <a:pt x="10660" y="390"/>
                  </a:lnTo>
                  <a:lnTo>
                    <a:pt x="10196" y="594"/>
                  </a:lnTo>
                  <a:lnTo>
                    <a:pt x="9731" y="836"/>
                  </a:lnTo>
                  <a:lnTo>
                    <a:pt x="9286" y="1077"/>
                  </a:lnTo>
                  <a:lnTo>
                    <a:pt x="8840" y="1374"/>
                  </a:lnTo>
                  <a:lnTo>
                    <a:pt x="8413" y="1672"/>
                  </a:lnTo>
                  <a:lnTo>
                    <a:pt x="7986" y="1969"/>
                  </a:lnTo>
                  <a:lnTo>
                    <a:pt x="7577" y="2303"/>
                  </a:lnTo>
                  <a:lnTo>
                    <a:pt x="7187" y="2619"/>
                  </a:lnTo>
                  <a:lnTo>
                    <a:pt x="6407" y="3269"/>
                  </a:lnTo>
                  <a:lnTo>
                    <a:pt x="5702" y="3881"/>
                  </a:lnTo>
                  <a:lnTo>
                    <a:pt x="5442" y="3844"/>
                  </a:lnTo>
                  <a:lnTo>
                    <a:pt x="5163" y="3807"/>
                  </a:lnTo>
                  <a:lnTo>
                    <a:pt x="4866" y="3789"/>
                  </a:lnTo>
                  <a:lnTo>
                    <a:pt x="4569" y="3770"/>
                  </a:lnTo>
                  <a:lnTo>
                    <a:pt x="4105" y="3789"/>
                  </a:lnTo>
                  <a:lnTo>
                    <a:pt x="3882" y="3826"/>
                  </a:lnTo>
                  <a:lnTo>
                    <a:pt x="3659" y="3863"/>
                  </a:lnTo>
                  <a:lnTo>
                    <a:pt x="3436" y="3900"/>
                  </a:lnTo>
                  <a:lnTo>
                    <a:pt x="3232" y="3974"/>
                  </a:lnTo>
                  <a:lnTo>
                    <a:pt x="3027" y="4049"/>
                  </a:lnTo>
                  <a:lnTo>
                    <a:pt x="2823" y="4141"/>
                  </a:lnTo>
                  <a:lnTo>
                    <a:pt x="2656" y="4234"/>
                  </a:lnTo>
                  <a:lnTo>
                    <a:pt x="2470" y="4364"/>
                  </a:lnTo>
                  <a:lnTo>
                    <a:pt x="2322" y="4494"/>
                  </a:lnTo>
                  <a:lnTo>
                    <a:pt x="2173" y="4661"/>
                  </a:lnTo>
                  <a:lnTo>
                    <a:pt x="2062" y="4828"/>
                  </a:lnTo>
                  <a:lnTo>
                    <a:pt x="1950" y="5033"/>
                  </a:lnTo>
                  <a:lnTo>
                    <a:pt x="1876" y="5256"/>
                  </a:lnTo>
                  <a:lnTo>
                    <a:pt x="1802" y="5478"/>
                  </a:lnTo>
                  <a:lnTo>
                    <a:pt x="1783" y="5608"/>
                  </a:lnTo>
                  <a:lnTo>
                    <a:pt x="1765" y="5627"/>
                  </a:lnTo>
                  <a:lnTo>
                    <a:pt x="1765" y="5646"/>
                  </a:lnTo>
                  <a:lnTo>
                    <a:pt x="1765" y="5850"/>
                  </a:lnTo>
                  <a:lnTo>
                    <a:pt x="1765" y="6110"/>
                  </a:lnTo>
                  <a:lnTo>
                    <a:pt x="1783" y="6834"/>
                  </a:lnTo>
                  <a:lnTo>
                    <a:pt x="1783" y="7206"/>
                  </a:lnTo>
                  <a:lnTo>
                    <a:pt x="1820" y="7558"/>
                  </a:lnTo>
                  <a:lnTo>
                    <a:pt x="1876" y="7967"/>
                  </a:lnTo>
                  <a:lnTo>
                    <a:pt x="1932" y="8357"/>
                  </a:lnTo>
                  <a:lnTo>
                    <a:pt x="2043" y="8728"/>
                  </a:lnTo>
                  <a:lnTo>
                    <a:pt x="2155" y="9100"/>
                  </a:lnTo>
                  <a:lnTo>
                    <a:pt x="2322" y="9453"/>
                  </a:lnTo>
                  <a:lnTo>
                    <a:pt x="2415" y="9620"/>
                  </a:lnTo>
                  <a:lnTo>
                    <a:pt x="2526" y="9768"/>
                  </a:lnTo>
                  <a:lnTo>
                    <a:pt x="2638" y="9935"/>
                  </a:lnTo>
                  <a:lnTo>
                    <a:pt x="2767" y="10084"/>
                  </a:lnTo>
                  <a:lnTo>
                    <a:pt x="2897" y="10214"/>
                  </a:lnTo>
                  <a:lnTo>
                    <a:pt x="3046" y="10344"/>
                  </a:lnTo>
                  <a:lnTo>
                    <a:pt x="3399" y="10604"/>
                  </a:lnTo>
                  <a:lnTo>
                    <a:pt x="3752" y="10845"/>
                  </a:lnTo>
                  <a:lnTo>
                    <a:pt x="4105" y="11087"/>
                  </a:lnTo>
                  <a:lnTo>
                    <a:pt x="4476" y="11291"/>
                  </a:lnTo>
                  <a:lnTo>
                    <a:pt x="5033" y="11588"/>
                  </a:lnTo>
                  <a:lnTo>
                    <a:pt x="5609" y="11867"/>
                  </a:lnTo>
                  <a:lnTo>
                    <a:pt x="5553" y="11885"/>
                  </a:lnTo>
                  <a:lnTo>
                    <a:pt x="5479" y="11941"/>
                  </a:lnTo>
                  <a:lnTo>
                    <a:pt x="5423" y="12034"/>
                  </a:lnTo>
                  <a:lnTo>
                    <a:pt x="5386" y="12127"/>
                  </a:lnTo>
                  <a:lnTo>
                    <a:pt x="5367" y="12238"/>
                  </a:lnTo>
                  <a:lnTo>
                    <a:pt x="5386" y="12350"/>
                  </a:lnTo>
                  <a:lnTo>
                    <a:pt x="5405" y="12442"/>
                  </a:lnTo>
                  <a:lnTo>
                    <a:pt x="5442" y="12535"/>
                  </a:lnTo>
                  <a:lnTo>
                    <a:pt x="5516" y="12628"/>
                  </a:lnTo>
                  <a:lnTo>
                    <a:pt x="5572" y="12684"/>
                  </a:lnTo>
                  <a:lnTo>
                    <a:pt x="5664" y="12740"/>
                  </a:lnTo>
                  <a:lnTo>
                    <a:pt x="5757" y="12758"/>
                  </a:lnTo>
                  <a:lnTo>
                    <a:pt x="5850" y="12777"/>
                  </a:lnTo>
                  <a:lnTo>
                    <a:pt x="5943" y="12795"/>
                  </a:lnTo>
                  <a:lnTo>
                    <a:pt x="6036" y="12777"/>
                  </a:lnTo>
                  <a:lnTo>
                    <a:pt x="6110" y="12740"/>
                  </a:lnTo>
                  <a:lnTo>
                    <a:pt x="6184" y="12684"/>
                  </a:lnTo>
                  <a:lnTo>
                    <a:pt x="6184" y="12684"/>
                  </a:lnTo>
                  <a:lnTo>
                    <a:pt x="6166" y="12870"/>
                  </a:lnTo>
                  <a:lnTo>
                    <a:pt x="6166" y="13055"/>
                  </a:lnTo>
                  <a:lnTo>
                    <a:pt x="6054" y="13111"/>
                  </a:lnTo>
                  <a:lnTo>
                    <a:pt x="5962" y="13148"/>
                  </a:lnTo>
                  <a:lnTo>
                    <a:pt x="5850" y="13167"/>
                  </a:lnTo>
                  <a:lnTo>
                    <a:pt x="5646" y="13167"/>
                  </a:lnTo>
                  <a:lnTo>
                    <a:pt x="5553" y="13130"/>
                  </a:lnTo>
                  <a:lnTo>
                    <a:pt x="5460" y="13092"/>
                  </a:lnTo>
                  <a:lnTo>
                    <a:pt x="5367" y="13037"/>
                  </a:lnTo>
                  <a:lnTo>
                    <a:pt x="5349" y="12962"/>
                  </a:lnTo>
                  <a:lnTo>
                    <a:pt x="5330" y="12925"/>
                  </a:lnTo>
                  <a:lnTo>
                    <a:pt x="5293" y="12907"/>
                  </a:lnTo>
                  <a:lnTo>
                    <a:pt x="5256" y="12888"/>
                  </a:lnTo>
                  <a:lnTo>
                    <a:pt x="5200" y="12888"/>
                  </a:lnTo>
                  <a:lnTo>
                    <a:pt x="5182" y="12907"/>
                  </a:lnTo>
                  <a:lnTo>
                    <a:pt x="5163" y="12907"/>
                  </a:lnTo>
                  <a:lnTo>
                    <a:pt x="5145" y="12925"/>
                  </a:lnTo>
                  <a:lnTo>
                    <a:pt x="5145" y="12962"/>
                  </a:lnTo>
                  <a:lnTo>
                    <a:pt x="5089" y="13055"/>
                  </a:lnTo>
                  <a:lnTo>
                    <a:pt x="5015" y="13130"/>
                  </a:lnTo>
                  <a:lnTo>
                    <a:pt x="4922" y="13185"/>
                  </a:lnTo>
                  <a:lnTo>
                    <a:pt x="4829" y="13204"/>
                  </a:lnTo>
                  <a:lnTo>
                    <a:pt x="4736" y="13222"/>
                  </a:lnTo>
                  <a:lnTo>
                    <a:pt x="4643" y="13204"/>
                  </a:lnTo>
                  <a:lnTo>
                    <a:pt x="4532" y="13185"/>
                  </a:lnTo>
                  <a:lnTo>
                    <a:pt x="4420" y="13148"/>
                  </a:lnTo>
                  <a:lnTo>
                    <a:pt x="4309" y="13092"/>
                  </a:lnTo>
                  <a:lnTo>
                    <a:pt x="4216" y="13018"/>
                  </a:lnTo>
                  <a:lnTo>
                    <a:pt x="4123" y="12925"/>
                  </a:lnTo>
                  <a:lnTo>
                    <a:pt x="4049" y="12814"/>
                  </a:lnTo>
                  <a:lnTo>
                    <a:pt x="4012" y="12702"/>
                  </a:lnTo>
                  <a:lnTo>
                    <a:pt x="3975" y="12591"/>
                  </a:lnTo>
                  <a:lnTo>
                    <a:pt x="3956" y="12480"/>
                  </a:lnTo>
                  <a:lnTo>
                    <a:pt x="3975" y="12350"/>
                  </a:lnTo>
                  <a:lnTo>
                    <a:pt x="4049" y="12331"/>
                  </a:lnTo>
                  <a:lnTo>
                    <a:pt x="4067" y="12331"/>
                  </a:lnTo>
                  <a:lnTo>
                    <a:pt x="4086" y="12294"/>
                  </a:lnTo>
                  <a:lnTo>
                    <a:pt x="4105" y="12238"/>
                  </a:lnTo>
                  <a:lnTo>
                    <a:pt x="4086" y="12182"/>
                  </a:lnTo>
                  <a:lnTo>
                    <a:pt x="4067" y="12164"/>
                  </a:lnTo>
                  <a:lnTo>
                    <a:pt x="4049" y="12145"/>
                  </a:lnTo>
                  <a:lnTo>
                    <a:pt x="4030" y="12145"/>
                  </a:lnTo>
                  <a:lnTo>
                    <a:pt x="4012" y="12127"/>
                  </a:lnTo>
                  <a:lnTo>
                    <a:pt x="3993" y="12108"/>
                  </a:lnTo>
                  <a:lnTo>
                    <a:pt x="3956" y="12090"/>
                  </a:lnTo>
                  <a:lnTo>
                    <a:pt x="3937" y="12127"/>
                  </a:lnTo>
                  <a:lnTo>
                    <a:pt x="3919" y="12145"/>
                  </a:lnTo>
                  <a:lnTo>
                    <a:pt x="3715" y="12127"/>
                  </a:lnTo>
                  <a:lnTo>
                    <a:pt x="3622" y="12108"/>
                  </a:lnTo>
                  <a:lnTo>
                    <a:pt x="3529" y="12071"/>
                  </a:lnTo>
                  <a:lnTo>
                    <a:pt x="3436" y="12015"/>
                  </a:lnTo>
                  <a:lnTo>
                    <a:pt x="3362" y="11922"/>
                  </a:lnTo>
                  <a:lnTo>
                    <a:pt x="3343" y="11867"/>
                  </a:lnTo>
                  <a:lnTo>
                    <a:pt x="3343" y="11811"/>
                  </a:lnTo>
                  <a:lnTo>
                    <a:pt x="3343" y="11755"/>
                  </a:lnTo>
                  <a:lnTo>
                    <a:pt x="3362" y="11700"/>
                  </a:lnTo>
                  <a:lnTo>
                    <a:pt x="3380" y="11644"/>
                  </a:lnTo>
                  <a:lnTo>
                    <a:pt x="3473" y="11588"/>
                  </a:lnTo>
                  <a:lnTo>
                    <a:pt x="3547" y="11514"/>
                  </a:lnTo>
                  <a:lnTo>
                    <a:pt x="3603" y="11588"/>
                  </a:lnTo>
                  <a:lnTo>
                    <a:pt x="3659" y="11625"/>
                  </a:lnTo>
                  <a:lnTo>
                    <a:pt x="3770" y="11718"/>
                  </a:lnTo>
                  <a:lnTo>
                    <a:pt x="3919" y="11755"/>
                  </a:lnTo>
                  <a:lnTo>
                    <a:pt x="4067" y="11774"/>
                  </a:lnTo>
                  <a:lnTo>
                    <a:pt x="4216" y="11755"/>
                  </a:lnTo>
                  <a:lnTo>
                    <a:pt x="4346" y="11681"/>
                  </a:lnTo>
                  <a:lnTo>
                    <a:pt x="4402" y="11644"/>
                  </a:lnTo>
                  <a:lnTo>
                    <a:pt x="4439" y="11588"/>
                  </a:lnTo>
                  <a:lnTo>
                    <a:pt x="4495" y="11514"/>
                  </a:lnTo>
                  <a:lnTo>
                    <a:pt x="4513" y="11440"/>
                  </a:lnTo>
                  <a:lnTo>
                    <a:pt x="4532" y="11402"/>
                  </a:lnTo>
                  <a:lnTo>
                    <a:pt x="4513" y="11365"/>
                  </a:lnTo>
                  <a:lnTo>
                    <a:pt x="4457" y="11328"/>
                  </a:lnTo>
                  <a:lnTo>
                    <a:pt x="4420" y="11328"/>
                  </a:lnTo>
                  <a:lnTo>
                    <a:pt x="4365" y="11347"/>
                  </a:lnTo>
                  <a:lnTo>
                    <a:pt x="4290" y="11440"/>
                  </a:lnTo>
                  <a:lnTo>
                    <a:pt x="4197" y="11514"/>
                  </a:lnTo>
                  <a:lnTo>
                    <a:pt x="4086" y="11551"/>
                  </a:lnTo>
                  <a:lnTo>
                    <a:pt x="3975" y="11570"/>
                  </a:lnTo>
                  <a:lnTo>
                    <a:pt x="3845" y="11532"/>
                  </a:lnTo>
                  <a:lnTo>
                    <a:pt x="3752" y="11477"/>
                  </a:lnTo>
                  <a:lnTo>
                    <a:pt x="3659" y="11384"/>
                  </a:lnTo>
                  <a:lnTo>
                    <a:pt x="3585" y="11291"/>
                  </a:lnTo>
                  <a:lnTo>
                    <a:pt x="3566" y="11254"/>
                  </a:lnTo>
                  <a:lnTo>
                    <a:pt x="3510" y="11254"/>
                  </a:lnTo>
                  <a:lnTo>
                    <a:pt x="3492" y="11291"/>
                  </a:lnTo>
                  <a:lnTo>
                    <a:pt x="3473" y="11328"/>
                  </a:lnTo>
                  <a:lnTo>
                    <a:pt x="3492" y="11365"/>
                  </a:lnTo>
                  <a:lnTo>
                    <a:pt x="3343" y="11440"/>
                  </a:lnTo>
                  <a:lnTo>
                    <a:pt x="3176" y="11495"/>
                  </a:lnTo>
                  <a:lnTo>
                    <a:pt x="3027" y="11495"/>
                  </a:lnTo>
                  <a:lnTo>
                    <a:pt x="2860" y="11458"/>
                  </a:lnTo>
                  <a:lnTo>
                    <a:pt x="2749" y="11421"/>
                  </a:lnTo>
                  <a:lnTo>
                    <a:pt x="2600" y="11347"/>
                  </a:lnTo>
                  <a:lnTo>
                    <a:pt x="2452" y="11272"/>
                  </a:lnTo>
                  <a:lnTo>
                    <a:pt x="2396" y="11217"/>
                  </a:lnTo>
                  <a:lnTo>
                    <a:pt x="2340" y="11161"/>
                  </a:lnTo>
                  <a:lnTo>
                    <a:pt x="2359" y="11161"/>
                  </a:lnTo>
                  <a:lnTo>
                    <a:pt x="2378" y="11124"/>
                  </a:lnTo>
                  <a:lnTo>
                    <a:pt x="2396" y="11087"/>
                  </a:lnTo>
                  <a:lnTo>
                    <a:pt x="2396" y="11050"/>
                  </a:lnTo>
                  <a:lnTo>
                    <a:pt x="2359" y="11012"/>
                  </a:lnTo>
                  <a:lnTo>
                    <a:pt x="2340" y="10975"/>
                  </a:lnTo>
                  <a:lnTo>
                    <a:pt x="2322" y="10957"/>
                  </a:lnTo>
                  <a:lnTo>
                    <a:pt x="2285" y="10957"/>
                  </a:lnTo>
                  <a:lnTo>
                    <a:pt x="2210" y="10994"/>
                  </a:lnTo>
                  <a:lnTo>
                    <a:pt x="2043" y="11031"/>
                  </a:lnTo>
                  <a:lnTo>
                    <a:pt x="1728" y="11031"/>
                  </a:lnTo>
                  <a:lnTo>
                    <a:pt x="1560" y="10994"/>
                  </a:lnTo>
                  <a:lnTo>
                    <a:pt x="1412" y="10938"/>
                  </a:lnTo>
                  <a:lnTo>
                    <a:pt x="1282" y="10864"/>
                  </a:lnTo>
                  <a:lnTo>
                    <a:pt x="1152" y="10753"/>
                  </a:lnTo>
                  <a:lnTo>
                    <a:pt x="1059" y="10604"/>
                  </a:lnTo>
                  <a:lnTo>
                    <a:pt x="985" y="10437"/>
                  </a:lnTo>
                  <a:lnTo>
                    <a:pt x="948" y="10270"/>
                  </a:lnTo>
                  <a:lnTo>
                    <a:pt x="948" y="10084"/>
                  </a:lnTo>
                  <a:lnTo>
                    <a:pt x="966" y="9898"/>
                  </a:lnTo>
                  <a:lnTo>
                    <a:pt x="1040" y="9731"/>
                  </a:lnTo>
                  <a:lnTo>
                    <a:pt x="1133" y="9564"/>
                  </a:lnTo>
                  <a:lnTo>
                    <a:pt x="1245" y="9434"/>
                  </a:lnTo>
                  <a:lnTo>
                    <a:pt x="1393" y="9304"/>
                  </a:lnTo>
                  <a:lnTo>
                    <a:pt x="1412" y="9267"/>
                  </a:lnTo>
                  <a:lnTo>
                    <a:pt x="1449" y="9248"/>
                  </a:lnTo>
                  <a:lnTo>
                    <a:pt x="1449" y="9211"/>
                  </a:lnTo>
                  <a:lnTo>
                    <a:pt x="1468" y="9137"/>
                  </a:lnTo>
                  <a:lnTo>
                    <a:pt x="1449" y="9118"/>
                  </a:lnTo>
                  <a:lnTo>
                    <a:pt x="1430" y="9081"/>
                  </a:lnTo>
                  <a:lnTo>
                    <a:pt x="1393" y="9063"/>
                  </a:lnTo>
                  <a:lnTo>
                    <a:pt x="1356" y="9063"/>
                  </a:lnTo>
                  <a:lnTo>
                    <a:pt x="1078" y="9081"/>
                  </a:lnTo>
                  <a:lnTo>
                    <a:pt x="929" y="9081"/>
                  </a:lnTo>
                  <a:lnTo>
                    <a:pt x="799" y="9044"/>
                  </a:lnTo>
                  <a:lnTo>
                    <a:pt x="725" y="9025"/>
                  </a:lnTo>
                  <a:lnTo>
                    <a:pt x="650" y="8970"/>
                  </a:lnTo>
                  <a:lnTo>
                    <a:pt x="595" y="8933"/>
                  </a:lnTo>
                  <a:lnTo>
                    <a:pt x="539" y="8877"/>
                  </a:lnTo>
                  <a:lnTo>
                    <a:pt x="502" y="8803"/>
                  </a:lnTo>
                  <a:lnTo>
                    <a:pt x="483" y="8728"/>
                  </a:lnTo>
                  <a:lnTo>
                    <a:pt x="483" y="8654"/>
                  </a:lnTo>
                  <a:lnTo>
                    <a:pt x="520" y="8561"/>
                  </a:lnTo>
                  <a:lnTo>
                    <a:pt x="576" y="8468"/>
                  </a:lnTo>
                  <a:lnTo>
                    <a:pt x="650" y="8394"/>
                  </a:lnTo>
                  <a:lnTo>
                    <a:pt x="725" y="8320"/>
                  </a:lnTo>
                  <a:lnTo>
                    <a:pt x="818" y="8264"/>
                  </a:lnTo>
                  <a:lnTo>
                    <a:pt x="1022" y="8171"/>
                  </a:lnTo>
                  <a:lnTo>
                    <a:pt x="1245" y="8115"/>
                  </a:lnTo>
                  <a:lnTo>
                    <a:pt x="1319" y="8190"/>
                  </a:lnTo>
                  <a:lnTo>
                    <a:pt x="1412" y="8227"/>
                  </a:lnTo>
                  <a:lnTo>
                    <a:pt x="1505" y="8245"/>
                  </a:lnTo>
                  <a:lnTo>
                    <a:pt x="1616" y="8208"/>
                  </a:lnTo>
                  <a:lnTo>
                    <a:pt x="1635" y="8171"/>
                  </a:lnTo>
                  <a:lnTo>
                    <a:pt x="1653" y="8134"/>
                  </a:lnTo>
                  <a:lnTo>
                    <a:pt x="1635" y="8078"/>
                  </a:lnTo>
                  <a:lnTo>
                    <a:pt x="1616" y="8060"/>
                  </a:lnTo>
                  <a:lnTo>
                    <a:pt x="1505" y="8004"/>
                  </a:lnTo>
                  <a:lnTo>
                    <a:pt x="1393" y="7930"/>
                  </a:lnTo>
                  <a:lnTo>
                    <a:pt x="1356" y="7893"/>
                  </a:lnTo>
                  <a:lnTo>
                    <a:pt x="1338" y="7837"/>
                  </a:lnTo>
                  <a:lnTo>
                    <a:pt x="1338" y="7781"/>
                  </a:lnTo>
                  <a:lnTo>
                    <a:pt x="1356" y="7726"/>
                  </a:lnTo>
                  <a:lnTo>
                    <a:pt x="1375" y="7670"/>
                  </a:lnTo>
                  <a:lnTo>
                    <a:pt x="1412" y="7651"/>
                  </a:lnTo>
                  <a:lnTo>
                    <a:pt x="1523" y="7596"/>
                  </a:lnTo>
                  <a:lnTo>
                    <a:pt x="1635" y="7577"/>
                  </a:lnTo>
                  <a:lnTo>
                    <a:pt x="1690" y="7577"/>
                  </a:lnTo>
                  <a:lnTo>
                    <a:pt x="1728" y="7596"/>
                  </a:lnTo>
                  <a:lnTo>
                    <a:pt x="1765" y="7614"/>
                  </a:lnTo>
                  <a:lnTo>
                    <a:pt x="1783" y="7596"/>
                  </a:lnTo>
                  <a:lnTo>
                    <a:pt x="1802" y="7558"/>
                  </a:lnTo>
                  <a:lnTo>
                    <a:pt x="1783" y="7540"/>
                  </a:lnTo>
                  <a:lnTo>
                    <a:pt x="1709" y="7466"/>
                  </a:lnTo>
                  <a:lnTo>
                    <a:pt x="1635" y="7410"/>
                  </a:lnTo>
                  <a:lnTo>
                    <a:pt x="1542" y="7391"/>
                  </a:lnTo>
                  <a:lnTo>
                    <a:pt x="1430" y="7391"/>
                  </a:lnTo>
                  <a:lnTo>
                    <a:pt x="1338" y="7428"/>
                  </a:lnTo>
                  <a:lnTo>
                    <a:pt x="1245" y="7484"/>
                  </a:lnTo>
                  <a:lnTo>
                    <a:pt x="1170" y="7558"/>
                  </a:lnTo>
                  <a:lnTo>
                    <a:pt x="1115" y="7651"/>
                  </a:lnTo>
                  <a:lnTo>
                    <a:pt x="1096" y="7726"/>
                  </a:lnTo>
                  <a:lnTo>
                    <a:pt x="1096" y="7818"/>
                  </a:lnTo>
                  <a:lnTo>
                    <a:pt x="1115" y="7893"/>
                  </a:lnTo>
                  <a:lnTo>
                    <a:pt x="1152" y="7985"/>
                  </a:lnTo>
                  <a:lnTo>
                    <a:pt x="1003" y="8004"/>
                  </a:lnTo>
                  <a:lnTo>
                    <a:pt x="855" y="8041"/>
                  </a:lnTo>
                  <a:lnTo>
                    <a:pt x="706" y="8097"/>
                  </a:lnTo>
                  <a:lnTo>
                    <a:pt x="576" y="8171"/>
                  </a:lnTo>
                  <a:lnTo>
                    <a:pt x="465" y="8264"/>
                  </a:lnTo>
                  <a:lnTo>
                    <a:pt x="372" y="8357"/>
                  </a:lnTo>
                  <a:lnTo>
                    <a:pt x="298" y="8487"/>
                  </a:lnTo>
                  <a:lnTo>
                    <a:pt x="260" y="8635"/>
                  </a:lnTo>
                  <a:lnTo>
                    <a:pt x="242" y="8728"/>
                  </a:lnTo>
                  <a:lnTo>
                    <a:pt x="242" y="8803"/>
                  </a:lnTo>
                  <a:lnTo>
                    <a:pt x="260" y="8877"/>
                  </a:lnTo>
                  <a:lnTo>
                    <a:pt x="298" y="8951"/>
                  </a:lnTo>
                  <a:lnTo>
                    <a:pt x="335" y="9025"/>
                  </a:lnTo>
                  <a:lnTo>
                    <a:pt x="372" y="9063"/>
                  </a:lnTo>
                  <a:lnTo>
                    <a:pt x="483" y="9155"/>
                  </a:lnTo>
                  <a:lnTo>
                    <a:pt x="632" y="9230"/>
                  </a:lnTo>
                  <a:lnTo>
                    <a:pt x="780" y="9267"/>
                  </a:lnTo>
                  <a:lnTo>
                    <a:pt x="948" y="9304"/>
                  </a:lnTo>
                  <a:lnTo>
                    <a:pt x="1115" y="9304"/>
                  </a:lnTo>
                  <a:lnTo>
                    <a:pt x="1003" y="9415"/>
                  </a:lnTo>
                  <a:lnTo>
                    <a:pt x="910" y="9527"/>
                  </a:lnTo>
                  <a:lnTo>
                    <a:pt x="836" y="9638"/>
                  </a:lnTo>
                  <a:lnTo>
                    <a:pt x="780" y="9787"/>
                  </a:lnTo>
                  <a:lnTo>
                    <a:pt x="725" y="9917"/>
                  </a:lnTo>
                  <a:lnTo>
                    <a:pt x="706" y="10065"/>
                  </a:lnTo>
                  <a:lnTo>
                    <a:pt x="688" y="10214"/>
                  </a:lnTo>
                  <a:lnTo>
                    <a:pt x="706" y="10363"/>
                  </a:lnTo>
                  <a:lnTo>
                    <a:pt x="558" y="10511"/>
                  </a:lnTo>
                  <a:lnTo>
                    <a:pt x="409" y="10641"/>
                  </a:lnTo>
                  <a:lnTo>
                    <a:pt x="242" y="10753"/>
                  </a:lnTo>
                  <a:lnTo>
                    <a:pt x="56" y="10845"/>
                  </a:lnTo>
                  <a:lnTo>
                    <a:pt x="19" y="10882"/>
                  </a:lnTo>
                  <a:lnTo>
                    <a:pt x="0" y="10957"/>
                  </a:lnTo>
                  <a:lnTo>
                    <a:pt x="0" y="10975"/>
                  </a:lnTo>
                  <a:lnTo>
                    <a:pt x="93" y="11458"/>
                  </a:lnTo>
                  <a:lnTo>
                    <a:pt x="168" y="11700"/>
                  </a:lnTo>
                  <a:lnTo>
                    <a:pt x="242" y="11941"/>
                  </a:lnTo>
                  <a:lnTo>
                    <a:pt x="260" y="11978"/>
                  </a:lnTo>
                  <a:lnTo>
                    <a:pt x="279" y="11997"/>
                  </a:lnTo>
                  <a:lnTo>
                    <a:pt x="279" y="12034"/>
                  </a:lnTo>
                  <a:lnTo>
                    <a:pt x="298" y="12071"/>
                  </a:lnTo>
                  <a:lnTo>
                    <a:pt x="558" y="12257"/>
                  </a:lnTo>
                  <a:lnTo>
                    <a:pt x="465" y="12480"/>
                  </a:lnTo>
                  <a:lnTo>
                    <a:pt x="409" y="12591"/>
                  </a:lnTo>
                  <a:lnTo>
                    <a:pt x="390" y="12702"/>
                  </a:lnTo>
                  <a:lnTo>
                    <a:pt x="390" y="12758"/>
                  </a:lnTo>
                  <a:lnTo>
                    <a:pt x="390" y="12795"/>
                  </a:lnTo>
                  <a:lnTo>
                    <a:pt x="390" y="12814"/>
                  </a:lnTo>
                  <a:lnTo>
                    <a:pt x="483" y="13241"/>
                  </a:lnTo>
                  <a:lnTo>
                    <a:pt x="539" y="13464"/>
                  </a:lnTo>
                  <a:lnTo>
                    <a:pt x="595" y="13668"/>
                  </a:lnTo>
                  <a:lnTo>
                    <a:pt x="558" y="13705"/>
                  </a:lnTo>
                  <a:lnTo>
                    <a:pt x="539" y="13742"/>
                  </a:lnTo>
                  <a:lnTo>
                    <a:pt x="539" y="13779"/>
                  </a:lnTo>
                  <a:lnTo>
                    <a:pt x="576" y="13817"/>
                  </a:lnTo>
                  <a:lnTo>
                    <a:pt x="1078" y="14077"/>
                  </a:lnTo>
                  <a:lnTo>
                    <a:pt x="1598" y="14337"/>
                  </a:lnTo>
                  <a:lnTo>
                    <a:pt x="1542" y="14541"/>
                  </a:lnTo>
                  <a:lnTo>
                    <a:pt x="1523" y="14727"/>
                  </a:lnTo>
                  <a:lnTo>
                    <a:pt x="1523" y="14912"/>
                  </a:lnTo>
                  <a:lnTo>
                    <a:pt x="1560" y="15098"/>
                  </a:lnTo>
                  <a:lnTo>
                    <a:pt x="1616" y="15265"/>
                  </a:lnTo>
                  <a:lnTo>
                    <a:pt x="1690" y="15432"/>
                  </a:lnTo>
                  <a:lnTo>
                    <a:pt x="1783" y="15599"/>
                  </a:lnTo>
                  <a:lnTo>
                    <a:pt x="1895" y="15748"/>
                  </a:lnTo>
                  <a:lnTo>
                    <a:pt x="2006" y="15897"/>
                  </a:lnTo>
                  <a:lnTo>
                    <a:pt x="2155" y="16045"/>
                  </a:lnTo>
                  <a:lnTo>
                    <a:pt x="2452" y="16305"/>
                  </a:lnTo>
                  <a:lnTo>
                    <a:pt x="2767" y="16565"/>
                  </a:lnTo>
                  <a:lnTo>
                    <a:pt x="3102" y="16788"/>
                  </a:lnTo>
                  <a:lnTo>
                    <a:pt x="3733" y="17178"/>
                  </a:lnTo>
                  <a:lnTo>
                    <a:pt x="4402" y="17549"/>
                  </a:lnTo>
                  <a:lnTo>
                    <a:pt x="5070" y="17884"/>
                  </a:lnTo>
                  <a:lnTo>
                    <a:pt x="5776" y="18181"/>
                  </a:lnTo>
                  <a:lnTo>
                    <a:pt x="6482" y="18422"/>
                  </a:lnTo>
                  <a:lnTo>
                    <a:pt x="7206" y="18645"/>
                  </a:lnTo>
                  <a:lnTo>
                    <a:pt x="7949" y="18831"/>
                  </a:lnTo>
                  <a:lnTo>
                    <a:pt x="8691" y="18961"/>
                  </a:lnTo>
                  <a:lnTo>
                    <a:pt x="9007" y="19016"/>
                  </a:lnTo>
                  <a:lnTo>
                    <a:pt x="9416" y="19054"/>
                  </a:lnTo>
                  <a:lnTo>
                    <a:pt x="9899" y="19091"/>
                  </a:lnTo>
                  <a:lnTo>
                    <a:pt x="10419" y="19109"/>
                  </a:lnTo>
                  <a:lnTo>
                    <a:pt x="10994" y="19109"/>
                  </a:lnTo>
                  <a:lnTo>
                    <a:pt x="11588" y="19091"/>
                  </a:lnTo>
                  <a:lnTo>
                    <a:pt x="12201" y="19035"/>
                  </a:lnTo>
                  <a:lnTo>
                    <a:pt x="12796" y="18961"/>
                  </a:lnTo>
                  <a:lnTo>
                    <a:pt x="13390" y="18868"/>
                  </a:lnTo>
                  <a:lnTo>
                    <a:pt x="13668" y="18794"/>
                  </a:lnTo>
                  <a:lnTo>
                    <a:pt x="13928" y="18719"/>
                  </a:lnTo>
                  <a:lnTo>
                    <a:pt x="14188" y="18626"/>
                  </a:lnTo>
                  <a:lnTo>
                    <a:pt x="14430" y="18534"/>
                  </a:lnTo>
                  <a:lnTo>
                    <a:pt x="14653" y="18422"/>
                  </a:lnTo>
                  <a:lnTo>
                    <a:pt x="14875" y="18311"/>
                  </a:lnTo>
                  <a:lnTo>
                    <a:pt x="15061" y="18181"/>
                  </a:lnTo>
                  <a:lnTo>
                    <a:pt x="15228" y="18032"/>
                  </a:lnTo>
                  <a:lnTo>
                    <a:pt x="15377" y="17865"/>
                  </a:lnTo>
                  <a:lnTo>
                    <a:pt x="15507" y="17698"/>
                  </a:lnTo>
                  <a:lnTo>
                    <a:pt x="15600" y="17512"/>
                  </a:lnTo>
                  <a:lnTo>
                    <a:pt x="15674" y="17308"/>
                  </a:lnTo>
                  <a:lnTo>
                    <a:pt x="15711" y="17085"/>
                  </a:lnTo>
                  <a:lnTo>
                    <a:pt x="15711" y="16844"/>
                  </a:lnTo>
                  <a:lnTo>
                    <a:pt x="16584" y="16547"/>
                  </a:lnTo>
                  <a:lnTo>
                    <a:pt x="17438" y="16231"/>
                  </a:lnTo>
                  <a:lnTo>
                    <a:pt x="18292" y="15897"/>
                  </a:lnTo>
                  <a:lnTo>
                    <a:pt x="19147" y="15544"/>
                  </a:lnTo>
                  <a:lnTo>
                    <a:pt x="20837" y="14838"/>
                  </a:lnTo>
                  <a:lnTo>
                    <a:pt x="22545" y="14132"/>
                  </a:lnTo>
                  <a:lnTo>
                    <a:pt x="23009" y="13928"/>
                  </a:lnTo>
                  <a:lnTo>
                    <a:pt x="23474" y="13705"/>
                  </a:lnTo>
                  <a:lnTo>
                    <a:pt x="23919" y="13464"/>
                  </a:lnTo>
                  <a:lnTo>
                    <a:pt x="24142" y="13334"/>
                  </a:lnTo>
                  <a:lnTo>
                    <a:pt x="24328" y="13204"/>
                  </a:lnTo>
                  <a:lnTo>
                    <a:pt x="24532" y="13037"/>
                  </a:lnTo>
                  <a:lnTo>
                    <a:pt x="24699" y="12870"/>
                  </a:lnTo>
                  <a:lnTo>
                    <a:pt x="24848" y="12684"/>
                  </a:lnTo>
                  <a:lnTo>
                    <a:pt x="24978" y="12498"/>
                  </a:lnTo>
                  <a:lnTo>
                    <a:pt x="25089" y="12294"/>
                  </a:lnTo>
                  <a:lnTo>
                    <a:pt x="25182" y="12052"/>
                  </a:lnTo>
                  <a:lnTo>
                    <a:pt x="25238" y="11811"/>
                  </a:lnTo>
                  <a:lnTo>
                    <a:pt x="25275" y="11551"/>
                  </a:lnTo>
                  <a:lnTo>
                    <a:pt x="25312" y="11514"/>
                  </a:lnTo>
                  <a:lnTo>
                    <a:pt x="25331" y="11458"/>
                  </a:lnTo>
                  <a:lnTo>
                    <a:pt x="25349" y="11328"/>
                  </a:lnTo>
                  <a:lnTo>
                    <a:pt x="25349" y="11198"/>
                  </a:lnTo>
                  <a:lnTo>
                    <a:pt x="25312" y="11068"/>
                  </a:lnTo>
                  <a:lnTo>
                    <a:pt x="25238" y="10957"/>
                  </a:lnTo>
                  <a:lnTo>
                    <a:pt x="25164" y="10864"/>
                  </a:lnTo>
                  <a:lnTo>
                    <a:pt x="25071" y="10771"/>
                  </a:lnTo>
                  <a:lnTo>
                    <a:pt x="24866" y="10585"/>
                  </a:lnTo>
                  <a:lnTo>
                    <a:pt x="24606" y="10418"/>
                  </a:lnTo>
                  <a:lnTo>
                    <a:pt x="24346" y="10251"/>
                  </a:lnTo>
                  <a:lnTo>
                    <a:pt x="24068" y="10103"/>
                  </a:lnTo>
                  <a:lnTo>
                    <a:pt x="23789" y="9954"/>
                  </a:lnTo>
                  <a:lnTo>
                    <a:pt x="23864" y="9917"/>
                  </a:lnTo>
                  <a:lnTo>
                    <a:pt x="23901" y="9898"/>
                  </a:lnTo>
                  <a:lnTo>
                    <a:pt x="23919" y="9861"/>
                  </a:lnTo>
                  <a:lnTo>
                    <a:pt x="23938" y="9843"/>
                  </a:lnTo>
                  <a:lnTo>
                    <a:pt x="23919" y="9805"/>
                  </a:lnTo>
                  <a:lnTo>
                    <a:pt x="23956" y="9768"/>
                  </a:lnTo>
                  <a:lnTo>
                    <a:pt x="24012" y="9583"/>
                  </a:lnTo>
                  <a:lnTo>
                    <a:pt x="24012" y="9378"/>
                  </a:lnTo>
                  <a:lnTo>
                    <a:pt x="24012" y="9174"/>
                  </a:lnTo>
                  <a:lnTo>
                    <a:pt x="23956" y="8988"/>
                  </a:lnTo>
                  <a:lnTo>
                    <a:pt x="23994" y="8951"/>
                  </a:lnTo>
                  <a:lnTo>
                    <a:pt x="24012" y="8895"/>
                  </a:lnTo>
                  <a:lnTo>
                    <a:pt x="24012" y="8858"/>
                  </a:lnTo>
                  <a:lnTo>
                    <a:pt x="23994" y="8803"/>
                  </a:lnTo>
                  <a:lnTo>
                    <a:pt x="23975" y="8765"/>
                  </a:lnTo>
                  <a:lnTo>
                    <a:pt x="23919" y="8747"/>
                  </a:lnTo>
                  <a:lnTo>
                    <a:pt x="23808" y="8747"/>
                  </a:lnTo>
                  <a:lnTo>
                    <a:pt x="23715" y="8617"/>
                  </a:lnTo>
                  <a:lnTo>
                    <a:pt x="23566" y="8487"/>
                  </a:lnTo>
                  <a:lnTo>
                    <a:pt x="23418" y="8375"/>
                  </a:lnTo>
                  <a:lnTo>
                    <a:pt x="23269" y="8264"/>
                  </a:lnTo>
                  <a:lnTo>
                    <a:pt x="23269" y="8153"/>
                  </a:lnTo>
                  <a:lnTo>
                    <a:pt x="23251" y="8041"/>
                  </a:lnTo>
                  <a:lnTo>
                    <a:pt x="23214" y="7948"/>
                  </a:lnTo>
                  <a:lnTo>
                    <a:pt x="23158" y="7855"/>
                  </a:lnTo>
                  <a:lnTo>
                    <a:pt x="23269" y="7744"/>
                  </a:lnTo>
                  <a:lnTo>
                    <a:pt x="23344" y="7614"/>
                  </a:lnTo>
                  <a:lnTo>
                    <a:pt x="23381" y="7466"/>
                  </a:lnTo>
                  <a:lnTo>
                    <a:pt x="23381" y="7317"/>
                  </a:lnTo>
                  <a:lnTo>
                    <a:pt x="23362" y="7224"/>
                  </a:lnTo>
                  <a:lnTo>
                    <a:pt x="23325" y="7131"/>
                  </a:lnTo>
                  <a:lnTo>
                    <a:pt x="23269" y="7057"/>
                  </a:lnTo>
                  <a:lnTo>
                    <a:pt x="23195" y="6983"/>
                  </a:lnTo>
                  <a:lnTo>
                    <a:pt x="23121" y="6927"/>
                  </a:lnTo>
                  <a:lnTo>
                    <a:pt x="23046" y="6890"/>
                  </a:lnTo>
                  <a:lnTo>
                    <a:pt x="22954" y="6853"/>
                  </a:lnTo>
                  <a:lnTo>
                    <a:pt x="22861" y="6834"/>
                  </a:lnTo>
                  <a:lnTo>
                    <a:pt x="22916" y="6518"/>
                  </a:lnTo>
                  <a:lnTo>
                    <a:pt x="22954" y="6203"/>
                  </a:lnTo>
                  <a:lnTo>
                    <a:pt x="22972" y="5850"/>
                  </a:lnTo>
                  <a:lnTo>
                    <a:pt x="22954" y="5460"/>
                  </a:lnTo>
                  <a:lnTo>
                    <a:pt x="22935" y="5404"/>
                  </a:lnTo>
                  <a:lnTo>
                    <a:pt x="22898" y="5367"/>
                  </a:lnTo>
                  <a:lnTo>
                    <a:pt x="22898" y="5237"/>
                  </a:lnTo>
                  <a:lnTo>
                    <a:pt x="22898" y="5107"/>
                  </a:lnTo>
                  <a:lnTo>
                    <a:pt x="22861" y="4977"/>
                  </a:lnTo>
                  <a:lnTo>
                    <a:pt x="22805" y="4847"/>
                  </a:lnTo>
                  <a:lnTo>
                    <a:pt x="22768" y="4828"/>
                  </a:lnTo>
                  <a:lnTo>
                    <a:pt x="22749" y="4810"/>
                  </a:lnTo>
                  <a:lnTo>
                    <a:pt x="22675" y="4791"/>
                  </a:lnTo>
                  <a:lnTo>
                    <a:pt x="22434" y="4513"/>
                  </a:lnTo>
                  <a:lnTo>
                    <a:pt x="22174" y="4253"/>
                  </a:lnTo>
                  <a:lnTo>
                    <a:pt x="21877" y="4011"/>
                  </a:lnTo>
                  <a:lnTo>
                    <a:pt x="21598" y="3770"/>
                  </a:lnTo>
                  <a:lnTo>
                    <a:pt x="21282" y="3566"/>
                  </a:lnTo>
                  <a:lnTo>
                    <a:pt x="20967" y="3361"/>
                  </a:lnTo>
                  <a:lnTo>
                    <a:pt x="20632" y="3176"/>
                  </a:lnTo>
                  <a:lnTo>
                    <a:pt x="20298" y="2990"/>
                  </a:lnTo>
                  <a:lnTo>
                    <a:pt x="19592" y="2674"/>
                  </a:lnTo>
                  <a:lnTo>
                    <a:pt x="18887" y="2359"/>
                  </a:lnTo>
                  <a:lnTo>
                    <a:pt x="18200" y="2080"/>
                  </a:lnTo>
                  <a:lnTo>
                    <a:pt x="17512" y="1783"/>
                  </a:lnTo>
                  <a:lnTo>
                    <a:pt x="16955" y="1523"/>
                  </a:lnTo>
                  <a:lnTo>
                    <a:pt x="16361" y="1226"/>
                  </a:lnTo>
                  <a:lnTo>
                    <a:pt x="15748" y="910"/>
                  </a:lnTo>
                  <a:lnTo>
                    <a:pt x="15117" y="613"/>
                  </a:lnTo>
                  <a:lnTo>
                    <a:pt x="14783" y="483"/>
                  </a:lnTo>
                  <a:lnTo>
                    <a:pt x="14467" y="353"/>
                  </a:lnTo>
                  <a:lnTo>
                    <a:pt x="14151" y="242"/>
                  </a:lnTo>
                  <a:lnTo>
                    <a:pt x="13817" y="149"/>
                  </a:lnTo>
                  <a:lnTo>
                    <a:pt x="13501" y="74"/>
                  </a:lnTo>
                  <a:lnTo>
                    <a:pt x="13186" y="37"/>
                  </a:lnTo>
                  <a:lnTo>
                    <a:pt x="1285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74;p43">
              <a:extLst>
                <a:ext uri="{FF2B5EF4-FFF2-40B4-BE49-F238E27FC236}">
                  <a16:creationId xmlns:a16="http://schemas.microsoft.com/office/drawing/2014/main" id="{87B0A122-D190-8E27-EAA8-203DAB947312}"/>
                </a:ext>
              </a:extLst>
            </p:cNvPr>
            <p:cNvSpPr/>
            <p:nvPr/>
          </p:nvSpPr>
          <p:spPr>
            <a:xfrm>
              <a:off x="7236289" y="1328279"/>
              <a:ext cx="276298" cy="193951"/>
            </a:xfrm>
            <a:custGeom>
              <a:avLst/>
              <a:gdLst/>
              <a:ahLst/>
              <a:cxnLst/>
              <a:rect l="l" t="t" r="r" b="b"/>
              <a:pathLst>
                <a:path w="9472" h="6649" extrusionOk="0">
                  <a:moveTo>
                    <a:pt x="8821" y="1189"/>
                  </a:moveTo>
                  <a:lnTo>
                    <a:pt x="8840" y="1207"/>
                  </a:lnTo>
                  <a:lnTo>
                    <a:pt x="8840" y="1263"/>
                  </a:lnTo>
                  <a:lnTo>
                    <a:pt x="8673" y="1542"/>
                  </a:lnTo>
                  <a:lnTo>
                    <a:pt x="8524" y="1820"/>
                  </a:lnTo>
                  <a:lnTo>
                    <a:pt x="8487" y="1839"/>
                  </a:lnTo>
                  <a:lnTo>
                    <a:pt x="8468" y="1857"/>
                  </a:lnTo>
                  <a:lnTo>
                    <a:pt x="8394" y="1839"/>
                  </a:lnTo>
                  <a:lnTo>
                    <a:pt x="8376" y="1820"/>
                  </a:lnTo>
                  <a:lnTo>
                    <a:pt x="8357" y="1783"/>
                  </a:lnTo>
                  <a:lnTo>
                    <a:pt x="8357" y="1765"/>
                  </a:lnTo>
                  <a:lnTo>
                    <a:pt x="8376" y="1727"/>
                  </a:lnTo>
                  <a:lnTo>
                    <a:pt x="8561" y="1467"/>
                  </a:lnTo>
                  <a:lnTo>
                    <a:pt x="8747" y="1207"/>
                  </a:lnTo>
                  <a:lnTo>
                    <a:pt x="8784" y="1189"/>
                  </a:lnTo>
                  <a:close/>
                  <a:moveTo>
                    <a:pt x="8988" y="910"/>
                  </a:moveTo>
                  <a:lnTo>
                    <a:pt x="9026" y="929"/>
                  </a:lnTo>
                  <a:lnTo>
                    <a:pt x="9044" y="966"/>
                  </a:lnTo>
                  <a:lnTo>
                    <a:pt x="9063" y="1226"/>
                  </a:lnTo>
                  <a:lnTo>
                    <a:pt x="9044" y="1505"/>
                  </a:lnTo>
                  <a:lnTo>
                    <a:pt x="9007" y="1635"/>
                  </a:lnTo>
                  <a:lnTo>
                    <a:pt x="8970" y="1765"/>
                  </a:lnTo>
                  <a:lnTo>
                    <a:pt x="8914" y="1895"/>
                  </a:lnTo>
                  <a:lnTo>
                    <a:pt x="8858" y="2006"/>
                  </a:lnTo>
                  <a:lnTo>
                    <a:pt x="8821" y="2043"/>
                  </a:lnTo>
                  <a:lnTo>
                    <a:pt x="8766" y="2025"/>
                  </a:lnTo>
                  <a:lnTo>
                    <a:pt x="8747" y="2006"/>
                  </a:lnTo>
                  <a:lnTo>
                    <a:pt x="8747" y="1950"/>
                  </a:lnTo>
                  <a:lnTo>
                    <a:pt x="8840" y="1709"/>
                  </a:lnTo>
                  <a:lnTo>
                    <a:pt x="8914" y="1467"/>
                  </a:lnTo>
                  <a:lnTo>
                    <a:pt x="8951" y="1226"/>
                  </a:lnTo>
                  <a:lnTo>
                    <a:pt x="8951" y="966"/>
                  </a:lnTo>
                  <a:lnTo>
                    <a:pt x="8970" y="929"/>
                  </a:lnTo>
                  <a:lnTo>
                    <a:pt x="8988" y="910"/>
                  </a:lnTo>
                  <a:close/>
                  <a:moveTo>
                    <a:pt x="7967" y="0"/>
                  </a:moveTo>
                  <a:lnTo>
                    <a:pt x="7874" y="38"/>
                  </a:lnTo>
                  <a:lnTo>
                    <a:pt x="7967" y="130"/>
                  </a:lnTo>
                  <a:lnTo>
                    <a:pt x="8041" y="223"/>
                  </a:lnTo>
                  <a:lnTo>
                    <a:pt x="8116" y="316"/>
                  </a:lnTo>
                  <a:lnTo>
                    <a:pt x="8153" y="428"/>
                  </a:lnTo>
                  <a:lnTo>
                    <a:pt x="8190" y="539"/>
                  </a:lnTo>
                  <a:lnTo>
                    <a:pt x="8190" y="650"/>
                  </a:lnTo>
                  <a:lnTo>
                    <a:pt x="8208" y="762"/>
                  </a:lnTo>
                  <a:lnTo>
                    <a:pt x="8190" y="873"/>
                  </a:lnTo>
                  <a:lnTo>
                    <a:pt x="8171" y="985"/>
                  </a:lnTo>
                  <a:lnTo>
                    <a:pt x="8134" y="1096"/>
                  </a:lnTo>
                  <a:lnTo>
                    <a:pt x="8097" y="1207"/>
                  </a:lnTo>
                  <a:lnTo>
                    <a:pt x="8041" y="1319"/>
                  </a:lnTo>
                  <a:lnTo>
                    <a:pt x="7967" y="1412"/>
                  </a:lnTo>
                  <a:lnTo>
                    <a:pt x="7893" y="1505"/>
                  </a:lnTo>
                  <a:lnTo>
                    <a:pt x="7800" y="1579"/>
                  </a:lnTo>
                  <a:lnTo>
                    <a:pt x="7707" y="1635"/>
                  </a:lnTo>
                  <a:lnTo>
                    <a:pt x="7707" y="1690"/>
                  </a:lnTo>
                  <a:lnTo>
                    <a:pt x="7781" y="1857"/>
                  </a:lnTo>
                  <a:lnTo>
                    <a:pt x="7837" y="2043"/>
                  </a:lnTo>
                  <a:lnTo>
                    <a:pt x="7856" y="2247"/>
                  </a:lnTo>
                  <a:lnTo>
                    <a:pt x="7818" y="2433"/>
                  </a:lnTo>
                  <a:lnTo>
                    <a:pt x="7856" y="2507"/>
                  </a:lnTo>
                  <a:lnTo>
                    <a:pt x="7856" y="2582"/>
                  </a:lnTo>
                  <a:lnTo>
                    <a:pt x="7837" y="2656"/>
                  </a:lnTo>
                  <a:lnTo>
                    <a:pt x="7800" y="2675"/>
                  </a:lnTo>
                  <a:lnTo>
                    <a:pt x="7763" y="2693"/>
                  </a:lnTo>
                  <a:lnTo>
                    <a:pt x="6760" y="3083"/>
                  </a:lnTo>
                  <a:lnTo>
                    <a:pt x="5757" y="3492"/>
                  </a:lnTo>
                  <a:lnTo>
                    <a:pt x="4773" y="3919"/>
                  </a:lnTo>
                  <a:lnTo>
                    <a:pt x="3807" y="4364"/>
                  </a:lnTo>
                  <a:lnTo>
                    <a:pt x="2842" y="4829"/>
                  </a:lnTo>
                  <a:lnTo>
                    <a:pt x="1894" y="5312"/>
                  </a:lnTo>
                  <a:lnTo>
                    <a:pt x="0" y="6277"/>
                  </a:lnTo>
                  <a:lnTo>
                    <a:pt x="56" y="6463"/>
                  </a:lnTo>
                  <a:lnTo>
                    <a:pt x="75" y="6649"/>
                  </a:lnTo>
                  <a:lnTo>
                    <a:pt x="1152" y="6129"/>
                  </a:lnTo>
                  <a:lnTo>
                    <a:pt x="2247" y="5664"/>
                  </a:lnTo>
                  <a:lnTo>
                    <a:pt x="4439" y="4736"/>
                  </a:lnTo>
                  <a:lnTo>
                    <a:pt x="5126" y="4476"/>
                  </a:lnTo>
                  <a:lnTo>
                    <a:pt x="5887" y="4197"/>
                  </a:lnTo>
                  <a:lnTo>
                    <a:pt x="6686" y="3900"/>
                  </a:lnTo>
                  <a:lnTo>
                    <a:pt x="7094" y="3733"/>
                  </a:lnTo>
                  <a:lnTo>
                    <a:pt x="7466" y="3547"/>
                  </a:lnTo>
                  <a:lnTo>
                    <a:pt x="7837" y="3343"/>
                  </a:lnTo>
                  <a:lnTo>
                    <a:pt x="8190" y="3120"/>
                  </a:lnTo>
                  <a:lnTo>
                    <a:pt x="8506" y="2879"/>
                  </a:lnTo>
                  <a:lnTo>
                    <a:pt x="8784" y="2619"/>
                  </a:lnTo>
                  <a:lnTo>
                    <a:pt x="8914" y="2470"/>
                  </a:lnTo>
                  <a:lnTo>
                    <a:pt x="9026" y="2322"/>
                  </a:lnTo>
                  <a:lnTo>
                    <a:pt x="9137" y="2173"/>
                  </a:lnTo>
                  <a:lnTo>
                    <a:pt x="9230" y="2006"/>
                  </a:lnTo>
                  <a:lnTo>
                    <a:pt x="9304" y="1839"/>
                  </a:lnTo>
                  <a:lnTo>
                    <a:pt x="9378" y="1653"/>
                  </a:lnTo>
                  <a:lnTo>
                    <a:pt x="9434" y="1467"/>
                  </a:lnTo>
                  <a:lnTo>
                    <a:pt x="9471" y="1263"/>
                  </a:lnTo>
                  <a:lnTo>
                    <a:pt x="9434" y="1133"/>
                  </a:lnTo>
                  <a:lnTo>
                    <a:pt x="9360" y="1003"/>
                  </a:lnTo>
                  <a:lnTo>
                    <a:pt x="9267" y="892"/>
                  </a:lnTo>
                  <a:lnTo>
                    <a:pt x="9174" y="799"/>
                  </a:lnTo>
                  <a:lnTo>
                    <a:pt x="8933" y="632"/>
                  </a:lnTo>
                  <a:lnTo>
                    <a:pt x="8691" y="465"/>
                  </a:lnTo>
                  <a:lnTo>
                    <a:pt x="7967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75;p43">
              <a:extLst>
                <a:ext uri="{FF2B5EF4-FFF2-40B4-BE49-F238E27FC236}">
                  <a16:creationId xmlns:a16="http://schemas.microsoft.com/office/drawing/2014/main" id="{55A80659-1EFD-7DC6-B075-3FCDB5A73A19}"/>
                </a:ext>
              </a:extLst>
            </p:cNvPr>
            <p:cNvSpPr/>
            <p:nvPr/>
          </p:nvSpPr>
          <p:spPr>
            <a:xfrm>
              <a:off x="7491415" y="1354824"/>
              <a:ext cx="9247" cy="33079"/>
            </a:xfrm>
            <a:custGeom>
              <a:avLst/>
              <a:gdLst/>
              <a:ahLst/>
              <a:cxnLst/>
              <a:rect l="l" t="t" r="r" b="b"/>
              <a:pathLst>
                <a:path w="317" h="1134" extrusionOk="0">
                  <a:moveTo>
                    <a:pt x="242" y="0"/>
                  </a:moveTo>
                  <a:lnTo>
                    <a:pt x="224" y="19"/>
                  </a:lnTo>
                  <a:lnTo>
                    <a:pt x="205" y="56"/>
                  </a:lnTo>
                  <a:lnTo>
                    <a:pt x="205" y="316"/>
                  </a:lnTo>
                  <a:lnTo>
                    <a:pt x="168" y="557"/>
                  </a:lnTo>
                  <a:lnTo>
                    <a:pt x="94" y="799"/>
                  </a:lnTo>
                  <a:lnTo>
                    <a:pt x="1" y="1040"/>
                  </a:lnTo>
                  <a:lnTo>
                    <a:pt x="1" y="1096"/>
                  </a:lnTo>
                  <a:lnTo>
                    <a:pt x="20" y="1115"/>
                  </a:lnTo>
                  <a:lnTo>
                    <a:pt x="75" y="1133"/>
                  </a:lnTo>
                  <a:lnTo>
                    <a:pt x="112" y="1096"/>
                  </a:lnTo>
                  <a:lnTo>
                    <a:pt x="168" y="985"/>
                  </a:lnTo>
                  <a:lnTo>
                    <a:pt x="224" y="855"/>
                  </a:lnTo>
                  <a:lnTo>
                    <a:pt x="261" y="725"/>
                  </a:lnTo>
                  <a:lnTo>
                    <a:pt x="298" y="595"/>
                  </a:lnTo>
                  <a:lnTo>
                    <a:pt x="317" y="316"/>
                  </a:lnTo>
                  <a:lnTo>
                    <a:pt x="298" y="56"/>
                  </a:lnTo>
                  <a:lnTo>
                    <a:pt x="280" y="19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76;p43">
              <a:extLst>
                <a:ext uri="{FF2B5EF4-FFF2-40B4-BE49-F238E27FC236}">
                  <a16:creationId xmlns:a16="http://schemas.microsoft.com/office/drawing/2014/main" id="{06DC5EDD-2272-A173-639F-978C1802A910}"/>
                </a:ext>
              </a:extLst>
            </p:cNvPr>
            <p:cNvSpPr/>
            <p:nvPr/>
          </p:nvSpPr>
          <p:spPr>
            <a:xfrm>
              <a:off x="7480067" y="1362933"/>
              <a:ext cx="14089" cy="19544"/>
            </a:xfrm>
            <a:custGeom>
              <a:avLst/>
              <a:gdLst/>
              <a:ahLst/>
              <a:cxnLst/>
              <a:rect l="l" t="t" r="r" b="b"/>
              <a:pathLst>
                <a:path w="483" h="670" extrusionOk="0">
                  <a:moveTo>
                    <a:pt x="427" y="1"/>
                  </a:moveTo>
                  <a:lnTo>
                    <a:pt x="390" y="19"/>
                  </a:lnTo>
                  <a:lnTo>
                    <a:pt x="204" y="279"/>
                  </a:lnTo>
                  <a:lnTo>
                    <a:pt x="19" y="539"/>
                  </a:lnTo>
                  <a:lnTo>
                    <a:pt x="0" y="577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111" y="669"/>
                  </a:lnTo>
                  <a:lnTo>
                    <a:pt x="130" y="651"/>
                  </a:lnTo>
                  <a:lnTo>
                    <a:pt x="167" y="632"/>
                  </a:lnTo>
                  <a:lnTo>
                    <a:pt x="316" y="354"/>
                  </a:lnTo>
                  <a:lnTo>
                    <a:pt x="483" y="75"/>
                  </a:lnTo>
                  <a:lnTo>
                    <a:pt x="483" y="1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77;p43">
              <a:extLst>
                <a:ext uri="{FF2B5EF4-FFF2-40B4-BE49-F238E27FC236}">
                  <a16:creationId xmlns:a16="http://schemas.microsoft.com/office/drawing/2014/main" id="{9E811152-A762-5533-929C-77F8BB557470}"/>
                </a:ext>
              </a:extLst>
            </p:cNvPr>
            <p:cNvSpPr/>
            <p:nvPr/>
          </p:nvSpPr>
          <p:spPr>
            <a:xfrm>
              <a:off x="7253616" y="1300654"/>
              <a:ext cx="220496" cy="154951"/>
            </a:xfrm>
            <a:custGeom>
              <a:avLst/>
              <a:gdLst/>
              <a:ahLst/>
              <a:cxnLst/>
              <a:rect l="l" t="t" r="r" b="b"/>
              <a:pathLst>
                <a:path w="7559" h="5312" extrusionOk="0">
                  <a:moveTo>
                    <a:pt x="7503" y="0"/>
                  </a:moveTo>
                  <a:lnTo>
                    <a:pt x="6055" y="799"/>
                  </a:lnTo>
                  <a:lnTo>
                    <a:pt x="5349" y="1207"/>
                  </a:lnTo>
                  <a:lnTo>
                    <a:pt x="4643" y="1616"/>
                  </a:lnTo>
                  <a:lnTo>
                    <a:pt x="3937" y="2043"/>
                  </a:lnTo>
                  <a:lnTo>
                    <a:pt x="3250" y="2489"/>
                  </a:lnTo>
                  <a:lnTo>
                    <a:pt x="2563" y="2953"/>
                  </a:lnTo>
                  <a:lnTo>
                    <a:pt x="1895" y="3417"/>
                  </a:lnTo>
                  <a:lnTo>
                    <a:pt x="1728" y="3566"/>
                  </a:lnTo>
                  <a:lnTo>
                    <a:pt x="1542" y="3733"/>
                  </a:lnTo>
                  <a:lnTo>
                    <a:pt x="1059" y="4142"/>
                  </a:lnTo>
                  <a:lnTo>
                    <a:pt x="818" y="4346"/>
                  </a:lnTo>
                  <a:lnTo>
                    <a:pt x="576" y="4513"/>
                  </a:lnTo>
                  <a:lnTo>
                    <a:pt x="446" y="4587"/>
                  </a:lnTo>
                  <a:lnTo>
                    <a:pt x="335" y="4643"/>
                  </a:lnTo>
                  <a:lnTo>
                    <a:pt x="223" y="4680"/>
                  </a:lnTo>
                  <a:lnTo>
                    <a:pt x="131" y="4699"/>
                  </a:lnTo>
                  <a:lnTo>
                    <a:pt x="1" y="5311"/>
                  </a:lnTo>
                  <a:lnTo>
                    <a:pt x="910" y="4736"/>
                  </a:lnTo>
                  <a:lnTo>
                    <a:pt x="1783" y="4142"/>
                  </a:lnTo>
                  <a:lnTo>
                    <a:pt x="3529" y="2934"/>
                  </a:lnTo>
                  <a:lnTo>
                    <a:pt x="4402" y="2359"/>
                  </a:lnTo>
                  <a:lnTo>
                    <a:pt x="5293" y="1802"/>
                  </a:lnTo>
                  <a:lnTo>
                    <a:pt x="5739" y="1523"/>
                  </a:lnTo>
                  <a:lnTo>
                    <a:pt x="6203" y="1263"/>
                  </a:lnTo>
                  <a:lnTo>
                    <a:pt x="6686" y="1022"/>
                  </a:lnTo>
                  <a:lnTo>
                    <a:pt x="7150" y="780"/>
                  </a:lnTo>
                  <a:lnTo>
                    <a:pt x="7150" y="743"/>
                  </a:lnTo>
                  <a:lnTo>
                    <a:pt x="7169" y="725"/>
                  </a:lnTo>
                  <a:lnTo>
                    <a:pt x="7187" y="706"/>
                  </a:lnTo>
                  <a:lnTo>
                    <a:pt x="7224" y="706"/>
                  </a:lnTo>
                  <a:lnTo>
                    <a:pt x="7262" y="725"/>
                  </a:lnTo>
                  <a:lnTo>
                    <a:pt x="7540" y="595"/>
                  </a:lnTo>
                  <a:lnTo>
                    <a:pt x="7559" y="595"/>
                  </a:lnTo>
                  <a:lnTo>
                    <a:pt x="7540" y="297"/>
                  </a:lnTo>
                  <a:lnTo>
                    <a:pt x="7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78;p43">
              <a:extLst>
                <a:ext uri="{FF2B5EF4-FFF2-40B4-BE49-F238E27FC236}">
                  <a16:creationId xmlns:a16="http://schemas.microsoft.com/office/drawing/2014/main" id="{C50FE28B-D372-CA40-F672-70074B542D03}"/>
                </a:ext>
              </a:extLst>
            </p:cNvPr>
            <p:cNvSpPr/>
            <p:nvPr/>
          </p:nvSpPr>
          <p:spPr>
            <a:xfrm>
              <a:off x="7442146" y="1332071"/>
              <a:ext cx="27099" cy="39029"/>
            </a:xfrm>
            <a:custGeom>
              <a:avLst/>
              <a:gdLst/>
              <a:ahLst/>
              <a:cxnLst/>
              <a:rect l="l" t="t" r="r" b="b"/>
              <a:pathLst>
                <a:path w="929" h="1338" extrusionOk="0">
                  <a:moveTo>
                    <a:pt x="650" y="0"/>
                  </a:moveTo>
                  <a:lnTo>
                    <a:pt x="0" y="335"/>
                  </a:lnTo>
                  <a:lnTo>
                    <a:pt x="130" y="446"/>
                  </a:lnTo>
                  <a:lnTo>
                    <a:pt x="241" y="576"/>
                  </a:lnTo>
                  <a:lnTo>
                    <a:pt x="334" y="706"/>
                  </a:lnTo>
                  <a:lnTo>
                    <a:pt x="409" y="836"/>
                  </a:lnTo>
                  <a:lnTo>
                    <a:pt x="539" y="1077"/>
                  </a:lnTo>
                  <a:lnTo>
                    <a:pt x="594" y="1207"/>
                  </a:lnTo>
                  <a:lnTo>
                    <a:pt x="631" y="1337"/>
                  </a:lnTo>
                  <a:lnTo>
                    <a:pt x="724" y="1226"/>
                  </a:lnTo>
                  <a:lnTo>
                    <a:pt x="817" y="1096"/>
                  </a:lnTo>
                  <a:lnTo>
                    <a:pt x="873" y="947"/>
                  </a:lnTo>
                  <a:lnTo>
                    <a:pt x="910" y="799"/>
                  </a:lnTo>
                  <a:lnTo>
                    <a:pt x="929" y="687"/>
                  </a:lnTo>
                  <a:lnTo>
                    <a:pt x="910" y="576"/>
                  </a:lnTo>
                  <a:lnTo>
                    <a:pt x="891" y="465"/>
                  </a:lnTo>
                  <a:lnTo>
                    <a:pt x="854" y="372"/>
                  </a:lnTo>
                  <a:lnTo>
                    <a:pt x="761" y="186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FD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79;p43">
              <a:extLst>
                <a:ext uri="{FF2B5EF4-FFF2-40B4-BE49-F238E27FC236}">
                  <a16:creationId xmlns:a16="http://schemas.microsoft.com/office/drawing/2014/main" id="{003E2543-C114-DE3A-EA46-B97AA82F58F0}"/>
                </a:ext>
              </a:extLst>
            </p:cNvPr>
            <p:cNvSpPr/>
            <p:nvPr/>
          </p:nvSpPr>
          <p:spPr>
            <a:xfrm>
              <a:off x="7436720" y="1283852"/>
              <a:ext cx="32525" cy="25495"/>
            </a:xfrm>
            <a:custGeom>
              <a:avLst/>
              <a:gdLst/>
              <a:ahLst/>
              <a:cxnLst/>
              <a:rect l="l" t="t" r="r" b="b"/>
              <a:pathLst>
                <a:path w="1115" h="874" extrusionOk="0">
                  <a:moveTo>
                    <a:pt x="706" y="1"/>
                  </a:moveTo>
                  <a:lnTo>
                    <a:pt x="650" y="75"/>
                  </a:lnTo>
                  <a:lnTo>
                    <a:pt x="576" y="131"/>
                  </a:lnTo>
                  <a:lnTo>
                    <a:pt x="483" y="186"/>
                  </a:lnTo>
                  <a:lnTo>
                    <a:pt x="409" y="223"/>
                  </a:lnTo>
                  <a:lnTo>
                    <a:pt x="316" y="261"/>
                  </a:lnTo>
                  <a:lnTo>
                    <a:pt x="205" y="279"/>
                  </a:lnTo>
                  <a:lnTo>
                    <a:pt x="0" y="279"/>
                  </a:lnTo>
                  <a:lnTo>
                    <a:pt x="56" y="409"/>
                  </a:lnTo>
                  <a:lnTo>
                    <a:pt x="75" y="558"/>
                  </a:lnTo>
                  <a:lnTo>
                    <a:pt x="75" y="725"/>
                  </a:lnTo>
                  <a:lnTo>
                    <a:pt x="38" y="873"/>
                  </a:lnTo>
                  <a:lnTo>
                    <a:pt x="1115" y="316"/>
                  </a:lnTo>
                  <a:lnTo>
                    <a:pt x="910" y="14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80;p43">
              <a:extLst>
                <a:ext uri="{FF2B5EF4-FFF2-40B4-BE49-F238E27FC236}">
                  <a16:creationId xmlns:a16="http://schemas.microsoft.com/office/drawing/2014/main" id="{BAC01181-CB51-29D8-B40E-80F46806C4F9}"/>
                </a:ext>
              </a:extLst>
            </p:cNvPr>
            <p:cNvSpPr/>
            <p:nvPr/>
          </p:nvSpPr>
          <p:spPr>
            <a:xfrm>
              <a:off x="7120365" y="1383528"/>
              <a:ext cx="338051" cy="184209"/>
            </a:xfrm>
            <a:custGeom>
              <a:avLst/>
              <a:gdLst/>
              <a:ahLst/>
              <a:cxnLst/>
              <a:rect l="l" t="t" r="r" b="b"/>
              <a:pathLst>
                <a:path w="11589" h="6315" extrusionOk="0">
                  <a:moveTo>
                    <a:pt x="11495" y="1"/>
                  </a:moveTo>
                  <a:lnTo>
                    <a:pt x="11477" y="19"/>
                  </a:lnTo>
                  <a:lnTo>
                    <a:pt x="9991" y="632"/>
                  </a:lnTo>
                  <a:lnTo>
                    <a:pt x="8543" y="1282"/>
                  </a:lnTo>
                  <a:lnTo>
                    <a:pt x="7113" y="1950"/>
                  </a:lnTo>
                  <a:lnTo>
                    <a:pt x="5683" y="2656"/>
                  </a:lnTo>
                  <a:lnTo>
                    <a:pt x="4271" y="3380"/>
                  </a:lnTo>
                  <a:lnTo>
                    <a:pt x="2879" y="4123"/>
                  </a:lnTo>
                  <a:lnTo>
                    <a:pt x="56" y="5627"/>
                  </a:lnTo>
                  <a:lnTo>
                    <a:pt x="37" y="5665"/>
                  </a:lnTo>
                  <a:lnTo>
                    <a:pt x="19" y="5850"/>
                  </a:lnTo>
                  <a:lnTo>
                    <a:pt x="0" y="5980"/>
                  </a:lnTo>
                  <a:lnTo>
                    <a:pt x="0" y="6110"/>
                  </a:lnTo>
                  <a:lnTo>
                    <a:pt x="37" y="6147"/>
                  </a:lnTo>
                  <a:lnTo>
                    <a:pt x="56" y="6203"/>
                  </a:lnTo>
                  <a:lnTo>
                    <a:pt x="37" y="6259"/>
                  </a:lnTo>
                  <a:lnTo>
                    <a:pt x="19" y="6296"/>
                  </a:lnTo>
                  <a:lnTo>
                    <a:pt x="56" y="6315"/>
                  </a:lnTo>
                  <a:lnTo>
                    <a:pt x="56" y="6296"/>
                  </a:lnTo>
                  <a:lnTo>
                    <a:pt x="724" y="5832"/>
                  </a:lnTo>
                  <a:lnTo>
                    <a:pt x="1393" y="5405"/>
                  </a:lnTo>
                  <a:lnTo>
                    <a:pt x="2080" y="4977"/>
                  </a:lnTo>
                  <a:lnTo>
                    <a:pt x="2767" y="4550"/>
                  </a:lnTo>
                  <a:lnTo>
                    <a:pt x="3473" y="4160"/>
                  </a:lnTo>
                  <a:lnTo>
                    <a:pt x="4179" y="3770"/>
                  </a:lnTo>
                  <a:lnTo>
                    <a:pt x="4903" y="3399"/>
                  </a:lnTo>
                  <a:lnTo>
                    <a:pt x="5627" y="3046"/>
                  </a:lnTo>
                  <a:lnTo>
                    <a:pt x="6370" y="2693"/>
                  </a:lnTo>
                  <a:lnTo>
                    <a:pt x="7113" y="2359"/>
                  </a:lnTo>
                  <a:lnTo>
                    <a:pt x="8598" y="1709"/>
                  </a:lnTo>
                  <a:lnTo>
                    <a:pt x="10084" y="1096"/>
                  </a:lnTo>
                  <a:lnTo>
                    <a:pt x="11588" y="539"/>
                  </a:lnTo>
                  <a:lnTo>
                    <a:pt x="11570" y="261"/>
                  </a:lnTo>
                  <a:lnTo>
                    <a:pt x="11532" y="131"/>
                  </a:lnTo>
                  <a:lnTo>
                    <a:pt x="11495" y="1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81;p43">
              <a:extLst>
                <a:ext uri="{FF2B5EF4-FFF2-40B4-BE49-F238E27FC236}">
                  <a16:creationId xmlns:a16="http://schemas.microsoft.com/office/drawing/2014/main" id="{219778B8-FBAF-6925-36D2-1C84C3A4C26D}"/>
                </a:ext>
              </a:extLst>
            </p:cNvPr>
            <p:cNvSpPr/>
            <p:nvPr/>
          </p:nvSpPr>
          <p:spPr>
            <a:xfrm>
              <a:off x="7347341" y="1242138"/>
              <a:ext cx="107812" cy="91594"/>
            </a:xfrm>
            <a:custGeom>
              <a:avLst/>
              <a:gdLst/>
              <a:ahLst/>
              <a:cxnLst/>
              <a:rect l="l" t="t" r="r" b="b"/>
              <a:pathLst>
                <a:path w="3696" h="3140" extrusionOk="0">
                  <a:moveTo>
                    <a:pt x="3343" y="1"/>
                  </a:moveTo>
                  <a:lnTo>
                    <a:pt x="3232" y="261"/>
                  </a:lnTo>
                  <a:lnTo>
                    <a:pt x="3083" y="521"/>
                  </a:lnTo>
                  <a:lnTo>
                    <a:pt x="2897" y="743"/>
                  </a:lnTo>
                  <a:lnTo>
                    <a:pt x="2693" y="966"/>
                  </a:lnTo>
                  <a:lnTo>
                    <a:pt x="2452" y="1171"/>
                  </a:lnTo>
                  <a:lnTo>
                    <a:pt x="2173" y="1375"/>
                  </a:lnTo>
                  <a:lnTo>
                    <a:pt x="1857" y="1561"/>
                  </a:lnTo>
                  <a:lnTo>
                    <a:pt x="1504" y="1765"/>
                  </a:lnTo>
                  <a:lnTo>
                    <a:pt x="984" y="2006"/>
                  </a:lnTo>
                  <a:lnTo>
                    <a:pt x="984" y="2118"/>
                  </a:lnTo>
                  <a:lnTo>
                    <a:pt x="984" y="2211"/>
                  </a:lnTo>
                  <a:lnTo>
                    <a:pt x="966" y="2322"/>
                  </a:lnTo>
                  <a:lnTo>
                    <a:pt x="947" y="2415"/>
                  </a:lnTo>
                  <a:lnTo>
                    <a:pt x="892" y="2508"/>
                  </a:lnTo>
                  <a:lnTo>
                    <a:pt x="836" y="2601"/>
                  </a:lnTo>
                  <a:lnTo>
                    <a:pt x="762" y="2675"/>
                  </a:lnTo>
                  <a:lnTo>
                    <a:pt x="669" y="2749"/>
                  </a:lnTo>
                  <a:lnTo>
                    <a:pt x="539" y="2805"/>
                  </a:lnTo>
                  <a:lnTo>
                    <a:pt x="390" y="2842"/>
                  </a:lnTo>
                  <a:lnTo>
                    <a:pt x="242" y="2842"/>
                  </a:lnTo>
                  <a:lnTo>
                    <a:pt x="93" y="2805"/>
                  </a:lnTo>
                  <a:lnTo>
                    <a:pt x="56" y="2916"/>
                  </a:lnTo>
                  <a:lnTo>
                    <a:pt x="0" y="3028"/>
                  </a:lnTo>
                  <a:lnTo>
                    <a:pt x="149" y="3102"/>
                  </a:lnTo>
                  <a:lnTo>
                    <a:pt x="297" y="3139"/>
                  </a:lnTo>
                  <a:lnTo>
                    <a:pt x="446" y="3139"/>
                  </a:lnTo>
                  <a:lnTo>
                    <a:pt x="594" y="3102"/>
                  </a:lnTo>
                  <a:lnTo>
                    <a:pt x="743" y="3046"/>
                  </a:lnTo>
                  <a:lnTo>
                    <a:pt x="873" y="2953"/>
                  </a:lnTo>
                  <a:lnTo>
                    <a:pt x="984" y="2842"/>
                  </a:lnTo>
                  <a:lnTo>
                    <a:pt x="1077" y="2693"/>
                  </a:lnTo>
                  <a:lnTo>
                    <a:pt x="1096" y="2675"/>
                  </a:lnTo>
                  <a:lnTo>
                    <a:pt x="1133" y="2656"/>
                  </a:lnTo>
                  <a:lnTo>
                    <a:pt x="1189" y="2656"/>
                  </a:lnTo>
                  <a:lnTo>
                    <a:pt x="1207" y="2601"/>
                  </a:lnTo>
                  <a:lnTo>
                    <a:pt x="1226" y="2582"/>
                  </a:lnTo>
                  <a:lnTo>
                    <a:pt x="1300" y="2582"/>
                  </a:lnTo>
                  <a:lnTo>
                    <a:pt x="1319" y="2619"/>
                  </a:lnTo>
                  <a:lnTo>
                    <a:pt x="1337" y="2675"/>
                  </a:lnTo>
                  <a:lnTo>
                    <a:pt x="1374" y="2731"/>
                  </a:lnTo>
                  <a:lnTo>
                    <a:pt x="1412" y="2768"/>
                  </a:lnTo>
                  <a:lnTo>
                    <a:pt x="1449" y="2786"/>
                  </a:lnTo>
                  <a:lnTo>
                    <a:pt x="1560" y="2823"/>
                  </a:lnTo>
                  <a:lnTo>
                    <a:pt x="1709" y="2842"/>
                  </a:lnTo>
                  <a:lnTo>
                    <a:pt x="1857" y="2842"/>
                  </a:lnTo>
                  <a:lnTo>
                    <a:pt x="2024" y="2805"/>
                  </a:lnTo>
                  <a:lnTo>
                    <a:pt x="2322" y="2731"/>
                  </a:lnTo>
                  <a:lnTo>
                    <a:pt x="2637" y="2545"/>
                  </a:lnTo>
                  <a:lnTo>
                    <a:pt x="2730" y="2452"/>
                  </a:lnTo>
                  <a:lnTo>
                    <a:pt x="2786" y="2341"/>
                  </a:lnTo>
                  <a:lnTo>
                    <a:pt x="2823" y="2229"/>
                  </a:lnTo>
                  <a:lnTo>
                    <a:pt x="2842" y="2099"/>
                  </a:lnTo>
                  <a:lnTo>
                    <a:pt x="2842" y="1988"/>
                  </a:lnTo>
                  <a:lnTo>
                    <a:pt x="2804" y="1858"/>
                  </a:lnTo>
                  <a:lnTo>
                    <a:pt x="2749" y="1746"/>
                  </a:lnTo>
                  <a:lnTo>
                    <a:pt x="2637" y="1653"/>
                  </a:lnTo>
                  <a:lnTo>
                    <a:pt x="2619" y="1616"/>
                  </a:lnTo>
                  <a:lnTo>
                    <a:pt x="2600" y="1579"/>
                  </a:lnTo>
                  <a:lnTo>
                    <a:pt x="2619" y="1542"/>
                  </a:lnTo>
                  <a:lnTo>
                    <a:pt x="2637" y="1505"/>
                  </a:lnTo>
                  <a:lnTo>
                    <a:pt x="2674" y="1486"/>
                  </a:lnTo>
                  <a:lnTo>
                    <a:pt x="2712" y="1468"/>
                  </a:lnTo>
                  <a:lnTo>
                    <a:pt x="2786" y="1468"/>
                  </a:lnTo>
                  <a:lnTo>
                    <a:pt x="2860" y="1505"/>
                  </a:lnTo>
                  <a:lnTo>
                    <a:pt x="3046" y="1523"/>
                  </a:lnTo>
                  <a:lnTo>
                    <a:pt x="3232" y="1505"/>
                  </a:lnTo>
                  <a:lnTo>
                    <a:pt x="3324" y="1486"/>
                  </a:lnTo>
                  <a:lnTo>
                    <a:pt x="3417" y="1449"/>
                  </a:lnTo>
                  <a:lnTo>
                    <a:pt x="3491" y="1393"/>
                  </a:lnTo>
                  <a:lnTo>
                    <a:pt x="3547" y="1319"/>
                  </a:lnTo>
                  <a:lnTo>
                    <a:pt x="3584" y="1263"/>
                  </a:lnTo>
                  <a:lnTo>
                    <a:pt x="3603" y="1189"/>
                  </a:lnTo>
                  <a:lnTo>
                    <a:pt x="3603" y="1115"/>
                  </a:lnTo>
                  <a:lnTo>
                    <a:pt x="3603" y="1041"/>
                  </a:lnTo>
                  <a:lnTo>
                    <a:pt x="3566" y="985"/>
                  </a:lnTo>
                  <a:lnTo>
                    <a:pt x="3529" y="929"/>
                  </a:lnTo>
                  <a:lnTo>
                    <a:pt x="3491" y="892"/>
                  </a:lnTo>
                  <a:lnTo>
                    <a:pt x="3417" y="855"/>
                  </a:lnTo>
                  <a:lnTo>
                    <a:pt x="3380" y="818"/>
                  </a:lnTo>
                  <a:lnTo>
                    <a:pt x="3362" y="799"/>
                  </a:lnTo>
                  <a:lnTo>
                    <a:pt x="3362" y="762"/>
                  </a:lnTo>
                  <a:lnTo>
                    <a:pt x="3362" y="725"/>
                  </a:lnTo>
                  <a:lnTo>
                    <a:pt x="3417" y="669"/>
                  </a:lnTo>
                  <a:lnTo>
                    <a:pt x="3436" y="632"/>
                  </a:lnTo>
                  <a:lnTo>
                    <a:pt x="3529" y="632"/>
                  </a:lnTo>
                  <a:lnTo>
                    <a:pt x="3603" y="558"/>
                  </a:lnTo>
                  <a:lnTo>
                    <a:pt x="3659" y="484"/>
                  </a:lnTo>
                  <a:lnTo>
                    <a:pt x="3696" y="372"/>
                  </a:lnTo>
                  <a:lnTo>
                    <a:pt x="3696" y="261"/>
                  </a:lnTo>
                  <a:lnTo>
                    <a:pt x="3677" y="205"/>
                  </a:lnTo>
                  <a:lnTo>
                    <a:pt x="3659" y="149"/>
                  </a:lnTo>
                  <a:lnTo>
                    <a:pt x="3621" y="112"/>
                  </a:lnTo>
                  <a:lnTo>
                    <a:pt x="3566" y="75"/>
                  </a:lnTo>
                  <a:lnTo>
                    <a:pt x="3473" y="19"/>
                  </a:lnTo>
                  <a:lnTo>
                    <a:pt x="3343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82;p43">
              <a:extLst>
                <a:ext uri="{FF2B5EF4-FFF2-40B4-BE49-F238E27FC236}">
                  <a16:creationId xmlns:a16="http://schemas.microsoft.com/office/drawing/2014/main" id="{F0547ED9-2C33-F31C-7D1B-3BD0C3B04141}"/>
                </a:ext>
              </a:extLst>
            </p:cNvPr>
            <p:cNvSpPr/>
            <p:nvPr/>
          </p:nvSpPr>
          <p:spPr>
            <a:xfrm>
              <a:off x="7260121" y="1345606"/>
              <a:ext cx="194506" cy="114346"/>
            </a:xfrm>
            <a:custGeom>
              <a:avLst/>
              <a:gdLst/>
              <a:ahLst/>
              <a:cxnLst/>
              <a:rect l="l" t="t" r="r" b="b"/>
              <a:pathLst>
                <a:path w="6668" h="3920" extrusionOk="0">
                  <a:moveTo>
                    <a:pt x="5646" y="948"/>
                  </a:moveTo>
                  <a:lnTo>
                    <a:pt x="5664" y="966"/>
                  </a:lnTo>
                  <a:lnTo>
                    <a:pt x="5683" y="985"/>
                  </a:lnTo>
                  <a:lnTo>
                    <a:pt x="5702" y="1022"/>
                  </a:lnTo>
                  <a:lnTo>
                    <a:pt x="5683" y="1096"/>
                  </a:lnTo>
                  <a:lnTo>
                    <a:pt x="5664" y="1115"/>
                  </a:lnTo>
                  <a:lnTo>
                    <a:pt x="5627" y="1133"/>
                  </a:lnTo>
                  <a:lnTo>
                    <a:pt x="5423" y="1208"/>
                  </a:lnTo>
                  <a:lnTo>
                    <a:pt x="5182" y="1263"/>
                  </a:lnTo>
                  <a:lnTo>
                    <a:pt x="4736" y="1338"/>
                  </a:lnTo>
                  <a:lnTo>
                    <a:pt x="4699" y="1338"/>
                  </a:lnTo>
                  <a:lnTo>
                    <a:pt x="4680" y="1319"/>
                  </a:lnTo>
                  <a:lnTo>
                    <a:pt x="4643" y="1282"/>
                  </a:lnTo>
                  <a:lnTo>
                    <a:pt x="4643" y="1226"/>
                  </a:lnTo>
                  <a:lnTo>
                    <a:pt x="4662" y="1208"/>
                  </a:lnTo>
                  <a:lnTo>
                    <a:pt x="4699" y="1189"/>
                  </a:lnTo>
                  <a:lnTo>
                    <a:pt x="5144" y="1041"/>
                  </a:lnTo>
                  <a:lnTo>
                    <a:pt x="5367" y="985"/>
                  </a:lnTo>
                  <a:lnTo>
                    <a:pt x="5609" y="948"/>
                  </a:lnTo>
                  <a:close/>
                  <a:moveTo>
                    <a:pt x="5999" y="1"/>
                  </a:moveTo>
                  <a:lnTo>
                    <a:pt x="5349" y="335"/>
                  </a:lnTo>
                  <a:lnTo>
                    <a:pt x="4717" y="706"/>
                  </a:lnTo>
                  <a:lnTo>
                    <a:pt x="4104" y="1078"/>
                  </a:lnTo>
                  <a:lnTo>
                    <a:pt x="3492" y="1486"/>
                  </a:lnTo>
                  <a:lnTo>
                    <a:pt x="2637" y="2118"/>
                  </a:lnTo>
                  <a:lnTo>
                    <a:pt x="1783" y="2731"/>
                  </a:lnTo>
                  <a:lnTo>
                    <a:pt x="1356" y="3046"/>
                  </a:lnTo>
                  <a:lnTo>
                    <a:pt x="929" y="3325"/>
                  </a:lnTo>
                  <a:lnTo>
                    <a:pt x="465" y="3603"/>
                  </a:lnTo>
                  <a:lnTo>
                    <a:pt x="0" y="3845"/>
                  </a:lnTo>
                  <a:lnTo>
                    <a:pt x="38" y="3919"/>
                  </a:lnTo>
                  <a:lnTo>
                    <a:pt x="836" y="3510"/>
                  </a:lnTo>
                  <a:lnTo>
                    <a:pt x="1653" y="3120"/>
                  </a:lnTo>
                  <a:lnTo>
                    <a:pt x="2470" y="2749"/>
                  </a:lnTo>
                  <a:lnTo>
                    <a:pt x="3287" y="2378"/>
                  </a:lnTo>
                  <a:lnTo>
                    <a:pt x="4940" y="1672"/>
                  </a:lnTo>
                  <a:lnTo>
                    <a:pt x="6593" y="1003"/>
                  </a:lnTo>
                  <a:lnTo>
                    <a:pt x="6667" y="985"/>
                  </a:lnTo>
                  <a:lnTo>
                    <a:pt x="6537" y="743"/>
                  </a:lnTo>
                  <a:lnTo>
                    <a:pt x="6407" y="521"/>
                  </a:lnTo>
                  <a:lnTo>
                    <a:pt x="6314" y="391"/>
                  </a:lnTo>
                  <a:lnTo>
                    <a:pt x="6203" y="261"/>
                  </a:lnTo>
                  <a:lnTo>
                    <a:pt x="6092" y="131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83;p43">
              <a:extLst>
                <a:ext uri="{FF2B5EF4-FFF2-40B4-BE49-F238E27FC236}">
                  <a16:creationId xmlns:a16="http://schemas.microsoft.com/office/drawing/2014/main" id="{BA1C2675-514F-438A-4BF7-B8D7141A1713}"/>
                </a:ext>
              </a:extLst>
            </p:cNvPr>
            <p:cNvSpPr/>
            <p:nvPr/>
          </p:nvSpPr>
          <p:spPr>
            <a:xfrm>
              <a:off x="7217328" y="1206404"/>
              <a:ext cx="225367" cy="124614"/>
            </a:xfrm>
            <a:custGeom>
              <a:avLst/>
              <a:gdLst/>
              <a:ahLst/>
              <a:cxnLst/>
              <a:rect l="l" t="t" r="r" b="b"/>
              <a:pathLst>
                <a:path w="7726" h="4272" extrusionOk="0">
                  <a:moveTo>
                    <a:pt x="7726" y="0"/>
                  </a:moveTo>
                  <a:lnTo>
                    <a:pt x="7670" y="93"/>
                  </a:lnTo>
                  <a:lnTo>
                    <a:pt x="7577" y="260"/>
                  </a:lnTo>
                  <a:lnTo>
                    <a:pt x="7447" y="409"/>
                  </a:lnTo>
                  <a:lnTo>
                    <a:pt x="7317" y="557"/>
                  </a:lnTo>
                  <a:lnTo>
                    <a:pt x="7169" y="687"/>
                  </a:lnTo>
                  <a:lnTo>
                    <a:pt x="7020" y="817"/>
                  </a:lnTo>
                  <a:lnTo>
                    <a:pt x="6853" y="929"/>
                  </a:lnTo>
                  <a:lnTo>
                    <a:pt x="6500" y="1133"/>
                  </a:lnTo>
                  <a:lnTo>
                    <a:pt x="6129" y="1300"/>
                  </a:lnTo>
                  <a:lnTo>
                    <a:pt x="5739" y="1449"/>
                  </a:lnTo>
                  <a:lnTo>
                    <a:pt x="4996" y="1727"/>
                  </a:lnTo>
                  <a:lnTo>
                    <a:pt x="4402" y="1931"/>
                  </a:lnTo>
                  <a:lnTo>
                    <a:pt x="3789" y="2117"/>
                  </a:lnTo>
                  <a:lnTo>
                    <a:pt x="3176" y="2284"/>
                  </a:lnTo>
                  <a:lnTo>
                    <a:pt x="2563" y="2451"/>
                  </a:lnTo>
                  <a:lnTo>
                    <a:pt x="1950" y="2581"/>
                  </a:lnTo>
                  <a:lnTo>
                    <a:pt x="1319" y="2693"/>
                  </a:lnTo>
                  <a:lnTo>
                    <a:pt x="687" y="2786"/>
                  </a:lnTo>
                  <a:lnTo>
                    <a:pt x="75" y="2860"/>
                  </a:lnTo>
                  <a:lnTo>
                    <a:pt x="37" y="2860"/>
                  </a:lnTo>
                  <a:lnTo>
                    <a:pt x="19" y="2841"/>
                  </a:lnTo>
                  <a:lnTo>
                    <a:pt x="0" y="2860"/>
                  </a:lnTo>
                  <a:lnTo>
                    <a:pt x="37" y="2878"/>
                  </a:lnTo>
                  <a:lnTo>
                    <a:pt x="56" y="2916"/>
                  </a:lnTo>
                  <a:lnTo>
                    <a:pt x="130" y="3176"/>
                  </a:lnTo>
                  <a:lnTo>
                    <a:pt x="167" y="3417"/>
                  </a:lnTo>
                  <a:lnTo>
                    <a:pt x="186" y="3640"/>
                  </a:lnTo>
                  <a:lnTo>
                    <a:pt x="186" y="3863"/>
                  </a:lnTo>
                  <a:lnTo>
                    <a:pt x="242" y="3881"/>
                  </a:lnTo>
                  <a:lnTo>
                    <a:pt x="260" y="3900"/>
                  </a:lnTo>
                  <a:lnTo>
                    <a:pt x="260" y="3937"/>
                  </a:lnTo>
                  <a:lnTo>
                    <a:pt x="335" y="4271"/>
                  </a:lnTo>
                  <a:lnTo>
                    <a:pt x="855" y="4197"/>
                  </a:lnTo>
                  <a:lnTo>
                    <a:pt x="1393" y="4104"/>
                  </a:lnTo>
                  <a:lnTo>
                    <a:pt x="1913" y="4011"/>
                  </a:lnTo>
                  <a:lnTo>
                    <a:pt x="2433" y="3900"/>
                  </a:lnTo>
                  <a:lnTo>
                    <a:pt x="2953" y="3770"/>
                  </a:lnTo>
                  <a:lnTo>
                    <a:pt x="3473" y="3621"/>
                  </a:lnTo>
                  <a:lnTo>
                    <a:pt x="3993" y="3473"/>
                  </a:lnTo>
                  <a:lnTo>
                    <a:pt x="4494" y="3287"/>
                  </a:lnTo>
                  <a:lnTo>
                    <a:pt x="5033" y="3064"/>
                  </a:lnTo>
                  <a:lnTo>
                    <a:pt x="5571" y="2841"/>
                  </a:lnTo>
                  <a:lnTo>
                    <a:pt x="6091" y="2581"/>
                  </a:lnTo>
                  <a:lnTo>
                    <a:pt x="6333" y="2433"/>
                  </a:lnTo>
                  <a:lnTo>
                    <a:pt x="6574" y="2284"/>
                  </a:lnTo>
                  <a:lnTo>
                    <a:pt x="6723" y="2173"/>
                  </a:lnTo>
                  <a:lnTo>
                    <a:pt x="6871" y="2061"/>
                  </a:lnTo>
                  <a:lnTo>
                    <a:pt x="6983" y="1950"/>
                  </a:lnTo>
                  <a:lnTo>
                    <a:pt x="7094" y="1820"/>
                  </a:lnTo>
                  <a:lnTo>
                    <a:pt x="7206" y="1690"/>
                  </a:lnTo>
                  <a:lnTo>
                    <a:pt x="7299" y="1560"/>
                  </a:lnTo>
                  <a:lnTo>
                    <a:pt x="7447" y="1263"/>
                  </a:lnTo>
                  <a:lnTo>
                    <a:pt x="7559" y="966"/>
                  </a:lnTo>
                  <a:lnTo>
                    <a:pt x="7651" y="650"/>
                  </a:lnTo>
                  <a:lnTo>
                    <a:pt x="7707" y="334"/>
                  </a:lnTo>
                  <a:lnTo>
                    <a:pt x="7726" y="0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84;p43">
              <a:extLst>
                <a:ext uri="{FF2B5EF4-FFF2-40B4-BE49-F238E27FC236}">
                  <a16:creationId xmlns:a16="http://schemas.microsoft.com/office/drawing/2014/main" id="{7E308967-6020-E8FB-9BFD-FD113315E657}"/>
                </a:ext>
              </a:extLst>
            </p:cNvPr>
            <p:cNvSpPr/>
            <p:nvPr/>
          </p:nvSpPr>
          <p:spPr>
            <a:xfrm>
              <a:off x="6840823" y="1038994"/>
              <a:ext cx="599152" cy="334259"/>
            </a:xfrm>
            <a:custGeom>
              <a:avLst/>
              <a:gdLst/>
              <a:ahLst/>
              <a:cxnLst/>
              <a:rect l="l" t="t" r="r" b="b"/>
              <a:pathLst>
                <a:path w="20540" h="11459" extrusionOk="0">
                  <a:moveTo>
                    <a:pt x="10642" y="279"/>
                  </a:moveTo>
                  <a:lnTo>
                    <a:pt x="10827" y="298"/>
                  </a:lnTo>
                  <a:lnTo>
                    <a:pt x="11217" y="354"/>
                  </a:lnTo>
                  <a:lnTo>
                    <a:pt x="11589" y="465"/>
                  </a:lnTo>
                  <a:lnTo>
                    <a:pt x="11942" y="595"/>
                  </a:lnTo>
                  <a:lnTo>
                    <a:pt x="12313" y="744"/>
                  </a:lnTo>
                  <a:lnTo>
                    <a:pt x="13019" y="1078"/>
                  </a:lnTo>
                  <a:lnTo>
                    <a:pt x="17123" y="3083"/>
                  </a:lnTo>
                  <a:lnTo>
                    <a:pt x="17513" y="3251"/>
                  </a:lnTo>
                  <a:lnTo>
                    <a:pt x="18070" y="3473"/>
                  </a:lnTo>
                  <a:lnTo>
                    <a:pt x="18720" y="3752"/>
                  </a:lnTo>
                  <a:lnTo>
                    <a:pt x="19036" y="3901"/>
                  </a:lnTo>
                  <a:lnTo>
                    <a:pt x="19351" y="4068"/>
                  </a:lnTo>
                  <a:lnTo>
                    <a:pt x="19630" y="4253"/>
                  </a:lnTo>
                  <a:lnTo>
                    <a:pt x="19871" y="4439"/>
                  </a:lnTo>
                  <a:lnTo>
                    <a:pt x="19983" y="4551"/>
                  </a:lnTo>
                  <a:lnTo>
                    <a:pt x="20076" y="4643"/>
                  </a:lnTo>
                  <a:lnTo>
                    <a:pt x="20150" y="4755"/>
                  </a:lnTo>
                  <a:lnTo>
                    <a:pt x="20224" y="4866"/>
                  </a:lnTo>
                  <a:lnTo>
                    <a:pt x="20261" y="4959"/>
                  </a:lnTo>
                  <a:lnTo>
                    <a:pt x="20298" y="5070"/>
                  </a:lnTo>
                  <a:lnTo>
                    <a:pt x="20298" y="5200"/>
                  </a:lnTo>
                  <a:lnTo>
                    <a:pt x="20298" y="5312"/>
                  </a:lnTo>
                  <a:lnTo>
                    <a:pt x="20261" y="5423"/>
                  </a:lnTo>
                  <a:lnTo>
                    <a:pt x="20187" y="5553"/>
                  </a:lnTo>
                  <a:lnTo>
                    <a:pt x="20113" y="5665"/>
                  </a:lnTo>
                  <a:lnTo>
                    <a:pt x="20001" y="5795"/>
                  </a:lnTo>
                  <a:lnTo>
                    <a:pt x="19834" y="5925"/>
                  </a:lnTo>
                  <a:lnTo>
                    <a:pt x="19667" y="6055"/>
                  </a:lnTo>
                  <a:lnTo>
                    <a:pt x="19481" y="6185"/>
                  </a:lnTo>
                  <a:lnTo>
                    <a:pt x="19277" y="6296"/>
                  </a:lnTo>
                  <a:lnTo>
                    <a:pt x="18831" y="6482"/>
                  </a:lnTo>
                  <a:lnTo>
                    <a:pt x="18367" y="6668"/>
                  </a:lnTo>
                  <a:lnTo>
                    <a:pt x="17884" y="6816"/>
                  </a:lnTo>
                  <a:lnTo>
                    <a:pt x="17420" y="6965"/>
                  </a:lnTo>
                  <a:lnTo>
                    <a:pt x="16974" y="7095"/>
                  </a:lnTo>
                  <a:lnTo>
                    <a:pt x="16584" y="7206"/>
                  </a:lnTo>
                  <a:lnTo>
                    <a:pt x="15526" y="7559"/>
                  </a:lnTo>
                  <a:lnTo>
                    <a:pt x="14467" y="7875"/>
                  </a:lnTo>
                  <a:lnTo>
                    <a:pt x="13390" y="8153"/>
                  </a:lnTo>
                  <a:lnTo>
                    <a:pt x="12313" y="8413"/>
                  </a:lnTo>
                  <a:lnTo>
                    <a:pt x="12406" y="8525"/>
                  </a:lnTo>
                  <a:lnTo>
                    <a:pt x="12462" y="8636"/>
                  </a:lnTo>
                  <a:lnTo>
                    <a:pt x="12517" y="8747"/>
                  </a:lnTo>
                  <a:lnTo>
                    <a:pt x="12573" y="8859"/>
                  </a:lnTo>
                  <a:lnTo>
                    <a:pt x="12592" y="8970"/>
                  </a:lnTo>
                  <a:lnTo>
                    <a:pt x="12610" y="9082"/>
                  </a:lnTo>
                  <a:lnTo>
                    <a:pt x="12629" y="9305"/>
                  </a:lnTo>
                  <a:lnTo>
                    <a:pt x="12592" y="9527"/>
                  </a:lnTo>
                  <a:lnTo>
                    <a:pt x="12517" y="9732"/>
                  </a:lnTo>
                  <a:lnTo>
                    <a:pt x="12406" y="9917"/>
                  </a:lnTo>
                  <a:lnTo>
                    <a:pt x="12257" y="10103"/>
                  </a:lnTo>
                  <a:lnTo>
                    <a:pt x="12109" y="10289"/>
                  </a:lnTo>
                  <a:lnTo>
                    <a:pt x="11923" y="10437"/>
                  </a:lnTo>
                  <a:lnTo>
                    <a:pt x="11719" y="10586"/>
                  </a:lnTo>
                  <a:lnTo>
                    <a:pt x="11496" y="10716"/>
                  </a:lnTo>
                  <a:lnTo>
                    <a:pt x="11273" y="10827"/>
                  </a:lnTo>
                  <a:lnTo>
                    <a:pt x="11032" y="10920"/>
                  </a:lnTo>
                  <a:lnTo>
                    <a:pt x="10790" y="10994"/>
                  </a:lnTo>
                  <a:lnTo>
                    <a:pt x="10567" y="11050"/>
                  </a:lnTo>
                  <a:lnTo>
                    <a:pt x="10159" y="11106"/>
                  </a:lnTo>
                  <a:lnTo>
                    <a:pt x="9769" y="11162"/>
                  </a:lnTo>
                  <a:lnTo>
                    <a:pt x="9360" y="11180"/>
                  </a:lnTo>
                  <a:lnTo>
                    <a:pt x="8970" y="11180"/>
                  </a:lnTo>
                  <a:lnTo>
                    <a:pt x="8562" y="11162"/>
                  </a:lnTo>
                  <a:lnTo>
                    <a:pt x="8153" y="11143"/>
                  </a:lnTo>
                  <a:lnTo>
                    <a:pt x="7745" y="11087"/>
                  </a:lnTo>
                  <a:lnTo>
                    <a:pt x="7336" y="11032"/>
                  </a:lnTo>
                  <a:lnTo>
                    <a:pt x="6946" y="10957"/>
                  </a:lnTo>
                  <a:lnTo>
                    <a:pt x="6538" y="10864"/>
                  </a:lnTo>
                  <a:lnTo>
                    <a:pt x="6148" y="10753"/>
                  </a:lnTo>
                  <a:lnTo>
                    <a:pt x="5758" y="10642"/>
                  </a:lnTo>
                  <a:lnTo>
                    <a:pt x="5368" y="10512"/>
                  </a:lnTo>
                  <a:lnTo>
                    <a:pt x="4996" y="10363"/>
                  </a:lnTo>
                  <a:lnTo>
                    <a:pt x="4625" y="10215"/>
                  </a:lnTo>
                  <a:lnTo>
                    <a:pt x="4272" y="10047"/>
                  </a:lnTo>
                  <a:lnTo>
                    <a:pt x="3678" y="9750"/>
                  </a:lnTo>
                  <a:lnTo>
                    <a:pt x="3344" y="9565"/>
                  </a:lnTo>
                  <a:lnTo>
                    <a:pt x="3028" y="9379"/>
                  </a:lnTo>
                  <a:lnTo>
                    <a:pt x="2694" y="9175"/>
                  </a:lnTo>
                  <a:lnTo>
                    <a:pt x="2359" y="8933"/>
                  </a:lnTo>
                  <a:lnTo>
                    <a:pt x="2025" y="8692"/>
                  </a:lnTo>
                  <a:lnTo>
                    <a:pt x="1728" y="8450"/>
                  </a:lnTo>
                  <a:lnTo>
                    <a:pt x="1431" y="8172"/>
                  </a:lnTo>
                  <a:lnTo>
                    <a:pt x="1152" y="7893"/>
                  </a:lnTo>
                  <a:lnTo>
                    <a:pt x="911" y="7596"/>
                  </a:lnTo>
                  <a:lnTo>
                    <a:pt x="706" y="7280"/>
                  </a:lnTo>
                  <a:lnTo>
                    <a:pt x="521" y="6965"/>
                  </a:lnTo>
                  <a:lnTo>
                    <a:pt x="447" y="6798"/>
                  </a:lnTo>
                  <a:lnTo>
                    <a:pt x="391" y="6630"/>
                  </a:lnTo>
                  <a:lnTo>
                    <a:pt x="335" y="6463"/>
                  </a:lnTo>
                  <a:lnTo>
                    <a:pt x="298" y="6296"/>
                  </a:lnTo>
                  <a:lnTo>
                    <a:pt x="279" y="6110"/>
                  </a:lnTo>
                  <a:lnTo>
                    <a:pt x="261" y="5943"/>
                  </a:lnTo>
                  <a:lnTo>
                    <a:pt x="261" y="5758"/>
                  </a:lnTo>
                  <a:lnTo>
                    <a:pt x="279" y="5590"/>
                  </a:lnTo>
                  <a:lnTo>
                    <a:pt x="317" y="5442"/>
                  </a:lnTo>
                  <a:lnTo>
                    <a:pt x="354" y="5293"/>
                  </a:lnTo>
                  <a:lnTo>
                    <a:pt x="391" y="5163"/>
                  </a:lnTo>
                  <a:lnTo>
                    <a:pt x="465" y="5033"/>
                  </a:lnTo>
                  <a:lnTo>
                    <a:pt x="521" y="4922"/>
                  </a:lnTo>
                  <a:lnTo>
                    <a:pt x="614" y="4810"/>
                  </a:lnTo>
                  <a:lnTo>
                    <a:pt x="706" y="4718"/>
                  </a:lnTo>
                  <a:lnTo>
                    <a:pt x="799" y="4625"/>
                  </a:lnTo>
                  <a:lnTo>
                    <a:pt x="1022" y="4458"/>
                  </a:lnTo>
                  <a:lnTo>
                    <a:pt x="1264" y="4346"/>
                  </a:lnTo>
                  <a:lnTo>
                    <a:pt x="1524" y="4235"/>
                  </a:lnTo>
                  <a:lnTo>
                    <a:pt x="1802" y="4179"/>
                  </a:lnTo>
                  <a:lnTo>
                    <a:pt x="2099" y="4123"/>
                  </a:lnTo>
                  <a:lnTo>
                    <a:pt x="2396" y="4105"/>
                  </a:lnTo>
                  <a:lnTo>
                    <a:pt x="2694" y="4105"/>
                  </a:lnTo>
                  <a:lnTo>
                    <a:pt x="3009" y="4123"/>
                  </a:lnTo>
                  <a:lnTo>
                    <a:pt x="3288" y="4142"/>
                  </a:lnTo>
                  <a:lnTo>
                    <a:pt x="3585" y="4198"/>
                  </a:lnTo>
                  <a:lnTo>
                    <a:pt x="3845" y="4253"/>
                  </a:lnTo>
                  <a:lnTo>
                    <a:pt x="3863" y="4235"/>
                  </a:lnTo>
                  <a:lnTo>
                    <a:pt x="4625" y="3566"/>
                  </a:lnTo>
                  <a:lnTo>
                    <a:pt x="5405" y="2935"/>
                  </a:lnTo>
                  <a:lnTo>
                    <a:pt x="6203" y="2341"/>
                  </a:lnTo>
                  <a:lnTo>
                    <a:pt x="7039" y="1783"/>
                  </a:lnTo>
                  <a:lnTo>
                    <a:pt x="7726" y="1319"/>
                  </a:lnTo>
                  <a:lnTo>
                    <a:pt x="8098" y="1096"/>
                  </a:lnTo>
                  <a:lnTo>
                    <a:pt x="8469" y="874"/>
                  </a:lnTo>
                  <a:lnTo>
                    <a:pt x="8840" y="688"/>
                  </a:lnTo>
                  <a:lnTo>
                    <a:pt x="9230" y="521"/>
                  </a:lnTo>
                  <a:lnTo>
                    <a:pt x="9639" y="391"/>
                  </a:lnTo>
                  <a:lnTo>
                    <a:pt x="9843" y="335"/>
                  </a:lnTo>
                  <a:lnTo>
                    <a:pt x="10047" y="298"/>
                  </a:lnTo>
                  <a:lnTo>
                    <a:pt x="10252" y="279"/>
                  </a:lnTo>
                  <a:close/>
                  <a:moveTo>
                    <a:pt x="10642" y="1"/>
                  </a:moveTo>
                  <a:lnTo>
                    <a:pt x="10382" y="38"/>
                  </a:lnTo>
                  <a:lnTo>
                    <a:pt x="10122" y="75"/>
                  </a:lnTo>
                  <a:lnTo>
                    <a:pt x="9639" y="186"/>
                  </a:lnTo>
                  <a:lnTo>
                    <a:pt x="9156" y="316"/>
                  </a:lnTo>
                  <a:lnTo>
                    <a:pt x="8692" y="502"/>
                  </a:lnTo>
                  <a:lnTo>
                    <a:pt x="8246" y="706"/>
                  </a:lnTo>
                  <a:lnTo>
                    <a:pt x="7819" y="948"/>
                  </a:lnTo>
                  <a:lnTo>
                    <a:pt x="7392" y="1208"/>
                  </a:lnTo>
                  <a:lnTo>
                    <a:pt x="6983" y="1486"/>
                  </a:lnTo>
                  <a:lnTo>
                    <a:pt x="6575" y="1765"/>
                  </a:lnTo>
                  <a:lnTo>
                    <a:pt x="6166" y="2081"/>
                  </a:lnTo>
                  <a:lnTo>
                    <a:pt x="5386" y="2693"/>
                  </a:lnTo>
                  <a:lnTo>
                    <a:pt x="4588" y="3306"/>
                  </a:lnTo>
                  <a:lnTo>
                    <a:pt x="4179" y="3603"/>
                  </a:lnTo>
                  <a:lnTo>
                    <a:pt x="3771" y="3901"/>
                  </a:lnTo>
                  <a:lnTo>
                    <a:pt x="3733" y="3919"/>
                  </a:lnTo>
                  <a:lnTo>
                    <a:pt x="3678" y="3901"/>
                  </a:lnTo>
                  <a:lnTo>
                    <a:pt x="3641" y="3919"/>
                  </a:lnTo>
                  <a:lnTo>
                    <a:pt x="2954" y="3845"/>
                  </a:lnTo>
                  <a:lnTo>
                    <a:pt x="2601" y="3826"/>
                  </a:lnTo>
                  <a:lnTo>
                    <a:pt x="2266" y="3826"/>
                  </a:lnTo>
                  <a:lnTo>
                    <a:pt x="1932" y="3863"/>
                  </a:lnTo>
                  <a:lnTo>
                    <a:pt x="1598" y="3938"/>
                  </a:lnTo>
                  <a:lnTo>
                    <a:pt x="1431" y="3975"/>
                  </a:lnTo>
                  <a:lnTo>
                    <a:pt x="1282" y="4049"/>
                  </a:lnTo>
                  <a:lnTo>
                    <a:pt x="1115" y="4123"/>
                  </a:lnTo>
                  <a:lnTo>
                    <a:pt x="966" y="4216"/>
                  </a:lnTo>
                  <a:lnTo>
                    <a:pt x="744" y="4365"/>
                  </a:lnTo>
                  <a:lnTo>
                    <a:pt x="539" y="4551"/>
                  </a:lnTo>
                  <a:lnTo>
                    <a:pt x="372" y="4736"/>
                  </a:lnTo>
                  <a:lnTo>
                    <a:pt x="242" y="4922"/>
                  </a:lnTo>
                  <a:lnTo>
                    <a:pt x="149" y="5126"/>
                  </a:lnTo>
                  <a:lnTo>
                    <a:pt x="75" y="5349"/>
                  </a:lnTo>
                  <a:lnTo>
                    <a:pt x="19" y="5553"/>
                  </a:lnTo>
                  <a:lnTo>
                    <a:pt x="1" y="5795"/>
                  </a:lnTo>
                  <a:lnTo>
                    <a:pt x="1" y="6018"/>
                  </a:lnTo>
                  <a:lnTo>
                    <a:pt x="38" y="6240"/>
                  </a:lnTo>
                  <a:lnTo>
                    <a:pt x="75" y="6482"/>
                  </a:lnTo>
                  <a:lnTo>
                    <a:pt x="149" y="6705"/>
                  </a:lnTo>
                  <a:lnTo>
                    <a:pt x="242" y="6946"/>
                  </a:lnTo>
                  <a:lnTo>
                    <a:pt x="335" y="7169"/>
                  </a:lnTo>
                  <a:lnTo>
                    <a:pt x="465" y="7392"/>
                  </a:lnTo>
                  <a:lnTo>
                    <a:pt x="595" y="7615"/>
                  </a:lnTo>
                  <a:lnTo>
                    <a:pt x="744" y="7837"/>
                  </a:lnTo>
                  <a:lnTo>
                    <a:pt x="911" y="8042"/>
                  </a:lnTo>
                  <a:lnTo>
                    <a:pt x="1096" y="8246"/>
                  </a:lnTo>
                  <a:lnTo>
                    <a:pt x="1282" y="8450"/>
                  </a:lnTo>
                  <a:lnTo>
                    <a:pt x="1672" y="8822"/>
                  </a:lnTo>
                  <a:lnTo>
                    <a:pt x="2099" y="9156"/>
                  </a:lnTo>
                  <a:lnTo>
                    <a:pt x="2545" y="9472"/>
                  </a:lnTo>
                  <a:lnTo>
                    <a:pt x="3009" y="9769"/>
                  </a:lnTo>
                  <a:lnTo>
                    <a:pt x="3492" y="10029"/>
                  </a:lnTo>
                  <a:lnTo>
                    <a:pt x="3956" y="10270"/>
                  </a:lnTo>
                  <a:lnTo>
                    <a:pt x="4495" y="10512"/>
                  </a:lnTo>
                  <a:lnTo>
                    <a:pt x="5052" y="10734"/>
                  </a:lnTo>
                  <a:lnTo>
                    <a:pt x="5609" y="10920"/>
                  </a:lnTo>
                  <a:lnTo>
                    <a:pt x="6166" y="11087"/>
                  </a:lnTo>
                  <a:lnTo>
                    <a:pt x="6742" y="11217"/>
                  </a:lnTo>
                  <a:lnTo>
                    <a:pt x="7318" y="11310"/>
                  </a:lnTo>
                  <a:lnTo>
                    <a:pt x="7912" y="11384"/>
                  </a:lnTo>
                  <a:lnTo>
                    <a:pt x="8488" y="11440"/>
                  </a:lnTo>
                  <a:lnTo>
                    <a:pt x="9082" y="11459"/>
                  </a:lnTo>
                  <a:lnTo>
                    <a:pt x="9676" y="11440"/>
                  </a:lnTo>
                  <a:lnTo>
                    <a:pt x="9973" y="11422"/>
                  </a:lnTo>
                  <a:lnTo>
                    <a:pt x="10270" y="11384"/>
                  </a:lnTo>
                  <a:lnTo>
                    <a:pt x="10549" y="11347"/>
                  </a:lnTo>
                  <a:lnTo>
                    <a:pt x="10827" y="11292"/>
                  </a:lnTo>
                  <a:lnTo>
                    <a:pt x="11050" y="11236"/>
                  </a:lnTo>
                  <a:lnTo>
                    <a:pt x="11273" y="11162"/>
                  </a:lnTo>
                  <a:lnTo>
                    <a:pt x="11477" y="11069"/>
                  </a:lnTo>
                  <a:lnTo>
                    <a:pt x="11682" y="10957"/>
                  </a:lnTo>
                  <a:lnTo>
                    <a:pt x="11867" y="10827"/>
                  </a:lnTo>
                  <a:lnTo>
                    <a:pt x="12053" y="10697"/>
                  </a:lnTo>
                  <a:lnTo>
                    <a:pt x="12239" y="10549"/>
                  </a:lnTo>
                  <a:lnTo>
                    <a:pt x="12387" y="10400"/>
                  </a:lnTo>
                  <a:lnTo>
                    <a:pt x="12517" y="10215"/>
                  </a:lnTo>
                  <a:lnTo>
                    <a:pt x="12629" y="10029"/>
                  </a:lnTo>
                  <a:lnTo>
                    <a:pt x="12722" y="9843"/>
                  </a:lnTo>
                  <a:lnTo>
                    <a:pt x="12796" y="9639"/>
                  </a:lnTo>
                  <a:lnTo>
                    <a:pt x="12833" y="9416"/>
                  </a:lnTo>
                  <a:lnTo>
                    <a:pt x="12833" y="9193"/>
                  </a:lnTo>
                  <a:lnTo>
                    <a:pt x="12814" y="8952"/>
                  </a:lnTo>
                  <a:lnTo>
                    <a:pt x="12740" y="8710"/>
                  </a:lnTo>
                  <a:lnTo>
                    <a:pt x="12740" y="8673"/>
                  </a:lnTo>
                  <a:lnTo>
                    <a:pt x="12740" y="8636"/>
                  </a:lnTo>
                  <a:lnTo>
                    <a:pt x="12759" y="8617"/>
                  </a:lnTo>
                  <a:lnTo>
                    <a:pt x="12777" y="8599"/>
                  </a:lnTo>
                  <a:lnTo>
                    <a:pt x="12852" y="8580"/>
                  </a:lnTo>
                  <a:lnTo>
                    <a:pt x="12907" y="8599"/>
                  </a:lnTo>
                  <a:lnTo>
                    <a:pt x="12926" y="8580"/>
                  </a:lnTo>
                  <a:lnTo>
                    <a:pt x="12907" y="8543"/>
                  </a:lnTo>
                  <a:lnTo>
                    <a:pt x="12889" y="8506"/>
                  </a:lnTo>
                  <a:lnTo>
                    <a:pt x="12907" y="8469"/>
                  </a:lnTo>
                  <a:lnTo>
                    <a:pt x="12944" y="8450"/>
                  </a:lnTo>
                  <a:lnTo>
                    <a:pt x="13910" y="8265"/>
                  </a:lnTo>
                  <a:lnTo>
                    <a:pt x="14913" y="8060"/>
                  </a:lnTo>
                  <a:lnTo>
                    <a:pt x="15953" y="7837"/>
                  </a:lnTo>
                  <a:lnTo>
                    <a:pt x="16473" y="7707"/>
                  </a:lnTo>
                  <a:lnTo>
                    <a:pt x="16993" y="7578"/>
                  </a:lnTo>
                  <a:lnTo>
                    <a:pt x="17494" y="7410"/>
                  </a:lnTo>
                  <a:lnTo>
                    <a:pt x="17996" y="7225"/>
                  </a:lnTo>
                  <a:lnTo>
                    <a:pt x="18460" y="7020"/>
                  </a:lnTo>
                  <a:lnTo>
                    <a:pt x="18924" y="6798"/>
                  </a:lnTo>
                  <a:lnTo>
                    <a:pt x="19370" y="6556"/>
                  </a:lnTo>
                  <a:lnTo>
                    <a:pt x="19778" y="6259"/>
                  </a:lnTo>
                  <a:lnTo>
                    <a:pt x="19964" y="6110"/>
                  </a:lnTo>
                  <a:lnTo>
                    <a:pt x="20150" y="5943"/>
                  </a:lnTo>
                  <a:lnTo>
                    <a:pt x="20317" y="5776"/>
                  </a:lnTo>
                  <a:lnTo>
                    <a:pt x="20484" y="5590"/>
                  </a:lnTo>
                  <a:lnTo>
                    <a:pt x="20540" y="5330"/>
                  </a:lnTo>
                  <a:lnTo>
                    <a:pt x="20540" y="5200"/>
                  </a:lnTo>
                  <a:lnTo>
                    <a:pt x="20540" y="5070"/>
                  </a:lnTo>
                  <a:lnTo>
                    <a:pt x="20521" y="4810"/>
                  </a:lnTo>
                  <a:lnTo>
                    <a:pt x="20484" y="4792"/>
                  </a:lnTo>
                  <a:lnTo>
                    <a:pt x="20261" y="4551"/>
                  </a:lnTo>
                  <a:lnTo>
                    <a:pt x="20001" y="4346"/>
                  </a:lnTo>
                  <a:lnTo>
                    <a:pt x="19760" y="4142"/>
                  </a:lnTo>
                  <a:lnTo>
                    <a:pt x="19500" y="3938"/>
                  </a:lnTo>
                  <a:lnTo>
                    <a:pt x="19240" y="3752"/>
                  </a:lnTo>
                  <a:lnTo>
                    <a:pt x="18961" y="3585"/>
                  </a:lnTo>
                  <a:lnTo>
                    <a:pt x="18404" y="3269"/>
                  </a:lnTo>
                  <a:lnTo>
                    <a:pt x="17829" y="2972"/>
                  </a:lnTo>
                  <a:lnTo>
                    <a:pt x="17253" y="2693"/>
                  </a:lnTo>
                  <a:lnTo>
                    <a:pt x="16064" y="2155"/>
                  </a:lnTo>
                  <a:lnTo>
                    <a:pt x="15433" y="1858"/>
                  </a:lnTo>
                  <a:lnTo>
                    <a:pt x="14783" y="1542"/>
                  </a:lnTo>
                  <a:lnTo>
                    <a:pt x="14096" y="1189"/>
                  </a:lnTo>
                  <a:lnTo>
                    <a:pt x="13427" y="874"/>
                  </a:lnTo>
                  <a:lnTo>
                    <a:pt x="12722" y="558"/>
                  </a:lnTo>
                  <a:lnTo>
                    <a:pt x="12387" y="428"/>
                  </a:lnTo>
                  <a:lnTo>
                    <a:pt x="12035" y="298"/>
                  </a:lnTo>
                  <a:lnTo>
                    <a:pt x="11682" y="205"/>
                  </a:lnTo>
                  <a:lnTo>
                    <a:pt x="11329" y="112"/>
                  </a:lnTo>
                  <a:lnTo>
                    <a:pt x="10995" y="38"/>
                  </a:lnTo>
                  <a:lnTo>
                    <a:pt x="10642" y="1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85;p43">
              <a:extLst>
                <a:ext uri="{FF2B5EF4-FFF2-40B4-BE49-F238E27FC236}">
                  <a16:creationId xmlns:a16="http://schemas.microsoft.com/office/drawing/2014/main" id="{028463FB-A73B-DA5C-96D0-F6E099B0B1C5}"/>
                </a:ext>
              </a:extLst>
            </p:cNvPr>
            <p:cNvSpPr/>
            <p:nvPr/>
          </p:nvSpPr>
          <p:spPr>
            <a:xfrm>
              <a:off x="6848407" y="1047132"/>
              <a:ext cx="584538" cy="318011"/>
            </a:xfrm>
            <a:custGeom>
              <a:avLst/>
              <a:gdLst/>
              <a:ahLst/>
              <a:cxnLst/>
              <a:rect l="l" t="t" r="r" b="b"/>
              <a:pathLst>
                <a:path w="20039" h="10902" extrusionOk="0">
                  <a:moveTo>
                    <a:pt x="10326" y="483"/>
                  </a:moveTo>
                  <a:lnTo>
                    <a:pt x="10567" y="502"/>
                  </a:lnTo>
                  <a:lnTo>
                    <a:pt x="10809" y="520"/>
                  </a:lnTo>
                  <a:lnTo>
                    <a:pt x="11050" y="576"/>
                  </a:lnTo>
                  <a:lnTo>
                    <a:pt x="11292" y="632"/>
                  </a:lnTo>
                  <a:lnTo>
                    <a:pt x="11552" y="725"/>
                  </a:lnTo>
                  <a:lnTo>
                    <a:pt x="11793" y="799"/>
                  </a:lnTo>
                  <a:lnTo>
                    <a:pt x="12313" y="1022"/>
                  </a:lnTo>
                  <a:lnTo>
                    <a:pt x="13056" y="1374"/>
                  </a:lnTo>
                  <a:lnTo>
                    <a:pt x="13780" y="1727"/>
                  </a:lnTo>
                  <a:lnTo>
                    <a:pt x="15210" y="2433"/>
                  </a:lnTo>
                  <a:lnTo>
                    <a:pt x="18126" y="3844"/>
                  </a:lnTo>
                  <a:lnTo>
                    <a:pt x="18590" y="4049"/>
                  </a:lnTo>
                  <a:lnTo>
                    <a:pt x="18850" y="4179"/>
                  </a:lnTo>
                  <a:lnTo>
                    <a:pt x="18980" y="4253"/>
                  </a:lnTo>
                  <a:lnTo>
                    <a:pt x="19110" y="4346"/>
                  </a:lnTo>
                  <a:lnTo>
                    <a:pt x="19221" y="4439"/>
                  </a:lnTo>
                  <a:lnTo>
                    <a:pt x="19296" y="4531"/>
                  </a:lnTo>
                  <a:lnTo>
                    <a:pt x="19370" y="4643"/>
                  </a:lnTo>
                  <a:lnTo>
                    <a:pt x="19426" y="4754"/>
                  </a:lnTo>
                  <a:lnTo>
                    <a:pt x="19444" y="4884"/>
                  </a:lnTo>
                  <a:lnTo>
                    <a:pt x="19426" y="5014"/>
                  </a:lnTo>
                  <a:lnTo>
                    <a:pt x="19370" y="5181"/>
                  </a:lnTo>
                  <a:lnTo>
                    <a:pt x="19277" y="5330"/>
                  </a:lnTo>
                  <a:lnTo>
                    <a:pt x="19240" y="5386"/>
                  </a:lnTo>
                  <a:lnTo>
                    <a:pt x="19166" y="5441"/>
                  </a:lnTo>
                  <a:lnTo>
                    <a:pt x="18980" y="5553"/>
                  </a:lnTo>
                  <a:lnTo>
                    <a:pt x="18757" y="5646"/>
                  </a:lnTo>
                  <a:lnTo>
                    <a:pt x="18516" y="5739"/>
                  </a:lnTo>
                  <a:lnTo>
                    <a:pt x="18014" y="5887"/>
                  </a:lnTo>
                  <a:lnTo>
                    <a:pt x="17643" y="5999"/>
                  </a:lnTo>
                  <a:lnTo>
                    <a:pt x="16937" y="6259"/>
                  </a:lnTo>
                  <a:lnTo>
                    <a:pt x="16213" y="6519"/>
                  </a:lnTo>
                  <a:lnTo>
                    <a:pt x="15489" y="6760"/>
                  </a:lnTo>
                  <a:lnTo>
                    <a:pt x="14764" y="6983"/>
                  </a:lnTo>
                  <a:lnTo>
                    <a:pt x="14040" y="7187"/>
                  </a:lnTo>
                  <a:lnTo>
                    <a:pt x="13297" y="7391"/>
                  </a:lnTo>
                  <a:lnTo>
                    <a:pt x="12573" y="7596"/>
                  </a:lnTo>
                  <a:lnTo>
                    <a:pt x="11830" y="7763"/>
                  </a:lnTo>
                  <a:lnTo>
                    <a:pt x="11775" y="7800"/>
                  </a:lnTo>
                  <a:lnTo>
                    <a:pt x="11719" y="7818"/>
                  </a:lnTo>
                  <a:lnTo>
                    <a:pt x="11700" y="7874"/>
                  </a:lnTo>
                  <a:lnTo>
                    <a:pt x="11682" y="7911"/>
                  </a:lnTo>
                  <a:lnTo>
                    <a:pt x="11626" y="7967"/>
                  </a:lnTo>
                  <a:lnTo>
                    <a:pt x="11589" y="8060"/>
                  </a:lnTo>
                  <a:lnTo>
                    <a:pt x="11589" y="8134"/>
                  </a:lnTo>
                  <a:lnTo>
                    <a:pt x="11589" y="8190"/>
                  </a:lnTo>
                  <a:lnTo>
                    <a:pt x="11626" y="8227"/>
                  </a:lnTo>
                  <a:lnTo>
                    <a:pt x="11775" y="8413"/>
                  </a:lnTo>
                  <a:lnTo>
                    <a:pt x="11886" y="8598"/>
                  </a:lnTo>
                  <a:lnTo>
                    <a:pt x="11979" y="8766"/>
                  </a:lnTo>
                  <a:lnTo>
                    <a:pt x="12016" y="8933"/>
                  </a:lnTo>
                  <a:lnTo>
                    <a:pt x="12034" y="9081"/>
                  </a:lnTo>
                  <a:lnTo>
                    <a:pt x="12034" y="9211"/>
                  </a:lnTo>
                  <a:lnTo>
                    <a:pt x="11997" y="9341"/>
                  </a:lnTo>
                  <a:lnTo>
                    <a:pt x="11923" y="9471"/>
                  </a:lnTo>
                  <a:lnTo>
                    <a:pt x="11849" y="9583"/>
                  </a:lnTo>
                  <a:lnTo>
                    <a:pt x="11737" y="9694"/>
                  </a:lnTo>
                  <a:lnTo>
                    <a:pt x="11607" y="9787"/>
                  </a:lnTo>
                  <a:lnTo>
                    <a:pt x="11459" y="9861"/>
                  </a:lnTo>
                  <a:lnTo>
                    <a:pt x="11310" y="9954"/>
                  </a:lnTo>
                  <a:lnTo>
                    <a:pt x="11125" y="10028"/>
                  </a:lnTo>
                  <a:lnTo>
                    <a:pt x="10753" y="10158"/>
                  </a:lnTo>
                  <a:lnTo>
                    <a:pt x="10345" y="10251"/>
                  </a:lnTo>
                  <a:lnTo>
                    <a:pt x="9899" y="10326"/>
                  </a:lnTo>
                  <a:lnTo>
                    <a:pt x="9472" y="10381"/>
                  </a:lnTo>
                  <a:lnTo>
                    <a:pt x="9045" y="10418"/>
                  </a:lnTo>
                  <a:lnTo>
                    <a:pt x="8636" y="10437"/>
                  </a:lnTo>
                  <a:lnTo>
                    <a:pt x="8283" y="10455"/>
                  </a:lnTo>
                  <a:lnTo>
                    <a:pt x="7986" y="10455"/>
                  </a:lnTo>
                  <a:lnTo>
                    <a:pt x="7745" y="10437"/>
                  </a:lnTo>
                  <a:lnTo>
                    <a:pt x="7299" y="10381"/>
                  </a:lnTo>
                  <a:lnTo>
                    <a:pt x="6835" y="10307"/>
                  </a:lnTo>
                  <a:lnTo>
                    <a:pt x="6389" y="10214"/>
                  </a:lnTo>
                  <a:lnTo>
                    <a:pt x="5943" y="10084"/>
                  </a:lnTo>
                  <a:lnTo>
                    <a:pt x="5498" y="9954"/>
                  </a:lnTo>
                  <a:lnTo>
                    <a:pt x="5052" y="9806"/>
                  </a:lnTo>
                  <a:lnTo>
                    <a:pt x="4625" y="9638"/>
                  </a:lnTo>
                  <a:lnTo>
                    <a:pt x="4198" y="9453"/>
                  </a:lnTo>
                  <a:lnTo>
                    <a:pt x="3845" y="9267"/>
                  </a:lnTo>
                  <a:lnTo>
                    <a:pt x="3473" y="9063"/>
                  </a:lnTo>
                  <a:lnTo>
                    <a:pt x="3102" y="8858"/>
                  </a:lnTo>
                  <a:lnTo>
                    <a:pt x="2749" y="8617"/>
                  </a:lnTo>
                  <a:lnTo>
                    <a:pt x="2415" y="8376"/>
                  </a:lnTo>
                  <a:lnTo>
                    <a:pt x="2081" y="8134"/>
                  </a:lnTo>
                  <a:lnTo>
                    <a:pt x="1765" y="7856"/>
                  </a:lnTo>
                  <a:lnTo>
                    <a:pt x="1468" y="7577"/>
                  </a:lnTo>
                  <a:lnTo>
                    <a:pt x="1152" y="7224"/>
                  </a:lnTo>
                  <a:lnTo>
                    <a:pt x="985" y="7039"/>
                  </a:lnTo>
                  <a:lnTo>
                    <a:pt x="836" y="6816"/>
                  </a:lnTo>
                  <a:lnTo>
                    <a:pt x="688" y="6611"/>
                  </a:lnTo>
                  <a:lnTo>
                    <a:pt x="576" y="6370"/>
                  </a:lnTo>
                  <a:lnTo>
                    <a:pt x="465" y="6147"/>
                  </a:lnTo>
                  <a:lnTo>
                    <a:pt x="391" y="5906"/>
                  </a:lnTo>
                  <a:lnTo>
                    <a:pt x="354" y="5664"/>
                  </a:lnTo>
                  <a:lnTo>
                    <a:pt x="354" y="5441"/>
                  </a:lnTo>
                  <a:lnTo>
                    <a:pt x="372" y="5330"/>
                  </a:lnTo>
                  <a:lnTo>
                    <a:pt x="409" y="5219"/>
                  </a:lnTo>
                  <a:lnTo>
                    <a:pt x="446" y="5107"/>
                  </a:lnTo>
                  <a:lnTo>
                    <a:pt x="502" y="4996"/>
                  </a:lnTo>
                  <a:lnTo>
                    <a:pt x="576" y="4884"/>
                  </a:lnTo>
                  <a:lnTo>
                    <a:pt x="651" y="4773"/>
                  </a:lnTo>
                  <a:lnTo>
                    <a:pt x="744" y="4680"/>
                  </a:lnTo>
                  <a:lnTo>
                    <a:pt x="855" y="4587"/>
                  </a:lnTo>
                  <a:lnTo>
                    <a:pt x="985" y="4494"/>
                  </a:lnTo>
                  <a:lnTo>
                    <a:pt x="1134" y="4401"/>
                  </a:lnTo>
                  <a:lnTo>
                    <a:pt x="1301" y="4309"/>
                  </a:lnTo>
                  <a:lnTo>
                    <a:pt x="1486" y="4234"/>
                  </a:lnTo>
                  <a:lnTo>
                    <a:pt x="1728" y="4160"/>
                  </a:lnTo>
                  <a:lnTo>
                    <a:pt x="1988" y="4123"/>
                  </a:lnTo>
                  <a:lnTo>
                    <a:pt x="2248" y="4104"/>
                  </a:lnTo>
                  <a:lnTo>
                    <a:pt x="2526" y="4104"/>
                  </a:lnTo>
                  <a:lnTo>
                    <a:pt x="3065" y="4142"/>
                  </a:lnTo>
                  <a:lnTo>
                    <a:pt x="3585" y="4179"/>
                  </a:lnTo>
                  <a:lnTo>
                    <a:pt x="3622" y="4179"/>
                  </a:lnTo>
                  <a:lnTo>
                    <a:pt x="3659" y="4160"/>
                  </a:lnTo>
                  <a:lnTo>
                    <a:pt x="3696" y="4179"/>
                  </a:lnTo>
                  <a:lnTo>
                    <a:pt x="3752" y="4160"/>
                  </a:lnTo>
                  <a:lnTo>
                    <a:pt x="4866" y="3306"/>
                  </a:lnTo>
                  <a:lnTo>
                    <a:pt x="5423" y="2897"/>
                  </a:lnTo>
                  <a:lnTo>
                    <a:pt x="5981" y="2470"/>
                  </a:lnTo>
                  <a:lnTo>
                    <a:pt x="6556" y="2080"/>
                  </a:lnTo>
                  <a:lnTo>
                    <a:pt x="7132" y="1690"/>
                  </a:lnTo>
                  <a:lnTo>
                    <a:pt x="7726" y="1337"/>
                  </a:lnTo>
                  <a:lnTo>
                    <a:pt x="8339" y="985"/>
                  </a:lnTo>
                  <a:lnTo>
                    <a:pt x="8599" y="855"/>
                  </a:lnTo>
                  <a:lnTo>
                    <a:pt x="8859" y="743"/>
                  </a:lnTo>
                  <a:lnTo>
                    <a:pt x="9100" y="650"/>
                  </a:lnTo>
                  <a:lnTo>
                    <a:pt x="9342" y="595"/>
                  </a:lnTo>
                  <a:lnTo>
                    <a:pt x="9602" y="539"/>
                  </a:lnTo>
                  <a:lnTo>
                    <a:pt x="9843" y="502"/>
                  </a:lnTo>
                  <a:lnTo>
                    <a:pt x="10085" y="483"/>
                  </a:lnTo>
                  <a:close/>
                  <a:moveTo>
                    <a:pt x="9992" y="0"/>
                  </a:moveTo>
                  <a:lnTo>
                    <a:pt x="9787" y="19"/>
                  </a:lnTo>
                  <a:lnTo>
                    <a:pt x="9583" y="56"/>
                  </a:lnTo>
                  <a:lnTo>
                    <a:pt x="9379" y="112"/>
                  </a:lnTo>
                  <a:lnTo>
                    <a:pt x="8970" y="242"/>
                  </a:lnTo>
                  <a:lnTo>
                    <a:pt x="8580" y="409"/>
                  </a:lnTo>
                  <a:lnTo>
                    <a:pt x="8209" y="595"/>
                  </a:lnTo>
                  <a:lnTo>
                    <a:pt x="7838" y="817"/>
                  </a:lnTo>
                  <a:lnTo>
                    <a:pt x="7466" y="1040"/>
                  </a:lnTo>
                  <a:lnTo>
                    <a:pt x="6779" y="1504"/>
                  </a:lnTo>
                  <a:lnTo>
                    <a:pt x="5943" y="2062"/>
                  </a:lnTo>
                  <a:lnTo>
                    <a:pt x="5145" y="2656"/>
                  </a:lnTo>
                  <a:lnTo>
                    <a:pt x="4365" y="3287"/>
                  </a:lnTo>
                  <a:lnTo>
                    <a:pt x="3603" y="3956"/>
                  </a:lnTo>
                  <a:lnTo>
                    <a:pt x="3585" y="3974"/>
                  </a:lnTo>
                  <a:lnTo>
                    <a:pt x="3325" y="3919"/>
                  </a:lnTo>
                  <a:lnTo>
                    <a:pt x="3028" y="3863"/>
                  </a:lnTo>
                  <a:lnTo>
                    <a:pt x="2749" y="3844"/>
                  </a:lnTo>
                  <a:lnTo>
                    <a:pt x="2434" y="3826"/>
                  </a:lnTo>
                  <a:lnTo>
                    <a:pt x="2136" y="3826"/>
                  </a:lnTo>
                  <a:lnTo>
                    <a:pt x="1839" y="3844"/>
                  </a:lnTo>
                  <a:lnTo>
                    <a:pt x="1542" y="3900"/>
                  </a:lnTo>
                  <a:lnTo>
                    <a:pt x="1264" y="3956"/>
                  </a:lnTo>
                  <a:lnTo>
                    <a:pt x="1004" y="4067"/>
                  </a:lnTo>
                  <a:lnTo>
                    <a:pt x="762" y="4179"/>
                  </a:lnTo>
                  <a:lnTo>
                    <a:pt x="539" y="4346"/>
                  </a:lnTo>
                  <a:lnTo>
                    <a:pt x="446" y="4439"/>
                  </a:lnTo>
                  <a:lnTo>
                    <a:pt x="354" y="4531"/>
                  </a:lnTo>
                  <a:lnTo>
                    <a:pt x="261" y="4643"/>
                  </a:lnTo>
                  <a:lnTo>
                    <a:pt x="205" y="4754"/>
                  </a:lnTo>
                  <a:lnTo>
                    <a:pt x="131" y="4884"/>
                  </a:lnTo>
                  <a:lnTo>
                    <a:pt x="94" y="5014"/>
                  </a:lnTo>
                  <a:lnTo>
                    <a:pt x="57" y="5163"/>
                  </a:lnTo>
                  <a:lnTo>
                    <a:pt x="19" y="5311"/>
                  </a:lnTo>
                  <a:lnTo>
                    <a:pt x="1" y="5479"/>
                  </a:lnTo>
                  <a:lnTo>
                    <a:pt x="1" y="5664"/>
                  </a:lnTo>
                  <a:lnTo>
                    <a:pt x="19" y="5831"/>
                  </a:lnTo>
                  <a:lnTo>
                    <a:pt x="38" y="6017"/>
                  </a:lnTo>
                  <a:lnTo>
                    <a:pt x="75" y="6184"/>
                  </a:lnTo>
                  <a:lnTo>
                    <a:pt x="131" y="6351"/>
                  </a:lnTo>
                  <a:lnTo>
                    <a:pt x="187" y="6519"/>
                  </a:lnTo>
                  <a:lnTo>
                    <a:pt x="261" y="6686"/>
                  </a:lnTo>
                  <a:lnTo>
                    <a:pt x="446" y="7001"/>
                  </a:lnTo>
                  <a:lnTo>
                    <a:pt x="651" y="7317"/>
                  </a:lnTo>
                  <a:lnTo>
                    <a:pt x="892" y="7614"/>
                  </a:lnTo>
                  <a:lnTo>
                    <a:pt x="1171" y="7893"/>
                  </a:lnTo>
                  <a:lnTo>
                    <a:pt x="1468" y="8171"/>
                  </a:lnTo>
                  <a:lnTo>
                    <a:pt x="1765" y="8413"/>
                  </a:lnTo>
                  <a:lnTo>
                    <a:pt x="2099" y="8654"/>
                  </a:lnTo>
                  <a:lnTo>
                    <a:pt x="2434" y="8896"/>
                  </a:lnTo>
                  <a:lnTo>
                    <a:pt x="2768" y="9100"/>
                  </a:lnTo>
                  <a:lnTo>
                    <a:pt x="3084" y="9286"/>
                  </a:lnTo>
                  <a:lnTo>
                    <a:pt x="3418" y="9471"/>
                  </a:lnTo>
                  <a:lnTo>
                    <a:pt x="4012" y="9768"/>
                  </a:lnTo>
                  <a:lnTo>
                    <a:pt x="4365" y="9936"/>
                  </a:lnTo>
                  <a:lnTo>
                    <a:pt x="4736" y="10084"/>
                  </a:lnTo>
                  <a:lnTo>
                    <a:pt x="5108" y="10233"/>
                  </a:lnTo>
                  <a:lnTo>
                    <a:pt x="5498" y="10363"/>
                  </a:lnTo>
                  <a:lnTo>
                    <a:pt x="5888" y="10474"/>
                  </a:lnTo>
                  <a:lnTo>
                    <a:pt x="6278" y="10585"/>
                  </a:lnTo>
                  <a:lnTo>
                    <a:pt x="6686" y="10678"/>
                  </a:lnTo>
                  <a:lnTo>
                    <a:pt x="7076" y="10753"/>
                  </a:lnTo>
                  <a:lnTo>
                    <a:pt x="7485" y="10808"/>
                  </a:lnTo>
                  <a:lnTo>
                    <a:pt x="7893" y="10864"/>
                  </a:lnTo>
                  <a:lnTo>
                    <a:pt x="8302" y="10883"/>
                  </a:lnTo>
                  <a:lnTo>
                    <a:pt x="8710" y="10901"/>
                  </a:lnTo>
                  <a:lnTo>
                    <a:pt x="9100" y="10901"/>
                  </a:lnTo>
                  <a:lnTo>
                    <a:pt x="9509" y="10883"/>
                  </a:lnTo>
                  <a:lnTo>
                    <a:pt x="9899" y="10827"/>
                  </a:lnTo>
                  <a:lnTo>
                    <a:pt x="10307" y="10771"/>
                  </a:lnTo>
                  <a:lnTo>
                    <a:pt x="10530" y="10715"/>
                  </a:lnTo>
                  <a:lnTo>
                    <a:pt x="10772" y="10641"/>
                  </a:lnTo>
                  <a:lnTo>
                    <a:pt x="11013" y="10548"/>
                  </a:lnTo>
                  <a:lnTo>
                    <a:pt x="11236" y="10437"/>
                  </a:lnTo>
                  <a:lnTo>
                    <a:pt x="11459" y="10307"/>
                  </a:lnTo>
                  <a:lnTo>
                    <a:pt x="11663" y="10158"/>
                  </a:lnTo>
                  <a:lnTo>
                    <a:pt x="11849" y="10010"/>
                  </a:lnTo>
                  <a:lnTo>
                    <a:pt x="11997" y="9824"/>
                  </a:lnTo>
                  <a:lnTo>
                    <a:pt x="12146" y="9638"/>
                  </a:lnTo>
                  <a:lnTo>
                    <a:pt x="12257" y="9453"/>
                  </a:lnTo>
                  <a:lnTo>
                    <a:pt x="12332" y="9248"/>
                  </a:lnTo>
                  <a:lnTo>
                    <a:pt x="12369" y="9026"/>
                  </a:lnTo>
                  <a:lnTo>
                    <a:pt x="12350" y="8803"/>
                  </a:lnTo>
                  <a:lnTo>
                    <a:pt x="12332" y="8691"/>
                  </a:lnTo>
                  <a:lnTo>
                    <a:pt x="12313" y="8580"/>
                  </a:lnTo>
                  <a:lnTo>
                    <a:pt x="12257" y="8468"/>
                  </a:lnTo>
                  <a:lnTo>
                    <a:pt x="12202" y="8357"/>
                  </a:lnTo>
                  <a:lnTo>
                    <a:pt x="12146" y="8246"/>
                  </a:lnTo>
                  <a:lnTo>
                    <a:pt x="12053" y="8134"/>
                  </a:lnTo>
                  <a:lnTo>
                    <a:pt x="13130" y="7874"/>
                  </a:lnTo>
                  <a:lnTo>
                    <a:pt x="14207" y="7596"/>
                  </a:lnTo>
                  <a:lnTo>
                    <a:pt x="15266" y="7280"/>
                  </a:lnTo>
                  <a:lnTo>
                    <a:pt x="16324" y="6927"/>
                  </a:lnTo>
                  <a:lnTo>
                    <a:pt x="16714" y="6816"/>
                  </a:lnTo>
                  <a:lnTo>
                    <a:pt x="17160" y="6686"/>
                  </a:lnTo>
                  <a:lnTo>
                    <a:pt x="17624" y="6537"/>
                  </a:lnTo>
                  <a:lnTo>
                    <a:pt x="18107" y="6389"/>
                  </a:lnTo>
                  <a:lnTo>
                    <a:pt x="18571" y="6203"/>
                  </a:lnTo>
                  <a:lnTo>
                    <a:pt x="19017" y="6017"/>
                  </a:lnTo>
                  <a:lnTo>
                    <a:pt x="19221" y="5906"/>
                  </a:lnTo>
                  <a:lnTo>
                    <a:pt x="19407" y="5776"/>
                  </a:lnTo>
                  <a:lnTo>
                    <a:pt x="19574" y="5646"/>
                  </a:lnTo>
                  <a:lnTo>
                    <a:pt x="19741" y="5516"/>
                  </a:lnTo>
                  <a:lnTo>
                    <a:pt x="19853" y="5386"/>
                  </a:lnTo>
                  <a:lnTo>
                    <a:pt x="19927" y="5274"/>
                  </a:lnTo>
                  <a:lnTo>
                    <a:pt x="20001" y="5144"/>
                  </a:lnTo>
                  <a:lnTo>
                    <a:pt x="20038" y="5033"/>
                  </a:lnTo>
                  <a:lnTo>
                    <a:pt x="20038" y="4921"/>
                  </a:lnTo>
                  <a:lnTo>
                    <a:pt x="20038" y="4791"/>
                  </a:lnTo>
                  <a:lnTo>
                    <a:pt x="20001" y="4680"/>
                  </a:lnTo>
                  <a:lnTo>
                    <a:pt x="19964" y="4587"/>
                  </a:lnTo>
                  <a:lnTo>
                    <a:pt x="19890" y="4476"/>
                  </a:lnTo>
                  <a:lnTo>
                    <a:pt x="19816" y="4364"/>
                  </a:lnTo>
                  <a:lnTo>
                    <a:pt x="19723" y="4272"/>
                  </a:lnTo>
                  <a:lnTo>
                    <a:pt x="19611" y="4160"/>
                  </a:lnTo>
                  <a:lnTo>
                    <a:pt x="19370" y="3974"/>
                  </a:lnTo>
                  <a:lnTo>
                    <a:pt x="19091" y="3789"/>
                  </a:lnTo>
                  <a:lnTo>
                    <a:pt x="18776" y="3622"/>
                  </a:lnTo>
                  <a:lnTo>
                    <a:pt x="18460" y="3473"/>
                  </a:lnTo>
                  <a:lnTo>
                    <a:pt x="17810" y="3194"/>
                  </a:lnTo>
                  <a:lnTo>
                    <a:pt x="17253" y="2972"/>
                  </a:lnTo>
                  <a:lnTo>
                    <a:pt x="16863" y="2804"/>
                  </a:lnTo>
                  <a:lnTo>
                    <a:pt x="12759" y="799"/>
                  </a:lnTo>
                  <a:lnTo>
                    <a:pt x="12053" y="465"/>
                  </a:lnTo>
                  <a:lnTo>
                    <a:pt x="11682" y="316"/>
                  </a:lnTo>
                  <a:lnTo>
                    <a:pt x="11329" y="186"/>
                  </a:lnTo>
                  <a:lnTo>
                    <a:pt x="10957" y="75"/>
                  </a:lnTo>
                  <a:lnTo>
                    <a:pt x="10567" y="19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86;p43">
              <a:extLst>
                <a:ext uri="{FF2B5EF4-FFF2-40B4-BE49-F238E27FC236}">
                  <a16:creationId xmlns:a16="http://schemas.microsoft.com/office/drawing/2014/main" id="{67B208E1-54EF-23C0-7E91-530789A872A5}"/>
                </a:ext>
              </a:extLst>
            </p:cNvPr>
            <p:cNvSpPr/>
            <p:nvPr/>
          </p:nvSpPr>
          <p:spPr>
            <a:xfrm>
              <a:off x="7395560" y="1373231"/>
              <a:ext cx="30891" cy="11405"/>
            </a:xfrm>
            <a:custGeom>
              <a:avLst/>
              <a:gdLst/>
              <a:ahLst/>
              <a:cxnLst/>
              <a:rect l="l" t="t" r="r" b="b"/>
              <a:pathLst>
                <a:path w="1059" h="391" extrusionOk="0">
                  <a:moveTo>
                    <a:pt x="966" y="1"/>
                  </a:moveTo>
                  <a:lnTo>
                    <a:pt x="724" y="38"/>
                  </a:lnTo>
                  <a:lnTo>
                    <a:pt x="501" y="94"/>
                  </a:lnTo>
                  <a:lnTo>
                    <a:pt x="56" y="242"/>
                  </a:lnTo>
                  <a:lnTo>
                    <a:pt x="19" y="261"/>
                  </a:lnTo>
                  <a:lnTo>
                    <a:pt x="0" y="279"/>
                  </a:lnTo>
                  <a:lnTo>
                    <a:pt x="0" y="335"/>
                  </a:lnTo>
                  <a:lnTo>
                    <a:pt x="37" y="372"/>
                  </a:lnTo>
                  <a:lnTo>
                    <a:pt x="56" y="391"/>
                  </a:lnTo>
                  <a:lnTo>
                    <a:pt x="93" y="391"/>
                  </a:lnTo>
                  <a:lnTo>
                    <a:pt x="539" y="316"/>
                  </a:lnTo>
                  <a:lnTo>
                    <a:pt x="780" y="261"/>
                  </a:lnTo>
                  <a:lnTo>
                    <a:pt x="984" y="186"/>
                  </a:lnTo>
                  <a:lnTo>
                    <a:pt x="1021" y="168"/>
                  </a:lnTo>
                  <a:lnTo>
                    <a:pt x="1040" y="149"/>
                  </a:lnTo>
                  <a:lnTo>
                    <a:pt x="1059" y="75"/>
                  </a:lnTo>
                  <a:lnTo>
                    <a:pt x="1040" y="38"/>
                  </a:lnTo>
                  <a:lnTo>
                    <a:pt x="1021" y="19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87;p43">
              <a:extLst>
                <a:ext uri="{FF2B5EF4-FFF2-40B4-BE49-F238E27FC236}">
                  <a16:creationId xmlns:a16="http://schemas.microsoft.com/office/drawing/2014/main" id="{B27FD2C8-54DC-DDDC-B804-97164C815A7A}"/>
                </a:ext>
              </a:extLst>
            </p:cNvPr>
            <p:cNvSpPr/>
            <p:nvPr/>
          </p:nvSpPr>
          <p:spPr>
            <a:xfrm>
              <a:off x="6858704" y="1061222"/>
              <a:ext cx="556914" cy="290912"/>
            </a:xfrm>
            <a:custGeom>
              <a:avLst/>
              <a:gdLst/>
              <a:ahLst/>
              <a:cxnLst/>
              <a:rect l="l" t="t" r="r" b="b"/>
              <a:pathLst>
                <a:path w="19092" h="9973" extrusionOk="0">
                  <a:moveTo>
                    <a:pt x="9044" y="836"/>
                  </a:moveTo>
                  <a:lnTo>
                    <a:pt x="9156" y="854"/>
                  </a:lnTo>
                  <a:lnTo>
                    <a:pt x="9267" y="891"/>
                  </a:lnTo>
                  <a:lnTo>
                    <a:pt x="9360" y="929"/>
                  </a:lnTo>
                  <a:lnTo>
                    <a:pt x="9434" y="1003"/>
                  </a:lnTo>
                  <a:lnTo>
                    <a:pt x="9509" y="1077"/>
                  </a:lnTo>
                  <a:lnTo>
                    <a:pt x="9546" y="1170"/>
                  </a:lnTo>
                  <a:lnTo>
                    <a:pt x="9564" y="1281"/>
                  </a:lnTo>
                  <a:lnTo>
                    <a:pt x="9564" y="1300"/>
                  </a:lnTo>
                  <a:lnTo>
                    <a:pt x="9546" y="1319"/>
                  </a:lnTo>
                  <a:lnTo>
                    <a:pt x="9509" y="1337"/>
                  </a:lnTo>
                  <a:lnTo>
                    <a:pt x="9472" y="1319"/>
                  </a:lnTo>
                  <a:lnTo>
                    <a:pt x="9434" y="1281"/>
                  </a:lnTo>
                  <a:lnTo>
                    <a:pt x="9416" y="1189"/>
                  </a:lnTo>
                  <a:lnTo>
                    <a:pt x="9397" y="1096"/>
                  </a:lnTo>
                  <a:lnTo>
                    <a:pt x="9342" y="1021"/>
                  </a:lnTo>
                  <a:lnTo>
                    <a:pt x="9286" y="966"/>
                  </a:lnTo>
                  <a:lnTo>
                    <a:pt x="9212" y="929"/>
                  </a:lnTo>
                  <a:lnTo>
                    <a:pt x="9137" y="891"/>
                  </a:lnTo>
                  <a:lnTo>
                    <a:pt x="9063" y="873"/>
                  </a:lnTo>
                  <a:lnTo>
                    <a:pt x="8952" y="891"/>
                  </a:lnTo>
                  <a:lnTo>
                    <a:pt x="8933" y="873"/>
                  </a:lnTo>
                  <a:lnTo>
                    <a:pt x="8952" y="854"/>
                  </a:lnTo>
                  <a:lnTo>
                    <a:pt x="9044" y="836"/>
                  </a:lnTo>
                  <a:close/>
                  <a:moveTo>
                    <a:pt x="10214" y="780"/>
                  </a:moveTo>
                  <a:lnTo>
                    <a:pt x="10270" y="799"/>
                  </a:lnTo>
                  <a:lnTo>
                    <a:pt x="10289" y="836"/>
                  </a:lnTo>
                  <a:lnTo>
                    <a:pt x="10289" y="891"/>
                  </a:lnTo>
                  <a:lnTo>
                    <a:pt x="10252" y="947"/>
                  </a:lnTo>
                  <a:lnTo>
                    <a:pt x="10252" y="1003"/>
                  </a:lnTo>
                  <a:lnTo>
                    <a:pt x="10270" y="1059"/>
                  </a:lnTo>
                  <a:lnTo>
                    <a:pt x="10307" y="1096"/>
                  </a:lnTo>
                  <a:lnTo>
                    <a:pt x="10363" y="1114"/>
                  </a:lnTo>
                  <a:lnTo>
                    <a:pt x="10400" y="1133"/>
                  </a:lnTo>
                  <a:lnTo>
                    <a:pt x="10456" y="1114"/>
                  </a:lnTo>
                  <a:lnTo>
                    <a:pt x="10530" y="1114"/>
                  </a:lnTo>
                  <a:lnTo>
                    <a:pt x="10549" y="1096"/>
                  </a:lnTo>
                  <a:lnTo>
                    <a:pt x="10586" y="1096"/>
                  </a:lnTo>
                  <a:lnTo>
                    <a:pt x="10642" y="1133"/>
                  </a:lnTo>
                  <a:lnTo>
                    <a:pt x="10660" y="1189"/>
                  </a:lnTo>
                  <a:lnTo>
                    <a:pt x="10642" y="1207"/>
                  </a:lnTo>
                  <a:lnTo>
                    <a:pt x="10623" y="1244"/>
                  </a:lnTo>
                  <a:lnTo>
                    <a:pt x="10586" y="1281"/>
                  </a:lnTo>
                  <a:lnTo>
                    <a:pt x="10530" y="1319"/>
                  </a:lnTo>
                  <a:lnTo>
                    <a:pt x="10474" y="1319"/>
                  </a:lnTo>
                  <a:lnTo>
                    <a:pt x="10400" y="1337"/>
                  </a:lnTo>
                  <a:lnTo>
                    <a:pt x="10344" y="1319"/>
                  </a:lnTo>
                  <a:lnTo>
                    <a:pt x="10289" y="1300"/>
                  </a:lnTo>
                  <a:lnTo>
                    <a:pt x="10233" y="1263"/>
                  </a:lnTo>
                  <a:lnTo>
                    <a:pt x="10196" y="1226"/>
                  </a:lnTo>
                  <a:lnTo>
                    <a:pt x="10159" y="1189"/>
                  </a:lnTo>
                  <a:lnTo>
                    <a:pt x="10122" y="1133"/>
                  </a:lnTo>
                  <a:lnTo>
                    <a:pt x="10103" y="1021"/>
                  </a:lnTo>
                  <a:lnTo>
                    <a:pt x="10122" y="910"/>
                  </a:lnTo>
                  <a:lnTo>
                    <a:pt x="10177" y="799"/>
                  </a:lnTo>
                  <a:lnTo>
                    <a:pt x="10196" y="799"/>
                  </a:lnTo>
                  <a:lnTo>
                    <a:pt x="10214" y="780"/>
                  </a:lnTo>
                  <a:close/>
                  <a:moveTo>
                    <a:pt x="9156" y="1226"/>
                  </a:moveTo>
                  <a:lnTo>
                    <a:pt x="9212" y="1244"/>
                  </a:lnTo>
                  <a:lnTo>
                    <a:pt x="9230" y="1263"/>
                  </a:lnTo>
                  <a:lnTo>
                    <a:pt x="9230" y="1300"/>
                  </a:lnTo>
                  <a:lnTo>
                    <a:pt x="9212" y="1374"/>
                  </a:lnTo>
                  <a:lnTo>
                    <a:pt x="9212" y="1449"/>
                  </a:lnTo>
                  <a:lnTo>
                    <a:pt x="9249" y="1523"/>
                  </a:lnTo>
                  <a:lnTo>
                    <a:pt x="9286" y="1579"/>
                  </a:lnTo>
                  <a:lnTo>
                    <a:pt x="9342" y="1597"/>
                  </a:lnTo>
                  <a:lnTo>
                    <a:pt x="9416" y="1616"/>
                  </a:lnTo>
                  <a:lnTo>
                    <a:pt x="9490" y="1616"/>
                  </a:lnTo>
                  <a:lnTo>
                    <a:pt x="9564" y="1579"/>
                  </a:lnTo>
                  <a:lnTo>
                    <a:pt x="9602" y="1560"/>
                  </a:lnTo>
                  <a:lnTo>
                    <a:pt x="9639" y="1560"/>
                  </a:lnTo>
                  <a:lnTo>
                    <a:pt x="9694" y="1597"/>
                  </a:lnTo>
                  <a:lnTo>
                    <a:pt x="9713" y="1634"/>
                  </a:lnTo>
                  <a:lnTo>
                    <a:pt x="9713" y="1671"/>
                  </a:lnTo>
                  <a:lnTo>
                    <a:pt x="9713" y="1690"/>
                  </a:lnTo>
                  <a:lnTo>
                    <a:pt x="9676" y="1727"/>
                  </a:lnTo>
                  <a:lnTo>
                    <a:pt x="9620" y="1764"/>
                  </a:lnTo>
                  <a:lnTo>
                    <a:pt x="9564" y="1801"/>
                  </a:lnTo>
                  <a:lnTo>
                    <a:pt x="9509" y="1820"/>
                  </a:lnTo>
                  <a:lnTo>
                    <a:pt x="9379" y="1820"/>
                  </a:lnTo>
                  <a:lnTo>
                    <a:pt x="9304" y="1801"/>
                  </a:lnTo>
                  <a:lnTo>
                    <a:pt x="9249" y="1783"/>
                  </a:lnTo>
                  <a:lnTo>
                    <a:pt x="9193" y="1727"/>
                  </a:lnTo>
                  <a:lnTo>
                    <a:pt x="9137" y="1690"/>
                  </a:lnTo>
                  <a:lnTo>
                    <a:pt x="9100" y="1634"/>
                  </a:lnTo>
                  <a:lnTo>
                    <a:pt x="9082" y="1579"/>
                  </a:lnTo>
                  <a:lnTo>
                    <a:pt x="9063" y="1504"/>
                  </a:lnTo>
                  <a:lnTo>
                    <a:pt x="9082" y="1374"/>
                  </a:lnTo>
                  <a:lnTo>
                    <a:pt x="9100" y="1319"/>
                  </a:lnTo>
                  <a:lnTo>
                    <a:pt x="9137" y="1263"/>
                  </a:lnTo>
                  <a:lnTo>
                    <a:pt x="9156" y="1226"/>
                  </a:lnTo>
                  <a:close/>
                  <a:moveTo>
                    <a:pt x="13130" y="3454"/>
                  </a:moveTo>
                  <a:lnTo>
                    <a:pt x="13279" y="3529"/>
                  </a:lnTo>
                  <a:lnTo>
                    <a:pt x="13371" y="3640"/>
                  </a:lnTo>
                  <a:lnTo>
                    <a:pt x="13464" y="3770"/>
                  </a:lnTo>
                  <a:lnTo>
                    <a:pt x="13501" y="3900"/>
                  </a:lnTo>
                  <a:lnTo>
                    <a:pt x="13520" y="3937"/>
                  </a:lnTo>
                  <a:lnTo>
                    <a:pt x="13501" y="3974"/>
                  </a:lnTo>
                  <a:lnTo>
                    <a:pt x="13446" y="4011"/>
                  </a:lnTo>
                  <a:lnTo>
                    <a:pt x="13390" y="3993"/>
                  </a:lnTo>
                  <a:lnTo>
                    <a:pt x="13371" y="3974"/>
                  </a:lnTo>
                  <a:lnTo>
                    <a:pt x="13353" y="3956"/>
                  </a:lnTo>
                  <a:lnTo>
                    <a:pt x="13334" y="3826"/>
                  </a:lnTo>
                  <a:lnTo>
                    <a:pt x="13260" y="3714"/>
                  </a:lnTo>
                  <a:lnTo>
                    <a:pt x="13186" y="3640"/>
                  </a:lnTo>
                  <a:lnTo>
                    <a:pt x="13074" y="3566"/>
                  </a:lnTo>
                  <a:lnTo>
                    <a:pt x="13056" y="3547"/>
                  </a:lnTo>
                  <a:lnTo>
                    <a:pt x="13056" y="3529"/>
                  </a:lnTo>
                  <a:lnTo>
                    <a:pt x="13056" y="3491"/>
                  </a:lnTo>
                  <a:lnTo>
                    <a:pt x="13093" y="3454"/>
                  </a:lnTo>
                  <a:close/>
                  <a:moveTo>
                    <a:pt x="12109" y="3659"/>
                  </a:moveTo>
                  <a:lnTo>
                    <a:pt x="12127" y="3696"/>
                  </a:lnTo>
                  <a:lnTo>
                    <a:pt x="12146" y="3733"/>
                  </a:lnTo>
                  <a:lnTo>
                    <a:pt x="12109" y="3770"/>
                  </a:lnTo>
                  <a:lnTo>
                    <a:pt x="12090" y="3789"/>
                  </a:lnTo>
                  <a:lnTo>
                    <a:pt x="12071" y="3807"/>
                  </a:lnTo>
                  <a:lnTo>
                    <a:pt x="12071" y="3863"/>
                  </a:lnTo>
                  <a:lnTo>
                    <a:pt x="12109" y="3918"/>
                  </a:lnTo>
                  <a:lnTo>
                    <a:pt x="12164" y="3956"/>
                  </a:lnTo>
                  <a:lnTo>
                    <a:pt x="12220" y="3974"/>
                  </a:lnTo>
                  <a:lnTo>
                    <a:pt x="12424" y="3974"/>
                  </a:lnTo>
                  <a:lnTo>
                    <a:pt x="12461" y="3993"/>
                  </a:lnTo>
                  <a:lnTo>
                    <a:pt x="12480" y="3993"/>
                  </a:lnTo>
                  <a:lnTo>
                    <a:pt x="12499" y="4048"/>
                  </a:lnTo>
                  <a:lnTo>
                    <a:pt x="12499" y="4104"/>
                  </a:lnTo>
                  <a:lnTo>
                    <a:pt x="12480" y="4123"/>
                  </a:lnTo>
                  <a:lnTo>
                    <a:pt x="12443" y="4141"/>
                  </a:lnTo>
                  <a:lnTo>
                    <a:pt x="12313" y="4160"/>
                  </a:lnTo>
                  <a:lnTo>
                    <a:pt x="12164" y="4141"/>
                  </a:lnTo>
                  <a:lnTo>
                    <a:pt x="12090" y="4123"/>
                  </a:lnTo>
                  <a:lnTo>
                    <a:pt x="12034" y="4086"/>
                  </a:lnTo>
                  <a:lnTo>
                    <a:pt x="11979" y="4048"/>
                  </a:lnTo>
                  <a:lnTo>
                    <a:pt x="11941" y="3993"/>
                  </a:lnTo>
                  <a:lnTo>
                    <a:pt x="11923" y="3881"/>
                  </a:lnTo>
                  <a:lnTo>
                    <a:pt x="11941" y="3789"/>
                  </a:lnTo>
                  <a:lnTo>
                    <a:pt x="11979" y="3714"/>
                  </a:lnTo>
                  <a:lnTo>
                    <a:pt x="12016" y="3677"/>
                  </a:lnTo>
                  <a:lnTo>
                    <a:pt x="12071" y="3659"/>
                  </a:lnTo>
                  <a:close/>
                  <a:moveTo>
                    <a:pt x="8116" y="4271"/>
                  </a:moveTo>
                  <a:lnTo>
                    <a:pt x="8172" y="4290"/>
                  </a:lnTo>
                  <a:lnTo>
                    <a:pt x="8172" y="4308"/>
                  </a:lnTo>
                  <a:lnTo>
                    <a:pt x="8172" y="4346"/>
                  </a:lnTo>
                  <a:lnTo>
                    <a:pt x="8172" y="4420"/>
                  </a:lnTo>
                  <a:lnTo>
                    <a:pt x="8190" y="4494"/>
                  </a:lnTo>
                  <a:lnTo>
                    <a:pt x="8227" y="4550"/>
                  </a:lnTo>
                  <a:lnTo>
                    <a:pt x="8283" y="4606"/>
                  </a:lnTo>
                  <a:lnTo>
                    <a:pt x="8339" y="4661"/>
                  </a:lnTo>
                  <a:lnTo>
                    <a:pt x="8395" y="4698"/>
                  </a:lnTo>
                  <a:lnTo>
                    <a:pt x="8469" y="4698"/>
                  </a:lnTo>
                  <a:lnTo>
                    <a:pt x="8543" y="4717"/>
                  </a:lnTo>
                  <a:lnTo>
                    <a:pt x="8580" y="4717"/>
                  </a:lnTo>
                  <a:lnTo>
                    <a:pt x="8617" y="4736"/>
                  </a:lnTo>
                  <a:lnTo>
                    <a:pt x="8617" y="4754"/>
                  </a:lnTo>
                  <a:lnTo>
                    <a:pt x="8636" y="4791"/>
                  </a:lnTo>
                  <a:lnTo>
                    <a:pt x="8617" y="4828"/>
                  </a:lnTo>
                  <a:lnTo>
                    <a:pt x="8617" y="4847"/>
                  </a:lnTo>
                  <a:lnTo>
                    <a:pt x="8580" y="4884"/>
                  </a:lnTo>
                  <a:lnTo>
                    <a:pt x="8432" y="4884"/>
                  </a:lnTo>
                  <a:lnTo>
                    <a:pt x="8320" y="4866"/>
                  </a:lnTo>
                  <a:lnTo>
                    <a:pt x="8227" y="4810"/>
                  </a:lnTo>
                  <a:lnTo>
                    <a:pt x="8153" y="4736"/>
                  </a:lnTo>
                  <a:lnTo>
                    <a:pt x="8079" y="4643"/>
                  </a:lnTo>
                  <a:lnTo>
                    <a:pt x="8042" y="4531"/>
                  </a:lnTo>
                  <a:lnTo>
                    <a:pt x="8023" y="4420"/>
                  </a:lnTo>
                  <a:lnTo>
                    <a:pt x="8042" y="4308"/>
                  </a:lnTo>
                  <a:lnTo>
                    <a:pt x="8060" y="4290"/>
                  </a:lnTo>
                  <a:lnTo>
                    <a:pt x="8079" y="4271"/>
                  </a:lnTo>
                  <a:close/>
                  <a:moveTo>
                    <a:pt x="17865" y="4494"/>
                  </a:moveTo>
                  <a:lnTo>
                    <a:pt x="17903" y="4513"/>
                  </a:lnTo>
                  <a:lnTo>
                    <a:pt x="17940" y="4550"/>
                  </a:lnTo>
                  <a:lnTo>
                    <a:pt x="17940" y="4624"/>
                  </a:lnTo>
                  <a:lnTo>
                    <a:pt x="17921" y="4643"/>
                  </a:lnTo>
                  <a:lnTo>
                    <a:pt x="17903" y="4661"/>
                  </a:lnTo>
                  <a:lnTo>
                    <a:pt x="17698" y="4754"/>
                  </a:lnTo>
                  <a:lnTo>
                    <a:pt x="17494" y="4828"/>
                  </a:lnTo>
                  <a:lnTo>
                    <a:pt x="17271" y="4866"/>
                  </a:lnTo>
                  <a:lnTo>
                    <a:pt x="17048" y="4884"/>
                  </a:lnTo>
                  <a:lnTo>
                    <a:pt x="17011" y="4866"/>
                  </a:lnTo>
                  <a:lnTo>
                    <a:pt x="16993" y="4828"/>
                  </a:lnTo>
                  <a:lnTo>
                    <a:pt x="16993" y="4791"/>
                  </a:lnTo>
                  <a:lnTo>
                    <a:pt x="17011" y="4773"/>
                  </a:lnTo>
                  <a:lnTo>
                    <a:pt x="17030" y="4754"/>
                  </a:lnTo>
                  <a:lnTo>
                    <a:pt x="17234" y="4717"/>
                  </a:lnTo>
                  <a:lnTo>
                    <a:pt x="17438" y="4643"/>
                  </a:lnTo>
                  <a:lnTo>
                    <a:pt x="17828" y="4513"/>
                  </a:lnTo>
                  <a:lnTo>
                    <a:pt x="17865" y="4494"/>
                  </a:lnTo>
                  <a:close/>
                  <a:moveTo>
                    <a:pt x="17828" y="4940"/>
                  </a:moveTo>
                  <a:lnTo>
                    <a:pt x="17865" y="4977"/>
                  </a:lnTo>
                  <a:lnTo>
                    <a:pt x="17865" y="5033"/>
                  </a:lnTo>
                  <a:lnTo>
                    <a:pt x="17865" y="5051"/>
                  </a:lnTo>
                  <a:lnTo>
                    <a:pt x="17828" y="5070"/>
                  </a:lnTo>
                  <a:lnTo>
                    <a:pt x="17680" y="5144"/>
                  </a:lnTo>
                  <a:lnTo>
                    <a:pt x="17513" y="5200"/>
                  </a:lnTo>
                  <a:lnTo>
                    <a:pt x="17178" y="5293"/>
                  </a:lnTo>
                  <a:lnTo>
                    <a:pt x="16844" y="5348"/>
                  </a:lnTo>
                  <a:lnTo>
                    <a:pt x="16510" y="5367"/>
                  </a:lnTo>
                  <a:lnTo>
                    <a:pt x="16473" y="5367"/>
                  </a:lnTo>
                  <a:lnTo>
                    <a:pt x="16454" y="5348"/>
                  </a:lnTo>
                  <a:lnTo>
                    <a:pt x="16436" y="5311"/>
                  </a:lnTo>
                  <a:lnTo>
                    <a:pt x="16454" y="5256"/>
                  </a:lnTo>
                  <a:lnTo>
                    <a:pt x="16454" y="5237"/>
                  </a:lnTo>
                  <a:lnTo>
                    <a:pt x="16491" y="5237"/>
                  </a:lnTo>
                  <a:lnTo>
                    <a:pt x="16807" y="5181"/>
                  </a:lnTo>
                  <a:lnTo>
                    <a:pt x="17141" y="5088"/>
                  </a:lnTo>
                  <a:lnTo>
                    <a:pt x="17773" y="4940"/>
                  </a:lnTo>
                  <a:close/>
                  <a:moveTo>
                    <a:pt x="3232" y="5218"/>
                  </a:moveTo>
                  <a:lnTo>
                    <a:pt x="3250" y="5237"/>
                  </a:lnTo>
                  <a:lnTo>
                    <a:pt x="3269" y="5256"/>
                  </a:lnTo>
                  <a:lnTo>
                    <a:pt x="3269" y="5293"/>
                  </a:lnTo>
                  <a:lnTo>
                    <a:pt x="3250" y="5330"/>
                  </a:lnTo>
                  <a:lnTo>
                    <a:pt x="3250" y="5386"/>
                  </a:lnTo>
                  <a:lnTo>
                    <a:pt x="3250" y="5460"/>
                  </a:lnTo>
                  <a:lnTo>
                    <a:pt x="3306" y="5516"/>
                  </a:lnTo>
                  <a:lnTo>
                    <a:pt x="3380" y="5571"/>
                  </a:lnTo>
                  <a:lnTo>
                    <a:pt x="3455" y="5590"/>
                  </a:lnTo>
                  <a:lnTo>
                    <a:pt x="3548" y="5608"/>
                  </a:lnTo>
                  <a:lnTo>
                    <a:pt x="3752" y="5608"/>
                  </a:lnTo>
                  <a:lnTo>
                    <a:pt x="3770" y="5627"/>
                  </a:lnTo>
                  <a:lnTo>
                    <a:pt x="3808" y="5683"/>
                  </a:lnTo>
                  <a:lnTo>
                    <a:pt x="3789" y="5738"/>
                  </a:lnTo>
                  <a:lnTo>
                    <a:pt x="3770" y="5757"/>
                  </a:lnTo>
                  <a:lnTo>
                    <a:pt x="3733" y="5776"/>
                  </a:lnTo>
                  <a:lnTo>
                    <a:pt x="3585" y="5794"/>
                  </a:lnTo>
                  <a:lnTo>
                    <a:pt x="3436" y="5776"/>
                  </a:lnTo>
                  <a:lnTo>
                    <a:pt x="3362" y="5757"/>
                  </a:lnTo>
                  <a:lnTo>
                    <a:pt x="3306" y="5738"/>
                  </a:lnTo>
                  <a:lnTo>
                    <a:pt x="3232" y="5701"/>
                  </a:lnTo>
                  <a:lnTo>
                    <a:pt x="3195" y="5646"/>
                  </a:lnTo>
                  <a:lnTo>
                    <a:pt x="3120" y="5553"/>
                  </a:lnTo>
                  <a:lnTo>
                    <a:pt x="3102" y="5441"/>
                  </a:lnTo>
                  <a:lnTo>
                    <a:pt x="3120" y="5330"/>
                  </a:lnTo>
                  <a:lnTo>
                    <a:pt x="3158" y="5274"/>
                  </a:lnTo>
                  <a:lnTo>
                    <a:pt x="3195" y="5237"/>
                  </a:lnTo>
                  <a:lnTo>
                    <a:pt x="3232" y="5218"/>
                  </a:lnTo>
                  <a:close/>
                  <a:moveTo>
                    <a:pt x="3919" y="6017"/>
                  </a:moveTo>
                  <a:lnTo>
                    <a:pt x="4030" y="6036"/>
                  </a:lnTo>
                  <a:lnTo>
                    <a:pt x="4142" y="6073"/>
                  </a:lnTo>
                  <a:lnTo>
                    <a:pt x="4216" y="6147"/>
                  </a:lnTo>
                  <a:lnTo>
                    <a:pt x="4290" y="6240"/>
                  </a:lnTo>
                  <a:lnTo>
                    <a:pt x="4309" y="6277"/>
                  </a:lnTo>
                  <a:lnTo>
                    <a:pt x="4290" y="6314"/>
                  </a:lnTo>
                  <a:lnTo>
                    <a:pt x="4272" y="6370"/>
                  </a:lnTo>
                  <a:lnTo>
                    <a:pt x="4216" y="6388"/>
                  </a:lnTo>
                  <a:lnTo>
                    <a:pt x="4179" y="6370"/>
                  </a:lnTo>
                  <a:lnTo>
                    <a:pt x="4160" y="6351"/>
                  </a:lnTo>
                  <a:lnTo>
                    <a:pt x="4086" y="6296"/>
                  </a:lnTo>
                  <a:lnTo>
                    <a:pt x="4030" y="6240"/>
                  </a:lnTo>
                  <a:lnTo>
                    <a:pt x="3956" y="6203"/>
                  </a:lnTo>
                  <a:lnTo>
                    <a:pt x="3882" y="6184"/>
                  </a:lnTo>
                  <a:lnTo>
                    <a:pt x="3808" y="6166"/>
                  </a:lnTo>
                  <a:lnTo>
                    <a:pt x="3715" y="6184"/>
                  </a:lnTo>
                  <a:lnTo>
                    <a:pt x="3640" y="6203"/>
                  </a:lnTo>
                  <a:lnTo>
                    <a:pt x="3566" y="6240"/>
                  </a:lnTo>
                  <a:lnTo>
                    <a:pt x="3529" y="6258"/>
                  </a:lnTo>
                  <a:lnTo>
                    <a:pt x="3510" y="6258"/>
                  </a:lnTo>
                  <a:lnTo>
                    <a:pt x="3473" y="6221"/>
                  </a:lnTo>
                  <a:lnTo>
                    <a:pt x="3455" y="6184"/>
                  </a:lnTo>
                  <a:lnTo>
                    <a:pt x="3473" y="6166"/>
                  </a:lnTo>
                  <a:lnTo>
                    <a:pt x="3473" y="6147"/>
                  </a:lnTo>
                  <a:lnTo>
                    <a:pt x="3566" y="6073"/>
                  </a:lnTo>
                  <a:lnTo>
                    <a:pt x="3678" y="6036"/>
                  </a:lnTo>
                  <a:lnTo>
                    <a:pt x="3789" y="6017"/>
                  </a:lnTo>
                  <a:close/>
                  <a:moveTo>
                    <a:pt x="9063" y="6853"/>
                  </a:moveTo>
                  <a:lnTo>
                    <a:pt x="9082" y="6871"/>
                  </a:lnTo>
                  <a:lnTo>
                    <a:pt x="9100" y="6945"/>
                  </a:lnTo>
                  <a:lnTo>
                    <a:pt x="9100" y="6964"/>
                  </a:lnTo>
                  <a:lnTo>
                    <a:pt x="9082" y="7001"/>
                  </a:lnTo>
                  <a:lnTo>
                    <a:pt x="9063" y="7020"/>
                  </a:lnTo>
                  <a:lnTo>
                    <a:pt x="9026" y="7020"/>
                  </a:lnTo>
                  <a:lnTo>
                    <a:pt x="8952" y="7038"/>
                  </a:lnTo>
                  <a:lnTo>
                    <a:pt x="8896" y="7057"/>
                  </a:lnTo>
                  <a:lnTo>
                    <a:pt x="8840" y="7094"/>
                  </a:lnTo>
                  <a:lnTo>
                    <a:pt x="8803" y="7131"/>
                  </a:lnTo>
                  <a:lnTo>
                    <a:pt x="8784" y="7187"/>
                  </a:lnTo>
                  <a:lnTo>
                    <a:pt x="8766" y="7243"/>
                  </a:lnTo>
                  <a:lnTo>
                    <a:pt x="8747" y="7317"/>
                  </a:lnTo>
                  <a:lnTo>
                    <a:pt x="8747" y="7373"/>
                  </a:lnTo>
                  <a:lnTo>
                    <a:pt x="8747" y="7428"/>
                  </a:lnTo>
                  <a:lnTo>
                    <a:pt x="8710" y="7447"/>
                  </a:lnTo>
                  <a:lnTo>
                    <a:pt x="8673" y="7447"/>
                  </a:lnTo>
                  <a:lnTo>
                    <a:pt x="8636" y="7428"/>
                  </a:lnTo>
                  <a:lnTo>
                    <a:pt x="8599" y="7317"/>
                  </a:lnTo>
                  <a:lnTo>
                    <a:pt x="8599" y="7224"/>
                  </a:lnTo>
                  <a:lnTo>
                    <a:pt x="8617" y="7131"/>
                  </a:lnTo>
                  <a:lnTo>
                    <a:pt x="8673" y="7038"/>
                  </a:lnTo>
                  <a:lnTo>
                    <a:pt x="8729" y="6945"/>
                  </a:lnTo>
                  <a:lnTo>
                    <a:pt x="8822" y="6890"/>
                  </a:lnTo>
                  <a:lnTo>
                    <a:pt x="8914" y="6853"/>
                  </a:lnTo>
                  <a:close/>
                  <a:moveTo>
                    <a:pt x="8060" y="7205"/>
                  </a:moveTo>
                  <a:lnTo>
                    <a:pt x="8079" y="7224"/>
                  </a:lnTo>
                  <a:lnTo>
                    <a:pt x="8097" y="7243"/>
                  </a:lnTo>
                  <a:lnTo>
                    <a:pt x="8153" y="7354"/>
                  </a:lnTo>
                  <a:lnTo>
                    <a:pt x="8190" y="7484"/>
                  </a:lnTo>
                  <a:lnTo>
                    <a:pt x="8209" y="7614"/>
                  </a:lnTo>
                  <a:lnTo>
                    <a:pt x="8209" y="7744"/>
                  </a:lnTo>
                  <a:lnTo>
                    <a:pt x="8209" y="7763"/>
                  </a:lnTo>
                  <a:lnTo>
                    <a:pt x="8190" y="7800"/>
                  </a:lnTo>
                  <a:lnTo>
                    <a:pt x="8135" y="7818"/>
                  </a:lnTo>
                  <a:lnTo>
                    <a:pt x="8079" y="7800"/>
                  </a:lnTo>
                  <a:lnTo>
                    <a:pt x="8079" y="7763"/>
                  </a:lnTo>
                  <a:lnTo>
                    <a:pt x="8060" y="7744"/>
                  </a:lnTo>
                  <a:lnTo>
                    <a:pt x="8060" y="7521"/>
                  </a:lnTo>
                  <a:lnTo>
                    <a:pt x="8042" y="7428"/>
                  </a:lnTo>
                  <a:lnTo>
                    <a:pt x="8023" y="7317"/>
                  </a:lnTo>
                  <a:lnTo>
                    <a:pt x="7652" y="7298"/>
                  </a:lnTo>
                  <a:lnTo>
                    <a:pt x="7633" y="7280"/>
                  </a:lnTo>
                  <a:lnTo>
                    <a:pt x="7615" y="7261"/>
                  </a:lnTo>
                  <a:lnTo>
                    <a:pt x="7633" y="7224"/>
                  </a:lnTo>
                  <a:lnTo>
                    <a:pt x="7652" y="7224"/>
                  </a:lnTo>
                  <a:lnTo>
                    <a:pt x="8060" y="7205"/>
                  </a:lnTo>
                  <a:close/>
                  <a:moveTo>
                    <a:pt x="8209" y="8060"/>
                  </a:moveTo>
                  <a:lnTo>
                    <a:pt x="8432" y="8078"/>
                  </a:lnTo>
                  <a:lnTo>
                    <a:pt x="8469" y="8078"/>
                  </a:lnTo>
                  <a:lnTo>
                    <a:pt x="8487" y="8097"/>
                  </a:lnTo>
                  <a:lnTo>
                    <a:pt x="8525" y="8153"/>
                  </a:lnTo>
                  <a:lnTo>
                    <a:pt x="8506" y="8208"/>
                  </a:lnTo>
                  <a:lnTo>
                    <a:pt x="8487" y="8227"/>
                  </a:lnTo>
                  <a:lnTo>
                    <a:pt x="8450" y="8245"/>
                  </a:lnTo>
                  <a:lnTo>
                    <a:pt x="8302" y="8283"/>
                  </a:lnTo>
                  <a:lnTo>
                    <a:pt x="8135" y="8301"/>
                  </a:lnTo>
                  <a:lnTo>
                    <a:pt x="7986" y="8264"/>
                  </a:lnTo>
                  <a:lnTo>
                    <a:pt x="7837" y="8208"/>
                  </a:lnTo>
                  <a:lnTo>
                    <a:pt x="7819" y="8171"/>
                  </a:lnTo>
                  <a:lnTo>
                    <a:pt x="7819" y="8134"/>
                  </a:lnTo>
                  <a:lnTo>
                    <a:pt x="7837" y="8115"/>
                  </a:lnTo>
                  <a:lnTo>
                    <a:pt x="7875" y="8115"/>
                  </a:lnTo>
                  <a:lnTo>
                    <a:pt x="8005" y="8134"/>
                  </a:lnTo>
                  <a:lnTo>
                    <a:pt x="8116" y="8153"/>
                  </a:lnTo>
                  <a:lnTo>
                    <a:pt x="8116" y="8115"/>
                  </a:lnTo>
                  <a:lnTo>
                    <a:pt x="8135" y="8078"/>
                  </a:lnTo>
                  <a:lnTo>
                    <a:pt x="8172" y="8060"/>
                  </a:lnTo>
                  <a:close/>
                  <a:moveTo>
                    <a:pt x="9732" y="0"/>
                  </a:moveTo>
                  <a:lnTo>
                    <a:pt x="9490" y="19"/>
                  </a:lnTo>
                  <a:lnTo>
                    <a:pt x="9249" y="56"/>
                  </a:lnTo>
                  <a:lnTo>
                    <a:pt x="8989" y="112"/>
                  </a:lnTo>
                  <a:lnTo>
                    <a:pt x="8747" y="167"/>
                  </a:lnTo>
                  <a:lnTo>
                    <a:pt x="8506" y="260"/>
                  </a:lnTo>
                  <a:lnTo>
                    <a:pt x="8246" y="372"/>
                  </a:lnTo>
                  <a:lnTo>
                    <a:pt x="7986" y="502"/>
                  </a:lnTo>
                  <a:lnTo>
                    <a:pt x="7373" y="854"/>
                  </a:lnTo>
                  <a:lnTo>
                    <a:pt x="6779" y="1207"/>
                  </a:lnTo>
                  <a:lnTo>
                    <a:pt x="6203" y="1597"/>
                  </a:lnTo>
                  <a:lnTo>
                    <a:pt x="5628" y="1987"/>
                  </a:lnTo>
                  <a:lnTo>
                    <a:pt x="5070" y="2414"/>
                  </a:lnTo>
                  <a:lnTo>
                    <a:pt x="4513" y="2823"/>
                  </a:lnTo>
                  <a:lnTo>
                    <a:pt x="3399" y="3677"/>
                  </a:lnTo>
                  <a:lnTo>
                    <a:pt x="3343" y="3696"/>
                  </a:lnTo>
                  <a:lnTo>
                    <a:pt x="3306" y="3677"/>
                  </a:lnTo>
                  <a:lnTo>
                    <a:pt x="3269" y="3696"/>
                  </a:lnTo>
                  <a:lnTo>
                    <a:pt x="3232" y="3696"/>
                  </a:lnTo>
                  <a:lnTo>
                    <a:pt x="2712" y="3659"/>
                  </a:lnTo>
                  <a:lnTo>
                    <a:pt x="2173" y="3621"/>
                  </a:lnTo>
                  <a:lnTo>
                    <a:pt x="1895" y="3621"/>
                  </a:lnTo>
                  <a:lnTo>
                    <a:pt x="1635" y="3640"/>
                  </a:lnTo>
                  <a:lnTo>
                    <a:pt x="1375" y="3677"/>
                  </a:lnTo>
                  <a:lnTo>
                    <a:pt x="1133" y="3751"/>
                  </a:lnTo>
                  <a:lnTo>
                    <a:pt x="948" y="3826"/>
                  </a:lnTo>
                  <a:lnTo>
                    <a:pt x="781" y="3918"/>
                  </a:lnTo>
                  <a:lnTo>
                    <a:pt x="632" y="4011"/>
                  </a:lnTo>
                  <a:lnTo>
                    <a:pt x="502" y="4104"/>
                  </a:lnTo>
                  <a:lnTo>
                    <a:pt x="391" y="4197"/>
                  </a:lnTo>
                  <a:lnTo>
                    <a:pt x="298" y="4290"/>
                  </a:lnTo>
                  <a:lnTo>
                    <a:pt x="223" y="4401"/>
                  </a:lnTo>
                  <a:lnTo>
                    <a:pt x="149" y="4513"/>
                  </a:lnTo>
                  <a:lnTo>
                    <a:pt x="93" y="4624"/>
                  </a:lnTo>
                  <a:lnTo>
                    <a:pt x="56" y="4736"/>
                  </a:lnTo>
                  <a:lnTo>
                    <a:pt x="19" y="4847"/>
                  </a:lnTo>
                  <a:lnTo>
                    <a:pt x="1" y="4958"/>
                  </a:lnTo>
                  <a:lnTo>
                    <a:pt x="1" y="5181"/>
                  </a:lnTo>
                  <a:lnTo>
                    <a:pt x="38" y="5423"/>
                  </a:lnTo>
                  <a:lnTo>
                    <a:pt x="112" y="5664"/>
                  </a:lnTo>
                  <a:lnTo>
                    <a:pt x="223" y="5887"/>
                  </a:lnTo>
                  <a:lnTo>
                    <a:pt x="335" y="6128"/>
                  </a:lnTo>
                  <a:lnTo>
                    <a:pt x="483" y="6333"/>
                  </a:lnTo>
                  <a:lnTo>
                    <a:pt x="632" y="6556"/>
                  </a:lnTo>
                  <a:lnTo>
                    <a:pt x="799" y="6741"/>
                  </a:lnTo>
                  <a:lnTo>
                    <a:pt x="1115" y="7094"/>
                  </a:lnTo>
                  <a:lnTo>
                    <a:pt x="1412" y="7373"/>
                  </a:lnTo>
                  <a:lnTo>
                    <a:pt x="1728" y="7651"/>
                  </a:lnTo>
                  <a:lnTo>
                    <a:pt x="2062" y="7893"/>
                  </a:lnTo>
                  <a:lnTo>
                    <a:pt x="2396" y="8134"/>
                  </a:lnTo>
                  <a:lnTo>
                    <a:pt x="2749" y="8375"/>
                  </a:lnTo>
                  <a:lnTo>
                    <a:pt x="3120" y="8580"/>
                  </a:lnTo>
                  <a:lnTo>
                    <a:pt x="3492" y="8784"/>
                  </a:lnTo>
                  <a:lnTo>
                    <a:pt x="3845" y="8970"/>
                  </a:lnTo>
                  <a:lnTo>
                    <a:pt x="4272" y="9155"/>
                  </a:lnTo>
                  <a:lnTo>
                    <a:pt x="4699" y="9323"/>
                  </a:lnTo>
                  <a:lnTo>
                    <a:pt x="5145" y="9471"/>
                  </a:lnTo>
                  <a:lnTo>
                    <a:pt x="5590" y="9601"/>
                  </a:lnTo>
                  <a:lnTo>
                    <a:pt x="6036" y="9731"/>
                  </a:lnTo>
                  <a:lnTo>
                    <a:pt x="6482" y="9824"/>
                  </a:lnTo>
                  <a:lnTo>
                    <a:pt x="6946" y="9898"/>
                  </a:lnTo>
                  <a:lnTo>
                    <a:pt x="7392" y="9954"/>
                  </a:lnTo>
                  <a:lnTo>
                    <a:pt x="7633" y="9972"/>
                  </a:lnTo>
                  <a:lnTo>
                    <a:pt x="7930" y="9972"/>
                  </a:lnTo>
                  <a:lnTo>
                    <a:pt x="8283" y="9954"/>
                  </a:lnTo>
                  <a:lnTo>
                    <a:pt x="8692" y="9935"/>
                  </a:lnTo>
                  <a:lnTo>
                    <a:pt x="9119" y="9898"/>
                  </a:lnTo>
                  <a:lnTo>
                    <a:pt x="9546" y="9843"/>
                  </a:lnTo>
                  <a:lnTo>
                    <a:pt x="9992" y="9768"/>
                  </a:lnTo>
                  <a:lnTo>
                    <a:pt x="10400" y="9675"/>
                  </a:lnTo>
                  <a:lnTo>
                    <a:pt x="10772" y="9545"/>
                  </a:lnTo>
                  <a:lnTo>
                    <a:pt x="10957" y="9471"/>
                  </a:lnTo>
                  <a:lnTo>
                    <a:pt x="11106" y="9378"/>
                  </a:lnTo>
                  <a:lnTo>
                    <a:pt x="11254" y="9304"/>
                  </a:lnTo>
                  <a:lnTo>
                    <a:pt x="11384" y="9211"/>
                  </a:lnTo>
                  <a:lnTo>
                    <a:pt x="11496" y="9100"/>
                  </a:lnTo>
                  <a:lnTo>
                    <a:pt x="11570" y="8988"/>
                  </a:lnTo>
                  <a:lnTo>
                    <a:pt x="11644" y="8858"/>
                  </a:lnTo>
                  <a:lnTo>
                    <a:pt x="11681" y="8728"/>
                  </a:lnTo>
                  <a:lnTo>
                    <a:pt x="11681" y="8598"/>
                  </a:lnTo>
                  <a:lnTo>
                    <a:pt x="11663" y="8450"/>
                  </a:lnTo>
                  <a:lnTo>
                    <a:pt x="11626" y="8283"/>
                  </a:lnTo>
                  <a:lnTo>
                    <a:pt x="11533" y="8115"/>
                  </a:lnTo>
                  <a:lnTo>
                    <a:pt x="11422" y="7930"/>
                  </a:lnTo>
                  <a:lnTo>
                    <a:pt x="11273" y="7744"/>
                  </a:lnTo>
                  <a:lnTo>
                    <a:pt x="11236" y="7707"/>
                  </a:lnTo>
                  <a:lnTo>
                    <a:pt x="11236" y="7651"/>
                  </a:lnTo>
                  <a:lnTo>
                    <a:pt x="11236" y="7577"/>
                  </a:lnTo>
                  <a:lnTo>
                    <a:pt x="11273" y="7484"/>
                  </a:lnTo>
                  <a:lnTo>
                    <a:pt x="11329" y="7428"/>
                  </a:lnTo>
                  <a:lnTo>
                    <a:pt x="11347" y="7391"/>
                  </a:lnTo>
                  <a:lnTo>
                    <a:pt x="11366" y="7335"/>
                  </a:lnTo>
                  <a:lnTo>
                    <a:pt x="11422" y="7317"/>
                  </a:lnTo>
                  <a:lnTo>
                    <a:pt x="11477" y="7280"/>
                  </a:lnTo>
                  <a:lnTo>
                    <a:pt x="12220" y="7113"/>
                  </a:lnTo>
                  <a:lnTo>
                    <a:pt x="12944" y="6908"/>
                  </a:lnTo>
                  <a:lnTo>
                    <a:pt x="13687" y="6704"/>
                  </a:lnTo>
                  <a:lnTo>
                    <a:pt x="14411" y="6500"/>
                  </a:lnTo>
                  <a:lnTo>
                    <a:pt x="15136" y="6277"/>
                  </a:lnTo>
                  <a:lnTo>
                    <a:pt x="15860" y="6036"/>
                  </a:lnTo>
                  <a:lnTo>
                    <a:pt x="16584" y="5776"/>
                  </a:lnTo>
                  <a:lnTo>
                    <a:pt x="17290" y="5516"/>
                  </a:lnTo>
                  <a:lnTo>
                    <a:pt x="17661" y="5404"/>
                  </a:lnTo>
                  <a:lnTo>
                    <a:pt x="18163" y="5256"/>
                  </a:lnTo>
                  <a:lnTo>
                    <a:pt x="18404" y="5163"/>
                  </a:lnTo>
                  <a:lnTo>
                    <a:pt x="18627" y="5070"/>
                  </a:lnTo>
                  <a:lnTo>
                    <a:pt x="18813" y="4958"/>
                  </a:lnTo>
                  <a:lnTo>
                    <a:pt x="18887" y="4903"/>
                  </a:lnTo>
                  <a:lnTo>
                    <a:pt x="18924" y="4847"/>
                  </a:lnTo>
                  <a:lnTo>
                    <a:pt x="19017" y="4698"/>
                  </a:lnTo>
                  <a:lnTo>
                    <a:pt x="19073" y="4531"/>
                  </a:lnTo>
                  <a:lnTo>
                    <a:pt x="19091" y="4401"/>
                  </a:lnTo>
                  <a:lnTo>
                    <a:pt x="19073" y="4271"/>
                  </a:lnTo>
                  <a:lnTo>
                    <a:pt x="19017" y="4160"/>
                  </a:lnTo>
                  <a:lnTo>
                    <a:pt x="18943" y="4048"/>
                  </a:lnTo>
                  <a:lnTo>
                    <a:pt x="18868" y="3956"/>
                  </a:lnTo>
                  <a:lnTo>
                    <a:pt x="18757" y="3863"/>
                  </a:lnTo>
                  <a:lnTo>
                    <a:pt x="18627" y="3770"/>
                  </a:lnTo>
                  <a:lnTo>
                    <a:pt x="18497" y="3696"/>
                  </a:lnTo>
                  <a:lnTo>
                    <a:pt x="18237" y="3566"/>
                  </a:lnTo>
                  <a:lnTo>
                    <a:pt x="17773" y="3361"/>
                  </a:lnTo>
                  <a:lnTo>
                    <a:pt x="14857" y="1950"/>
                  </a:lnTo>
                  <a:lnTo>
                    <a:pt x="13427" y="1244"/>
                  </a:lnTo>
                  <a:lnTo>
                    <a:pt x="12703" y="891"/>
                  </a:lnTo>
                  <a:lnTo>
                    <a:pt x="11960" y="539"/>
                  </a:lnTo>
                  <a:lnTo>
                    <a:pt x="11440" y="316"/>
                  </a:lnTo>
                  <a:lnTo>
                    <a:pt x="11199" y="242"/>
                  </a:lnTo>
                  <a:lnTo>
                    <a:pt x="10939" y="149"/>
                  </a:lnTo>
                  <a:lnTo>
                    <a:pt x="10697" y="93"/>
                  </a:lnTo>
                  <a:lnTo>
                    <a:pt x="10456" y="37"/>
                  </a:lnTo>
                  <a:lnTo>
                    <a:pt x="10214" y="19"/>
                  </a:lnTo>
                  <a:lnTo>
                    <a:pt x="9973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88;p43">
              <a:extLst>
                <a:ext uri="{FF2B5EF4-FFF2-40B4-BE49-F238E27FC236}">
                  <a16:creationId xmlns:a16="http://schemas.microsoft.com/office/drawing/2014/main" id="{3360D5C2-AA21-F5C9-8DE0-F429FABFC1E4}"/>
                </a:ext>
              </a:extLst>
            </p:cNvPr>
            <p:cNvSpPr/>
            <p:nvPr/>
          </p:nvSpPr>
          <p:spPr>
            <a:xfrm>
              <a:off x="7223833" y="1326120"/>
              <a:ext cx="174437" cy="93723"/>
            </a:xfrm>
            <a:custGeom>
              <a:avLst/>
              <a:gdLst/>
              <a:ahLst/>
              <a:cxnLst/>
              <a:rect l="l" t="t" r="r" b="b"/>
              <a:pathLst>
                <a:path w="5980" h="3213" extrusionOk="0">
                  <a:moveTo>
                    <a:pt x="5478" y="0"/>
                  </a:moveTo>
                  <a:lnTo>
                    <a:pt x="5404" y="130"/>
                  </a:lnTo>
                  <a:lnTo>
                    <a:pt x="5311" y="223"/>
                  </a:lnTo>
                  <a:lnTo>
                    <a:pt x="5181" y="316"/>
                  </a:lnTo>
                  <a:lnTo>
                    <a:pt x="5070" y="390"/>
                  </a:lnTo>
                  <a:lnTo>
                    <a:pt x="4921" y="446"/>
                  </a:lnTo>
                  <a:lnTo>
                    <a:pt x="4791" y="464"/>
                  </a:lnTo>
                  <a:lnTo>
                    <a:pt x="4643" y="483"/>
                  </a:lnTo>
                  <a:lnTo>
                    <a:pt x="4494" y="464"/>
                  </a:lnTo>
                  <a:lnTo>
                    <a:pt x="4476" y="557"/>
                  </a:lnTo>
                  <a:lnTo>
                    <a:pt x="4457" y="669"/>
                  </a:lnTo>
                  <a:lnTo>
                    <a:pt x="4420" y="762"/>
                  </a:lnTo>
                  <a:lnTo>
                    <a:pt x="4364" y="854"/>
                  </a:lnTo>
                  <a:lnTo>
                    <a:pt x="4309" y="929"/>
                  </a:lnTo>
                  <a:lnTo>
                    <a:pt x="4234" y="1003"/>
                  </a:lnTo>
                  <a:lnTo>
                    <a:pt x="4160" y="1077"/>
                  </a:lnTo>
                  <a:lnTo>
                    <a:pt x="4086" y="1133"/>
                  </a:lnTo>
                  <a:lnTo>
                    <a:pt x="3974" y="1170"/>
                  </a:lnTo>
                  <a:lnTo>
                    <a:pt x="3881" y="1207"/>
                  </a:lnTo>
                  <a:lnTo>
                    <a:pt x="3770" y="1226"/>
                  </a:lnTo>
                  <a:lnTo>
                    <a:pt x="3659" y="1244"/>
                  </a:lnTo>
                  <a:lnTo>
                    <a:pt x="3566" y="1226"/>
                  </a:lnTo>
                  <a:lnTo>
                    <a:pt x="3473" y="1207"/>
                  </a:lnTo>
                  <a:lnTo>
                    <a:pt x="3361" y="1170"/>
                  </a:lnTo>
                  <a:lnTo>
                    <a:pt x="3269" y="1133"/>
                  </a:lnTo>
                  <a:lnTo>
                    <a:pt x="3157" y="1207"/>
                  </a:lnTo>
                  <a:lnTo>
                    <a:pt x="3027" y="1263"/>
                  </a:lnTo>
                  <a:lnTo>
                    <a:pt x="2879" y="1300"/>
                  </a:lnTo>
                  <a:lnTo>
                    <a:pt x="2730" y="1337"/>
                  </a:lnTo>
                  <a:lnTo>
                    <a:pt x="2767" y="1411"/>
                  </a:lnTo>
                  <a:lnTo>
                    <a:pt x="2786" y="1486"/>
                  </a:lnTo>
                  <a:lnTo>
                    <a:pt x="2786" y="1616"/>
                  </a:lnTo>
                  <a:lnTo>
                    <a:pt x="2767" y="1764"/>
                  </a:lnTo>
                  <a:lnTo>
                    <a:pt x="2711" y="1894"/>
                  </a:lnTo>
                  <a:lnTo>
                    <a:pt x="2637" y="2006"/>
                  </a:lnTo>
                  <a:lnTo>
                    <a:pt x="2563" y="2117"/>
                  </a:lnTo>
                  <a:lnTo>
                    <a:pt x="2470" y="2229"/>
                  </a:lnTo>
                  <a:lnTo>
                    <a:pt x="2359" y="2303"/>
                  </a:lnTo>
                  <a:lnTo>
                    <a:pt x="2247" y="2377"/>
                  </a:lnTo>
                  <a:lnTo>
                    <a:pt x="2043" y="2489"/>
                  </a:lnTo>
                  <a:lnTo>
                    <a:pt x="1820" y="2544"/>
                  </a:lnTo>
                  <a:lnTo>
                    <a:pt x="1597" y="2581"/>
                  </a:lnTo>
                  <a:lnTo>
                    <a:pt x="1356" y="2581"/>
                  </a:lnTo>
                  <a:lnTo>
                    <a:pt x="1133" y="2544"/>
                  </a:lnTo>
                  <a:lnTo>
                    <a:pt x="910" y="2489"/>
                  </a:lnTo>
                  <a:lnTo>
                    <a:pt x="817" y="2433"/>
                  </a:lnTo>
                  <a:lnTo>
                    <a:pt x="724" y="2377"/>
                  </a:lnTo>
                  <a:lnTo>
                    <a:pt x="632" y="2303"/>
                  </a:lnTo>
                  <a:lnTo>
                    <a:pt x="539" y="2229"/>
                  </a:lnTo>
                  <a:lnTo>
                    <a:pt x="483" y="2359"/>
                  </a:lnTo>
                  <a:lnTo>
                    <a:pt x="372" y="2489"/>
                  </a:lnTo>
                  <a:lnTo>
                    <a:pt x="260" y="2581"/>
                  </a:lnTo>
                  <a:lnTo>
                    <a:pt x="112" y="2637"/>
                  </a:lnTo>
                  <a:lnTo>
                    <a:pt x="56" y="2749"/>
                  </a:lnTo>
                  <a:lnTo>
                    <a:pt x="0" y="2860"/>
                  </a:lnTo>
                  <a:lnTo>
                    <a:pt x="297" y="3009"/>
                  </a:lnTo>
                  <a:lnTo>
                    <a:pt x="576" y="3120"/>
                  </a:lnTo>
                  <a:lnTo>
                    <a:pt x="706" y="3176"/>
                  </a:lnTo>
                  <a:lnTo>
                    <a:pt x="836" y="3194"/>
                  </a:lnTo>
                  <a:lnTo>
                    <a:pt x="966" y="3213"/>
                  </a:lnTo>
                  <a:lnTo>
                    <a:pt x="1096" y="3213"/>
                  </a:lnTo>
                  <a:lnTo>
                    <a:pt x="1226" y="3194"/>
                  </a:lnTo>
                  <a:lnTo>
                    <a:pt x="1356" y="3176"/>
                  </a:lnTo>
                  <a:lnTo>
                    <a:pt x="1486" y="3120"/>
                  </a:lnTo>
                  <a:lnTo>
                    <a:pt x="1616" y="3083"/>
                  </a:lnTo>
                  <a:lnTo>
                    <a:pt x="1894" y="2934"/>
                  </a:lnTo>
                  <a:lnTo>
                    <a:pt x="2173" y="2730"/>
                  </a:lnTo>
                  <a:lnTo>
                    <a:pt x="3157" y="2006"/>
                  </a:lnTo>
                  <a:lnTo>
                    <a:pt x="4179" y="1319"/>
                  </a:lnTo>
                  <a:lnTo>
                    <a:pt x="5070" y="743"/>
                  </a:lnTo>
                  <a:lnTo>
                    <a:pt x="5980" y="186"/>
                  </a:lnTo>
                  <a:lnTo>
                    <a:pt x="5868" y="186"/>
                  </a:lnTo>
                  <a:lnTo>
                    <a:pt x="5757" y="167"/>
                  </a:lnTo>
                  <a:lnTo>
                    <a:pt x="5608" y="93"/>
                  </a:lnTo>
                  <a:lnTo>
                    <a:pt x="5534" y="56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89;p43">
              <a:extLst>
                <a:ext uri="{FF2B5EF4-FFF2-40B4-BE49-F238E27FC236}">
                  <a16:creationId xmlns:a16="http://schemas.microsoft.com/office/drawing/2014/main" id="{81AF7323-C1AC-7BCF-5E4B-73848B8EB195}"/>
                </a:ext>
              </a:extLst>
            </p:cNvPr>
            <p:cNvSpPr/>
            <p:nvPr/>
          </p:nvSpPr>
          <p:spPr>
            <a:xfrm>
              <a:off x="7354371" y="1192315"/>
              <a:ext cx="27653" cy="11405"/>
            </a:xfrm>
            <a:custGeom>
              <a:avLst/>
              <a:gdLst/>
              <a:ahLst/>
              <a:cxnLst/>
              <a:rect l="l" t="t" r="r" b="b"/>
              <a:pathLst>
                <a:path w="948" h="391" extrusionOk="0">
                  <a:moveTo>
                    <a:pt x="873" y="0"/>
                  </a:moveTo>
                  <a:lnTo>
                    <a:pt x="836" y="19"/>
                  </a:lnTo>
                  <a:lnTo>
                    <a:pt x="446" y="149"/>
                  </a:lnTo>
                  <a:lnTo>
                    <a:pt x="242" y="223"/>
                  </a:lnTo>
                  <a:lnTo>
                    <a:pt x="38" y="260"/>
                  </a:lnTo>
                  <a:lnTo>
                    <a:pt x="19" y="279"/>
                  </a:lnTo>
                  <a:lnTo>
                    <a:pt x="1" y="297"/>
                  </a:lnTo>
                  <a:lnTo>
                    <a:pt x="1" y="334"/>
                  </a:lnTo>
                  <a:lnTo>
                    <a:pt x="19" y="372"/>
                  </a:lnTo>
                  <a:lnTo>
                    <a:pt x="56" y="390"/>
                  </a:lnTo>
                  <a:lnTo>
                    <a:pt x="279" y="372"/>
                  </a:lnTo>
                  <a:lnTo>
                    <a:pt x="502" y="334"/>
                  </a:lnTo>
                  <a:lnTo>
                    <a:pt x="706" y="260"/>
                  </a:lnTo>
                  <a:lnTo>
                    <a:pt x="911" y="167"/>
                  </a:lnTo>
                  <a:lnTo>
                    <a:pt x="929" y="149"/>
                  </a:lnTo>
                  <a:lnTo>
                    <a:pt x="948" y="130"/>
                  </a:lnTo>
                  <a:lnTo>
                    <a:pt x="948" y="56"/>
                  </a:lnTo>
                  <a:lnTo>
                    <a:pt x="911" y="19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90;p43">
              <a:extLst>
                <a:ext uri="{FF2B5EF4-FFF2-40B4-BE49-F238E27FC236}">
                  <a16:creationId xmlns:a16="http://schemas.microsoft.com/office/drawing/2014/main" id="{B75A6F63-F15A-A8C8-B169-350552A66470}"/>
                </a:ext>
              </a:extLst>
            </p:cNvPr>
            <p:cNvSpPr/>
            <p:nvPr/>
          </p:nvSpPr>
          <p:spPr>
            <a:xfrm>
              <a:off x="7338123" y="1205295"/>
              <a:ext cx="41742" cy="12485"/>
            </a:xfrm>
            <a:custGeom>
              <a:avLst/>
              <a:gdLst/>
              <a:ahLst/>
              <a:cxnLst/>
              <a:rect l="l" t="t" r="r" b="b"/>
              <a:pathLst>
                <a:path w="1431" h="428" extrusionOk="0">
                  <a:moveTo>
                    <a:pt x="1338" y="1"/>
                  </a:moveTo>
                  <a:lnTo>
                    <a:pt x="706" y="149"/>
                  </a:lnTo>
                  <a:lnTo>
                    <a:pt x="372" y="242"/>
                  </a:lnTo>
                  <a:lnTo>
                    <a:pt x="56" y="298"/>
                  </a:lnTo>
                  <a:lnTo>
                    <a:pt x="19" y="298"/>
                  </a:lnTo>
                  <a:lnTo>
                    <a:pt x="19" y="317"/>
                  </a:lnTo>
                  <a:lnTo>
                    <a:pt x="1" y="372"/>
                  </a:lnTo>
                  <a:lnTo>
                    <a:pt x="19" y="409"/>
                  </a:lnTo>
                  <a:lnTo>
                    <a:pt x="38" y="428"/>
                  </a:lnTo>
                  <a:lnTo>
                    <a:pt x="75" y="428"/>
                  </a:lnTo>
                  <a:lnTo>
                    <a:pt x="409" y="409"/>
                  </a:lnTo>
                  <a:lnTo>
                    <a:pt x="743" y="354"/>
                  </a:lnTo>
                  <a:lnTo>
                    <a:pt x="1078" y="261"/>
                  </a:lnTo>
                  <a:lnTo>
                    <a:pt x="1245" y="205"/>
                  </a:lnTo>
                  <a:lnTo>
                    <a:pt x="1393" y="131"/>
                  </a:lnTo>
                  <a:lnTo>
                    <a:pt x="1430" y="112"/>
                  </a:lnTo>
                  <a:lnTo>
                    <a:pt x="1430" y="94"/>
                  </a:lnTo>
                  <a:lnTo>
                    <a:pt x="1430" y="38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91;p43">
              <a:extLst>
                <a:ext uri="{FF2B5EF4-FFF2-40B4-BE49-F238E27FC236}">
                  <a16:creationId xmlns:a16="http://schemas.microsoft.com/office/drawing/2014/main" id="{179C65CC-57E1-3E0B-2D07-D106B5D6F3A2}"/>
                </a:ext>
              </a:extLst>
            </p:cNvPr>
            <p:cNvSpPr/>
            <p:nvPr/>
          </p:nvSpPr>
          <p:spPr>
            <a:xfrm>
              <a:off x="7208664" y="1303892"/>
              <a:ext cx="159822" cy="94277"/>
            </a:xfrm>
            <a:custGeom>
              <a:avLst/>
              <a:gdLst/>
              <a:ahLst/>
              <a:cxnLst/>
              <a:rect l="l" t="t" r="r" b="b"/>
              <a:pathLst>
                <a:path w="5479" h="3232" extrusionOk="0">
                  <a:moveTo>
                    <a:pt x="2674" y="2378"/>
                  </a:moveTo>
                  <a:lnTo>
                    <a:pt x="2693" y="2396"/>
                  </a:lnTo>
                  <a:lnTo>
                    <a:pt x="2730" y="2415"/>
                  </a:lnTo>
                  <a:lnTo>
                    <a:pt x="2749" y="2433"/>
                  </a:lnTo>
                  <a:lnTo>
                    <a:pt x="2767" y="2471"/>
                  </a:lnTo>
                  <a:lnTo>
                    <a:pt x="2749" y="2508"/>
                  </a:lnTo>
                  <a:lnTo>
                    <a:pt x="2730" y="2545"/>
                  </a:lnTo>
                  <a:lnTo>
                    <a:pt x="2619" y="2656"/>
                  </a:lnTo>
                  <a:lnTo>
                    <a:pt x="2470" y="2731"/>
                  </a:lnTo>
                  <a:lnTo>
                    <a:pt x="2322" y="2805"/>
                  </a:lnTo>
                  <a:lnTo>
                    <a:pt x="2173" y="2842"/>
                  </a:lnTo>
                  <a:lnTo>
                    <a:pt x="2024" y="2842"/>
                  </a:lnTo>
                  <a:lnTo>
                    <a:pt x="1857" y="2823"/>
                  </a:lnTo>
                  <a:lnTo>
                    <a:pt x="1709" y="2786"/>
                  </a:lnTo>
                  <a:lnTo>
                    <a:pt x="1560" y="2731"/>
                  </a:lnTo>
                  <a:lnTo>
                    <a:pt x="1542" y="2712"/>
                  </a:lnTo>
                  <a:lnTo>
                    <a:pt x="1523" y="2693"/>
                  </a:lnTo>
                  <a:lnTo>
                    <a:pt x="1523" y="2638"/>
                  </a:lnTo>
                  <a:lnTo>
                    <a:pt x="1560" y="2601"/>
                  </a:lnTo>
                  <a:lnTo>
                    <a:pt x="1597" y="2601"/>
                  </a:lnTo>
                  <a:lnTo>
                    <a:pt x="1746" y="2656"/>
                  </a:lnTo>
                  <a:lnTo>
                    <a:pt x="1876" y="2675"/>
                  </a:lnTo>
                  <a:lnTo>
                    <a:pt x="2006" y="2675"/>
                  </a:lnTo>
                  <a:lnTo>
                    <a:pt x="2136" y="2656"/>
                  </a:lnTo>
                  <a:lnTo>
                    <a:pt x="2266" y="2619"/>
                  </a:lnTo>
                  <a:lnTo>
                    <a:pt x="2377" y="2563"/>
                  </a:lnTo>
                  <a:lnTo>
                    <a:pt x="2489" y="2489"/>
                  </a:lnTo>
                  <a:lnTo>
                    <a:pt x="2600" y="2396"/>
                  </a:lnTo>
                  <a:lnTo>
                    <a:pt x="2637" y="2378"/>
                  </a:lnTo>
                  <a:close/>
                  <a:moveTo>
                    <a:pt x="5478" y="1"/>
                  </a:moveTo>
                  <a:lnTo>
                    <a:pt x="4884" y="242"/>
                  </a:lnTo>
                  <a:lnTo>
                    <a:pt x="4309" y="446"/>
                  </a:lnTo>
                  <a:lnTo>
                    <a:pt x="3714" y="632"/>
                  </a:lnTo>
                  <a:lnTo>
                    <a:pt x="3101" y="781"/>
                  </a:lnTo>
                  <a:lnTo>
                    <a:pt x="2507" y="911"/>
                  </a:lnTo>
                  <a:lnTo>
                    <a:pt x="1876" y="1004"/>
                  </a:lnTo>
                  <a:lnTo>
                    <a:pt x="1263" y="1078"/>
                  </a:lnTo>
                  <a:lnTo>
                    <a:pt x="632" y="1115"/>
                  </a:lnTo>
                  <a:lnTo>
                    <a:pt x="650" y="1412"/>
                  </a:lnTo>
                  <a:lnTo>
                    <a:pt x="632" y="1691"/>
                  </a:lnTo>
                  <a:lnTo>
                    <a:pt x="594" y="1951"/>
                  </a:lnTo>
                  <a:lnTo>
                    <a:pt x="520" y="2192"/>
                  </a:lnTo>
                  <a:lnTo>
                    <a:pt x="427" y="2415"/>
                  </a:lnTo>
                  <a:lnTo>
                    <a:pt x="297" y="2619"/>
                  </a:lnTo>
                  <a:lnTo>
                    <a:pt x="149" y="2805"/>
                  </a:lnTo>
                  <a:lnTo>
                    <a:pt x="0" y="2972"/>
                  </a:lnTo>
                  <a:lnTo>
                    <a:pt x="74" y="3083"/>
                  </a:lnTo>
                  <a:lnTo>
                    <a:pt x="186" y="3158"/>
                  </a:lnTo>
                  <a:lnTo>
                    <a:pt x="316" y="3213"/>
                  </a:lnTo>
                  <a:lnTo>
                    <a:pt x="390" y="3232"/>
                  </a:lnTo>
                  <a:lnTo>
                    <a:pt x="464" y="3232"/>
                  </a:lnTo>
                  <a:lnTo>
                    <a:pt x="483" y="3213"/>
                  </a:lnTo>
                  <a:lnTo>
                    <a:pt x="520" y="3195"/>
                  </a:lnTo>
                  <a:lnTo>
                    <a:pt x="576" y="3195"/>
                  </a:lnTo>
                  <a:lnTo>
                    <a:pt x="687" y="3139"/>
                  </a:lnTo>
                  <a:lnTo>
                    <a:pt x="762" y="3046"/>
                  </a:lnTo>
                  <a:lnTo>
                    <a:pt x="836" y="2953"/>
                  </a:lnTo>
                  <a:lnTo>
                    <a:pt x="892" y="2842"/>
                  </a:lnTo>
                  <a:lnTo>
                    <a:pt x="910" y="2805"/>
                  </a:lnTo>
                  <a:lnTo>
                    <a:pt x="929" y="2786"/>
                  </a:lnTo>
                  <a:lnTo>
                    <a:pt x="947" y="2749"/>
                  </a:lnTo>
                  <a:lnTo>
                    <a:pt x="984" y="2731"/>
                  </a:lnTo>
                  <a:lnTo>
                    <a:pt x="1003" y="2731"/>
                  </a:lnTo>
                  <a:lnTo>
                    <a:pt x="1040" y="2749"/>
                  </a:lnTo>
                  <a:lnTo>
                    <a:pt x="1263" y="2898"/>
                  </a:lnTo>
                  <a:lnTo>
                    <a:pt x="1504" y="3009"/>
                  </a:lnTo>
                  <a:lnTo>
                    <a:pt x="1616" y="3046"/>
                  </a:lnTo>
                  <a:lnTo>
                    <a:pt x="1746" y="3065"/>
                  </a:lnTo>
                  <a:lnTo>
                    <a:pt x="1876" y="3083"/>
                  </a:lnTo>
                  <a:lnTo>
                    <a:pt x="2006" y="3083"/>
                  </a:lnTo>
                  <a:lnTo>
                    <a:pt x="2154" y="3065"/>
                  </a:lnTo>
                  <a:lnTo>
                    <a:pt x="2303" y="3028"/>
                  </a:lnTo>
                  <a:lnTo>
                    <a:pt x="2451" y="2972"/>
                  </a:lnTo>
                  <a:lnTo>
                    <a:pt x="2563" y="2916"/>
                  </a:lnTo>
                  <a:lnTo>
                    <a:pt x="2693" y="2823"/>
                  </a:lnTo>
                  <a:lnTo>
                    <a:pt x="2823" y="2712"/>
                  </a:lnTo>
                  <a:lnTo>
                    <a:pt x="2916" y="2545"/>
                  </a:lnTo>
                  <a:lnTo>
                    <a:pt x="2749" y="2118"/>
                  </a:lnTo>
                  <a:lnTo>
                    <a:pt x="2711" y="2099"/>
                  </a:lnTo>
                  <a:lnTo>
                    <a:pt x="2674" y="2062"/>
                  </a:lnTo>
                  <a:lnTo>
                    <a:pt x="2637" y="2025"/>
                  </a:lnTo>
                  <a:lnTo>
                    <a:pt x="2619" y="1988"/>
                  </a:lnTo>
                  <a:lnTo>
                    <a:pt x="2619" y="1932"/>
                  </a:lnTo>
                  <a:lnTo>
                    <a:pt x="2637" y="1895"/>
                  </a:lnTo>
                  <a:lnTo>
                    <a:pt x="2674" y="1858"/>
                  </a:lnTo>
                  <a:lnTo>
                    <a:pt x="2730" y="1839"/>
                  </a:lnTo>
                  <a:lnTo>
                    <a:pt x="2823" y="1821"/>
                  </a:lnTo>
                  <a:lnTo>
                    <a:pt x="2916" y="1839"/>
                  </a:lnTo>
                  <a:lnTo>
                    <a:pt x="3009" y="1858"/>
                  </a:lnTo>
                  <a:lnTo>
                    <a:pt x="3101" y="1913"/>
                  </a:lnTo>
                  <a:lnTo>
                    <a:pt x="3250" y="1895"/>
                  </a:lnTo>
                  <a:lnTo>
                    <a:pt x="3417" y="1839"/>
                  </a:lnTo>
                  <a:lnTo>
                    <a:pt x="3491" y="1821"/>
                  </a:lnTo>
                  <a:lnTo>
                    <a:pt x="3566" y="1783"/>
                  </a:lnTo>
                  <a:lnTo>
                    <a:pt x="3621" y="1728"/>
                  </a:lnTo>
                  <a:lnTo>
                    <a:pt x="3677" y="1672"/>
                  </a:lnTo>
                  <a:lnTo>
                    <a:pt x="3714" y="1598"/>
                  </a:lnTo>
                  <a:lnTo>
                    <a:pt x="3733" y="1524"/>
                  </a:lnTo>
                  <a:lnTo>
                    <a:pt x="3733" y="1449"/>
                  </a:lnTo>
                  <a:lnTo>
                    <a:pt x="3733" y="1375"/>
                  </a:lnTo>
                  <a:lnTo>
                    <a:pt x="3714" y="1319"/>
                  </a:lnTo>
                  <a:lnTo>
                    <a:pt x="3677" y="1245"/>
                  </a:lnTo>
                  <a:lnTo>
                    <a:pt x="3621" y="1189"/>
                  </a:lnTo>
                  <a:lnTo>
                    <a:pt x="3566" y="1152"/>
                  </a:lnTo>
                  <a:lnTo>
                    <a:pt x="3529" y="1134"/>
                  </a:lnTo>
                  <a:lnTo>
                    <a:pt x="3529" y="1096"/>
                  </a:lnTo>
                  <a:lnTo>
                    <a:pt x="3510" y="1022"/>
                  </a:lnTo>
                  <a:lnTo>
                    <a:pt x="3529" y="1004"/>
                  </a:lnTo>
                  <a:lnTo>
                    <a:pt x="3547" y="966"/>
                  </a:lnTo>
                  <a:lnTo>
                    <a:pt x="3584" y="948"/>
                  </a:lnTo>
                  <a:lnTo>
                    <a:pt x="3621" y="948"/>
                  </a:lnTo>
                  <a:lnTo>
                    <a:pt x="3714" y="966"/>
                  </a:lnTo>
                  <a:lnTo>
                    <a:pt x="3789" y="1004"/>
                  </a:lnTo>
                  <a:lnTo>
                    <a:pt x="3844" y="1041"/>
                  </a:lnTo>
                  <a:lnTo>
                    <a:pt x="3900" y="1096"/>
                  </a:lnTo>
                  <a:lnTo>
                    <a:pt x="4049" y="1115"/>
                  </a:lnTo>
                  <a:lnTo>
                    <a:pt x="4049" y="1096"/>
                  </a:lnTo>
                  <a:lnTo>
                    <a:pt x="4067" y="1078"/>
                  </a:lnTo>
                  <a:lnTo>
                    <a:pt x="4104" y="1059"/>
                  </a:lnTo>
                  <a:lnTo>
                    <a:pt x="4123" y="1078"/>
                  </a:lnTo>
                  <a:lnTo>
                    <a:pt x="4160" y="1115"/>
                  </a:lnTo>
                  <a:lnTo>
                    <a:pt x="4290" y="1059"/>
                  </a:lnTo>
                  <a:lnTo>
                    <a:pt x="4420" y="985"/>
                  </a:lnTo>
                  <a:lnTo>
                    <a:pt x="4513" y="874"/>
                  </a:lnTo>
                  <a:lnTo>
                    <a:pt x="4550" y="762"/>
                  </a:lnTo>
                  <a:lnTo>
                    <a:pt x="4587" y="632"/>
                  </a:lnTo>
                  <a:lnTo>
                    <a:pt x="4606" y="502"/>
                  </a:lnTo>
                  <a:lnTo>
                    <a:pt x="4606" y="465"/>
                  </a:lnTo>
                  <a:lnTo>
                    <a:pt x="4643" y="428"/>
                  </a:lnTo>
                  <a:lnTo>
                    <a:pt x="4661" y="409"/>
                  </a:lnTo>
                  <a:lnTo>
                    <a:pt x="4717" y="391"/>
                  </a:lnTo>
                  <a:lnTo>
                    <a:pt x="4791" y="391"/>
                  </a:lnTo>
                  <a:lnTo>
                    <a:pt x="4829" y="428"/>
                  </a:lnTo>
                  <a:lnTo>
                    <a:pt x="4847" y="465"/>
                  </a:lnTo>
                  <a:lnTo>
                    <a:pt x="4847" y="484"/>
                  </a:lnTo>
                  <a:lnTo>
                    <a:pt x="4940" y="502"/>
                  </a:lnTo>
                  <a:lnTo>
                    <a:pt x="5051" y="521"/>
                  </a:lnTo>
                  <a:lnTo>
                    <a:pt x="5163" y="484"/>
                  </a:lnTo>
                  <a:lnTo>
                    <a:pt x="5274" y="446"/>
                  </a:lnTo>
                  <a:lnTo>
                    <a:pt x="5367" y="354"/>
                  </a:lnTo>
                  <a:lnTo>
                    <a:pt x="5423" y="261"/>
                  </a:lnTo>
                  <a:lnTo>
                    <a:pt x="5460" y="131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92;p43">
              <a:extLst>
                <a:ext uri="{FF2B5EF4-FFF2-40B4-BE49-F238E27FC236}">
                  <a16:creationId xmlns:a16="http://schemas.microsoft.com/office/drawing/2014/main" id="{F90FA8A5-C281-A6C9-2877-B4D228903F8E}"/>
                </a:ext>
              </a:extLst>
            </p:cNvPr>
            <p:cNvSpPr/>
            <p:nvPr/>
          </p:nvSpPr>
          <p:spPr>
            <a:xfrm>
              <a:off x="7333777" y="1334784"/>
              <a:ext cx="14673" cy="18435"/>
            </a:xfrm>
            <a:custGeom>
              <a:avLst/>
              <a:gdLst/>
              <a:ahLst/>
              <a:cxnLst/>
              <a:rect l="l" t="t" r="r" b="b"/>
              <a:pathLst>
                <a:path w="503" h="632" extrusionOk="0">
                  <a:moveTo>
                    <a:pt x="335" y="0"/>
                  </a:moveTo>
                  <a:lnTo>
                    <a:pt x="261" y="56"/>
                  </a:lnTo>
                  <a:lnTo>
                    <a:pt x="187" y="112"/>
                  </a:lnTo>
                  <a:lnTo>
                    <a:pt x="94" y="149"/>
                  </a:lnTo>
                  <a:lnTo>
                    <a:pt x="1" y="186"/>
                  </a:lnTo>
                  <a:lnTo>
                    <a:pt x="75" y="279"/>
                  </a:lnTo>
                  <a:lnTo>
                    <a:pt x="131" y="390"/>
                  </a:lnTo>
                  <a:lnTo>
                    <a:pt x="168" y="520"/>
                  </a:lnTo>
                  <a:lnTo>
                    <a:pt x="187" y="632"/>
                  </a:lnTo>
                  <a:lnTo>
                    <a:pt x="205" y="632"/>
                  </a:lnTo>
                  <a:lnTo>
                    <a:pt x="335" y="520"/>
                  </a:lnTo>
                  <a:lnTo>
                    <a:pt x="410" y="390"/>
                  </a:lnTo>
                  <a:lnTo>
                    <a:pt x="465" y="260"/>
                  </a:lnTo>
                  <a:lnTo>
                    <a:pt x="502" y="112"/>
                  </a:lnTo>
                  <a:lnTo>
                    <a:pt x="428" y="5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93;p43">
              <a:extLst>
                <a:ext uri="{FF2B5EF4-FFF2-40B4-BE49-F238E27FC236}">
                  <a16:creationId xmlns:a16="http://schemas.microsoft.com/office/drawing/2014/main" id="{9D73AD01-8EBA-D11D-A746-3CF4E67F8EF4}"/>
                </a:ext>
              </a:extLst>
            </p:cNvPr>
            <p:cNvSpPr/>
            <p:nvPr/>
          </p:nvSpPr>
          <p:spPr>
            <a:xfrm>
              <a:off x="7321875" y="1340180"/>
              <a:ext cx="11405" cy="16306"/>
            </a:xfrm>
            <a:custGeom>
              <a:avLst/>
              <a:gdLst/>
              <a:ahLst/>
              <a:cxnLst/>
              <a:rect l="l" t="t" r="r" b="b"/>
              <a:pathLst>
                <a:path w="391" h="559" extrusionOk="0">
                  <a:moveTo>
                    <a:pt x="75" y="1"/>
                  </a:moveTo>
                  <a:lnTo>
                    <a:pt x="93" y="112"/>
                  </a:lnTo>
                  <a:lnTo>
                    <a:pt x="112" y="224"/>
                  </a:lnTo>
                  <a:lnTo>
                    <a:pt x="93" y="335"/>
                  </a:lnTo>
                  <a:lnTo>
                    <a:pt x="56" y="428"/>
                  </a:lnTo>
                  <a:lnTo>
                    <a:pt x="0" y="539"/>
                  </a:lnTo>
                  <a:lnTo>
                    <a:pt x="112" y="539"/>
                  </a:lnTo>
                  <a:lnTo>
                    <a:pt x="205" y="558"/>
                  </a:lnTo>
                  <a:lnTo>
                    <a:pt x="390" y="539"/>
                  </a:lnTo>
                  <a:lnTo>
                    <a:pt x="390" y="391"/>
                  </a:lnTo>
                  <a:lnTo>
                    <a:pt x="372" y="261"/>
                  </a:lnTo>
                  <a:lnTo>
                    <a:pt x="335" y="131"/>
                  </a:lnTo>
                  <a:lnTo>
                    <a:pt x="260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94;p43">
              <a:extLst>
                <a:ext uri="{FF2B5EF4-FFF2-40B4-BE49-F238E27FC236}">
                  <a16:creationId xmlns:a16="http://schemas.microsoft.com/office/drawing/2014/main" id="{618E37EF-76BB-579A-1427-A1D5BF70A868}"/>
                </a:ext>
              </a:extLst>
            </p:cNvPr>
            <p:cNvSpPr/>
            <p:nvPr/>
          </p:nvSpPr>
          <p:spPr>
            <a:xfrm>
              <a:off x="7253062" y="1373231"/>
              <a:ext cx="36346" cy="13564"/>
            </a:xfrm>
            <a:custGeom>
              <a:avLst/>
              <a:gdLst/>
              <a:ahLst/>
              <a:cxnLst/>
              <a:rect l="l" t="t" r="r" b="b"/>
              <a:pathLst>
                <a:path w="1246" h="465" extrusionOk="0">
                  <a:moveTo>
                    <a:pt x="1115" y="1"/>
                  </a:moveTo>
                  <a:lnTo>
                    <a:pt x="1078" y="19"/>
                  </a:lnTo>
                  <a:lnTo>
                    <a:pt x="967" y="112"/>
                  </a:lnTo>
                  <a:lnTo>
                    <a:pt x="855" y="186"/>
                  </a:lnTo>
                  <a:lnTo>
                    <a:pt x="744" y="242"/>
                  </a:lnTo>
                  <a:lnTo>
                    <a:pt x="614" y="279"/>
                  </a:lnTo>
                  <a:lnTo>
                    <a:pt x="484" y="298"/>
                  </a:lnTo>
                  <a:lnTo>
                    <a:pt x="354" y="298"/>
                  </a:lnTo>
                  <a:lnTo>
                    <a:pt x="224" y="279"/>
                  </a:lnTo>
                  <a:lnTo>
                    <a:pt x="75" y="224"/>
                  </a:lnTo>
                  <a:lnTo>
                    <a:pt x="38" y="224"/>
                  </a:lnTo>
                  <a:lnTo>
                    <a:pt x="1" y="261"/>
                  </a:lnTo>
                  <a:lnTo>
                    <a:pt x="1" y="316"/>
                  </a:lnTo>
                  <a:lnTo>
                    <a:pt x="20" y="335"/>
                  </a:lnTo>
                  <a:lnTo>
                    <a:pt x="38" y="354"/>
                  </a:lnTo>
                  <a:lnTo>
                    <a:pt x="187" y="409"/>
                  </a:lnTo>
                  <a:lnTo>
                    <a:pt x="335" y="446"/>
                  </a:lnTo>
                  <a:lnTo>
                    <a:pt x="502" y="465"/>
                  </a:lnTo>
                  <a:lnTo>
                    <a:pt x="651" y="465"/>
                  </a:lnTo>
                  <a:lnTo>
                    <a:pt x="800" y="428"/>
                  </a:lnTo>
                  <a:lnTo>
                    <a:pt x="948" y="354"/>
                  </a:lnTo>
                  <a:lnTo>
                    <a:pt x="1097" y="279"/>
                  </a:lnTo>
                  <a:lnTo>
                    <a:pt x="1208" y="168"/>
                  </a:lnTo>
                  <a:lnTo>
                    <a:pt x="1227" y="131"/>
                  </a:lnTo>
                  <a:lnTo>
                    <a:pt x="1245" y="94"/>
                  </a:lnTo>
                  <a:lnTo>
                    <a:pt x="1227" y="56"/>
                  </a:lnTo>
                  <a:lnTo>
                    <a:pt x="1208" y="38"/>
                  </a:lnTo>
                  <a:lnTo>
                    <a:pt x="1171" y="19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95;p43">
              <a:extLst>
                <a:ext uri="{FF2B5EF4-FFF2-40B4-BE49-F238E27FC236}">
                  <a16:creationId xmlns:a16="http://schemas.microsoft.com/office/drawing/2014/main" id="{CE0B3CB5-66C5-515A-AF0E-D0777C2BB3DA}"/>
                </a:ext>
              </a:extLst>
            </p:cNvPr>
            <p:cNvSpPr/>
            <p:nvPr/>
          </p:nvSpPr>
          <p:spPr>
            <a:xfrm>
              <a:off x="7163683" y="1417103"/>
              <a:ext cx="97544" cy="96465"/>
            </a:xfrm>
            <a:custGeom>
              <a:avLst/>
              <a:gdLst/>
              <a:ahLst/>
              <a:cxnLst/>
              <a:rect l="l" t="t" r="r" b="b"/>
              <a:pathLst>
                <a:path w="3344" h="3307" extrusionOk="0">
                  <a:moveTo>
                    <a:pt x="1356" y="1"/>
                  </a:moveTo>
                  <a:lnTo>
                    <a:pt x="1356" y="112"/>
                  </a:lnTo>
                  <a:lnTo>
                    <a:pt x="1319" y="224"/>
                  </a:lnTo>
                  <a:lnTo>
                    <a:pt x="1264" y="335"/>
                  </a:lnTo>
                  <a:lnTo>
                    <a:pt x="1189" y="428"/>
                  </a:lnTo>
                  <a:lnTo>
                    <a:pt x="1096" y="521"/>
                  </a:lnTo>
                  <a:lnTo>
                    <a:pt x="985" y="614"/>
                  </a:lnTo>
                  <a:lnTo>
                    <a:pt x="781" y="762"/>
                  </a:lnTo>
                  <a:lnTo>
                    <a:pt x="911" y="948"/>
                  </a:lnTo>
                  <a:lnTo>
                    <a:pt x="1059" y="1097"/>
                  </a:lnTo>
                  <a:lnTo>
                    <a:pt x="1245" y="1208"/>
                  </a:lnTo>
                  <a:lnTo>
                    <a:pt x="1449" y="1282"/>
                  </a:lnTo>
                  <a:lnTo>
                    <a:pt x="1505" y="1301"/>
                  </a:lnTo>
                  <a:lnTo>
                    <a:pt x="1524" y="1338"/>
                  </a:lnTo>
                  <a:lnTo>
                    <a:pt x="1542" y="1375"/>
                  </a:lnTo>
                  <a:lnTo>
                    <a:pt x="1561" y="1412"/>
                  </a:lnTo>
                  <a:lnTo>
                    <a:pt x="1616" y="1431"/>
                  </a:lnTo>
                  <a:lnTo>
                    <a:pt x="1635" y="1468"/>
                  </a:lnTo>
                  <a:lnTo>
                    <a:pt x="1654" y="1505"/>
                  </a:lnTo>
                  <a:lnTo>
                    <a:pt x="1728" y="1914"/>
                  </a:lnTo>
                  <a:lnTo>
                    <a:pt x="1728" y="1988"/>
                  </a:lnTo>
                  <a:lnTo>
                    <a:pt x="1672" y="2062"/>
                  </a:lnTo>
                  <a:lnTo>
                    <a:pt x="855" y="2657"/>
                  </a:lnTo>
                  <a:lnTo>
                    <a:pt x="447" y="2954"/>
                  </a:lnTo>
                  <a:lnTo>
                    <a:pt x="1" y="3214"/>
                  </a:lnTo>
                  <a:lnTo>
                    <a:pt x="57" y="3307"/>
                  </a:lnTo>
                  <a:lnTo>
                    <a:pt x="874" y="2824"/>
                  </a:lnTo>
                  <a:lnTo>
                    <a:pt x="1691" y="2359"/>
                  </a:lnTo>
                  <a:lnTo>
                    <a:pt x="2508" y="1914"/>
                  </a:lnTo>
                  <a:lnTo>
                    <a:pt x="3344" y="1468"/>
                  </a:lnTo>
                  <a:lnTo>
                    <a:pt x="3306" y="1394"/>
                  </a:lnTo>
                  <a:lnTo>
                    <a:pt x="3046" y="1524"/>
                  </a:lnTo>
                  <a:lnTo>
                    <a:pt x="3028" y="1524"/>
                  </a:lnTo>
                  <a:lnTo>
                    <a:pt x="2991" y="1542"/>
                  </a:lnTo>
                  <a:lnTo>
                    <a:pt x="2954" y="1542"/>
                  </a:lnTo>
                  <a:lnTo>
                    <a:pt x="2898" y="1524"/>
                  </a:lnTo>
                  <a:lnTo>
                    <a:pt x="2861" y="1505"/>
                  </a:lnTo>
                  <a:lnTo>
                    <a:pt x="2712" y="1264"/>
                  </a:lnTo>
                  <a:lnTo>
                    <a:pt x="2564" y="1059"/>
                  </a:lnTo>
                  <a:lnTo>
                    <a:pt x="2396" y="855"/>
                  </a:lnTo>
                  <a:lnTo>
                    <a:pt x="2229" y="688"/>
                  </a:lnTo>
                  <a:lnTo>
                    <a:pt x="2044" y="502"/>
                  </a:lnTo>
                  <a:lnTo>
                    <a:pt x="1839" y="354"/>
                  </a:lnTo>
                  <a:lnTo>
                    <a:pt x="1635" y="205"/>
                  </a:lnTo>
                  <a:lnTo>
                    <a:pt x="1394" y="57"/>
                  </a:lnTo>
                  <a:lnTo>
                    <a:pt x="1375" y="3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96;p43">
              <a:extLst>
                <a:ext uri="{FF2B5EF4-FFF2-40B4-BE49-F238E27FC236}">
                  <a16:creationId xmlns:a16="http://schemas.microsoft.com/office/drawing/2014/main" id="{F13D1E87-6737-9BF0-2C2F-282665505871}"/>
                </a:ext>
              </a:extLst>
            </p:cNvPr>
            <p:cNvSpPr/>
            <p:nvPr/>
          </p:nvSpPr>
          <p:spPr>
            <a:xfrm>
              <a:off x="7239526" y="1162362"/>
              <a:ext cx="13564" cy="16277"/>
            </a:xfrm>
            <a:custGeom>
              <a:avLst/>
              <a:gdLst/>
              <a:ahLst/>
              <a:cxnLst/>
              <a:rect l="l" t="t" r="r" b="b"/>
              <a:pathLst>
                <a:path w="465" h="558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131" y="186"/>
                  </a:lnTo>
                  <a:lnTo>
                    <a:pt x="205" y="260"/>
                  </a:lnTo>
                  <a:lnTo>
                    <a:pt x="279" y="372"/>
                  </a:lnTo>
                  <a:lnTo>
                    <a:pt x="298" y="502"/>
                  </a:lnTo>
                  <a:lnTo>
                    <a:pt x="316" y="520"/>
                  </a:lnTo>
                  <a:lnTo>
                    <a:pt x="335" y="539"/>
                  </a:lnTo>
                  <a:lnTo>
                    <a:pt x="391" y="557"/>
                  </a:lnTo>
                  <a:lnTo>
                    <a:pt x="446" y="520"/>
                  </a:lnTo>
                  <a:lnTo>
                    <a:pt x="465" y="483"/>
                  </a:lnTo>
                  <a:lnTo>
                    <a:pt x="446" y="446"/>
                  </a:lnTo>
                  <a:lnTo>
                    <a:pt x="409" y="316"/>
                  </a:lnTo>
                  <a:lnTo>
                    <a:pt x="316" y="186"/>
                  </a:lnTo>
                  <a:lnTo>
                    <a:pt x="224" y="7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97;p43">
              <a:extLst>
                <a:ext uri="{FF2B5EF4-FFF2-40B4-BE49-F238E27FC236}">
                  <a16:creationId xmlns:a16="http://schemas.microsoft.com/office/drawing/2014/main" id="{A085E598-402E-6652-29DE-E9A95A890988}"/>
                </a:ext>
              </a:extLst>
            </p:cNvPr>
            <p:cNvSpPr/>
            <p:nvPr/>
          </p:nvSpPr>
          <p:spPr>
            <a:xfrm>
              <a:off x="7210268" y="1412786"/>
              <a:ext cx="41217" cy="37396"/>
            </a:xfrm>
            <a:custGeom>
              <a:avLst/>
              <a:gdLst/>
              <a:ahLst/>
              <a:cxnLst/>
              <a:rect l="l" t="t" r="r" b="b"/>
              <a:pathLst>
                <a:path w="1413" h="1282" extrusionOk="0">
                  <a:moveTo>
                    <a:pt x="335" y="0"/>
                  </a:moveTo>
                  <a:lnTo>
                    <a:pt x="261" y="38"/>
                  </a:lnTo>
                  <a:lnTo>
                    <a:pt x="168" y="75"/>
                  </a:lnTo>
                  <a:lnTo>
                    <a:pt x="1" y="130"/>
                  </a:lnTo>
                  <a:lnTo>
                    <a:pt x="187" y="223"/>
                  </a:lnTo>
                  <a:lnTo>
                    <a:pt x="372" y="335"/>
                  </a:lnTo>
                  <a:lnTo>
                    <a:pt x="558" y="465"/>
                  </a:lnTo>
                  <a:lnTo>
                    <a:pt x="744" y="595"/>
                  </a:lnTo>
                  <a:lnTo>
                    <a:pt x="911" y="762"/>
                  </a:lnTo>
                  <a:lnTo>
                    <a:pt x="1059" y="910"/>
                  </a:lnTo>
                  <a:lnTo>
                    <a:pt x="1189" y="1096"/>
                  </a:lnTo>
                  <a:lnTo>
                    <a:pt x="1319" y="1282"/>
                  </a:lnTo>
                  <a:lnTo>
                    <a:pt x="1412" y="817"/>
                  </a:lnTo>
                  <a:lnTo>
                    <a:pt x="1282" y="762"/>
                  </a:lnTo>
                  <a:lnTo>
                    <a:pt x="1134" y="688"/>
                  </a:lnTo>
                  <a:lnTo>
                    <a:pt x="1004" y="576"/>
                  </a:lnTo>
                  <a:lnTo>
                    <a:pt x="855" y="465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98;p43">
              <a:extLst>
                <a:ext uri="{FF2B5EF4-FFF2-40B4-BE49-F238E27FC236}">
                  <a16:creationId xmlns:a16="http://schemas.microsoft.com/office/drawing/2014/main" id="{6519E80E-CA79-0493-E508-EEB793E8D481}"/>
                </a:ext>
              </a:extLst>
            </p:cNvPr>
            <p:cNvSpPr/>
            <p:nvPr/>
          </p:nvSpPr>
          <p:spPr>
            <a:xfrm>
              <a:off x="6832713" y="1455579"/>
              <a:ext cx="397091" cy="127881"/>
            </a:xfrm>
            <a:custGeom>
              <a:avLst/>
              <a:gdLst/>
              <a:ahLst/>
              <a:cxnLst/>
              <a:rect l="l" t="t" r="r" b="b"/>
              <a:pathLst>
                <a:path w="13613" h="4384" extrusionOk="0">
                  <a:moveTo>
                    <a:pt x="4160" y="2860"/>
                  </a:moveTo>
                  <a:lnTo>
                    <a:pt x="4624" y="3027"/>
                  </a:lnTo>
                  <a:lnTo>
                    <a:pt x="5107" y="3195"/>
                  </a:lnTo>
                  <a:lnTo>
                    <a:pt x="5126" y="3213"/>
                  </a:lnTo>
                  <a:lnTo>
                    <a:pt x="5144" y="3232"/>
                  </a:lnTo>
                  <a:lnTo>
                    <a:pt x="5163" y="3269"/>
                  </a:lnTo>
                  <a:lnTo>
                    <a:pt x="5144" y="3287"/>
                  </a:lnTo>
                  <a:lnTo>
                    <a:pt x="5126" y="3325"/>
                  </a:lnTo>
                  <a:lnTo>
                    <a:pt x="5107" y="3343"/>
                  </a:lnTo>
                  <a:lnTo>
                    <a:pt x="5089" y="3343"/>
                  </a:lnTo>
                  <a:lnTo>
                    <a:pt x="5051" y="3325"/>
                  </a:lnTo>
                  <a:lnTo>
                    <a:pt x="4587" y="3139"/>
                  </a:lnTo>
                  <a:lnTo>
                    <a:pt x="4123" y="2972"/>
                  </a:lnTo>
                  <a:lnTo>
                    <a:pt x="4086" y="2935"/>
                  </a:lnTo>
                  <a:lnTo>
                    <a:pt x="4086" y="2897"/>
                  </a:lnTo>
                  <a:lnTo>
                    <a:pt x="4104" y="2860"/>
                  </a:lnTo>
                  <a:close/>
                  <a:moveTo>
                    <a:pt x="3399" y="2897"/>
                  </a:moveTo>
                  <a:lnTo>
                    <a:pt x="3696" y="3009"/>
                  </a:lnTo>
                  <a:lnTo>
                    <a:pt x="4011" y="3139"/>
                  </a:lnTo>
                  <a:lnTo>
                    <a:pt x="4624" y="3399"/>
                  </a:lnTo>
                  <a:lnTo>
                    <a:pt x="4661" y="3417"/>
                  </a:lnTo>
                  <a:lnTo>
                    <a:pt x="4680" y="3455"/>
                  </a:lnTo>
                  <a:lnTo>
                    <a:pt x="4680" y="3473"/>
                  </a:lnTo>
                  <a:lnTo>
                    <a:pt x="4680" y="3510"/>
                  </a:lnTo>
                  <a:lnTo>
                    <a:pt x="4661" y="3529"/>
                  </a:lnTo>
                  <a:lnTo>
                    <a:pt x="4624" y="3547"/>
                  </a:lnTo>
                  <a:lnTo>
                    <a:pt x="4569" y="3547"/>
                  </a:lnTo>
                  <a:lnTo>
                    <a:pt x="3956" y="3269"/>
                  </a:lnTo>
                  <a:lnTo>
                    <a:pt x="3659" y="3120"/>
                  </a:lnTo>
                  <a:lnTo>
                    <a:pt x="3362" y="2972"/>
                  </a:lnTo>
                  <a:lnTo>
                    <a:pt x="3343" y="2935"/>
                  </a:lnTo>
                  <a:lnTo>
                    <a:pt x="3343" y="2916"/>
                  </a:lnTo>
                  <a:lnTo>
                    <a:pt x="3362" y="2897"/>
                  </a:lnTo>
                  <a:close/>
                  <a:moveTo>
                    <a:pt x="19" y="0"/>
                  </a:moveTo>
                  <a:lnTo>
                    <a:pt x="0" y="205"/>
                  </a:lnTo>
                  <a:lnTo>
                    <a:pt x="0" y="409"/>
                  </a:lnTo>
                  <a:lnTo>
                    <a:pt x="56" y="613"/>
                  </a:lnTo>
                  <a:lnTo>
                    <a:pt x="112" y="818"/>
                  </a:lnTo>
                  <a:lnTo>
                    <a:pt x="205" y="1003"/>
                  </a:lnTo>
                  <a:lnTo>
                    <a:pt x="316" y="1208"/>
                  </a:lnTo>
                  <a:lnTo>
                    <a:pt x="465" y="1393"/>
                  </a:lnTo>
                  <a:lnTo>
                    <a:pt x="613" y="1560"/>
                  </a:lnTo>
                  <a:lnTo>
                    <a:pt x="799" y="1746"/>
                  </a:lnTo>
                  <a:lnTo>
                    <a:pt x="984" y="1913"/>
                  </a:lnTo>
                  <a:lnTo>
                    <a:pt x="1189" y="2062"/>
                  </a:lnTo>
                  <a:lnTo>
                    <a:pt x="1412" y="2229"/>
                  </a:lnTo>
                  <a:lnTo>
                    <a:pt x="1894" y="2526"/>
                  </a:lnTo>
                  <a:lnTo>
                    <a:pt x="2414" y="2805"/>
                  </a:lnTo>
                  <a:lnTo>
                    <a:pt x="2953" y="3065"/>
                  </a:lnTo>
                  <a:lnTo>
                    <a:pt x="3510" y="3287"/>
                  </a:lnTo>
                  <a:lnTo>
                    <a:pt x="4049" y="3492"/>
                  </a:lnTo>
                  <a:lnTo>
                    <a:pt x="4587" y="3677"/>
                  </a:lnTo>
                  <a:lnTo>
                    <a:pt x="5089" y="3826"/>
                  </a:lnTo>
                  <a:lnTo>
                    <a:pt x="5553" y="3975"/>
                  </a:lnTo>
                  <a:lnTo>
                    <a:pt x="5961" y="4067"/>
                  </a:lnTo>
                  <a:lnTo>
                    <a:pt x="6296" y="4142"/>
                  </a:lnTo>
                  <a:lnTo>
                    <a:pt x="6611" y="4197"/>
                  </a:lnTo>
                  <a:lnTo>
                    <a:pt x="7038" y="4253"/>
                  </a:lnTo>
                  <a:lnTo>
                    <a:pt x="7540" y="4309"/>
                  </a:lnTo>
                  <a:lnTo>
                    <a:pt x="8116" y="4365"/>
                  </a:lnTo>
                  <a:lnTo>
                    <a:pt x="8728" y="4383"/>
                  </a:lnTo>
                  <a:lnTo>
                    <a:pt x="9378" y="4383"/>
                  </a:lnTo>
                  <a:lnTo>
                    <a:pt x="10047" y="4365"/>
                  </a:lnTo>
                  <a:lnTo>
                    <a:pt x="10697" y="4309"/>
                  </a:lnTo>
                  <a:lnTo>
                    <a:pt x="11013" y="4272"/>
                  </a:lnTo>
                  <a:lnTo>
                    <a:pt x="11328" y="4216"/>
                  </a:lnTo>
                  <a:lnTo>
                    <a:pt x="11625" y="4160"/>
                  </a:lnTo>
                  <a:lnTo>
                    <a:pt x="11923" y="4086"/>
                  </a:lnTo>
                  <a:lnTo>
                    <a:pt x="12201" y="4012"/>
                  </a:lnTo>
                  <a:lnTo>
                    <a:pt x="12461" y="3900"/>
                  </a:lnTo>
                  <a:lnTo>
                    <a:pt x="12684" y="3789"/>
                  </a:lnTo>
                  <a:lnTo>
                    <a:pt x="12907" y="3677"/>
                  </a:lnTo>
                  <a:lnTo>
                    <a:pt x="13092" y="3529"/>
                  </a:lnTo>
                  <a:lnTo>
                    <a:pt x="13260" y="3380"/>
                  </a:lnTo>
                  <a:lnTo>
                    <a:pt x="13390" y="3195"/>
                  </a:lnTo>
                  <a:lnTo>
                    <a:pt x="13501" y="3009"/>
                  </a:lnTo>
                  <a:lnTo>
                    <a:pt x="13575" y="2805"/>
                  </a:lnTo>
                  <a:lnTo>
                    <a:pt x="13612" y="2582"/>
                  </a:lnTo>
                  <a:lnTo>
                    <a:pt x="13612" y="2322"/>
                  </a:lnTo>
                  <a:lnTo>
                    <a:pt x="13557" y="2062"/>
                  </a:lnTo>
                  <a:lnTo>
                    <a:pt x="11793" y="3009"/>
                  </a:lnTo>
                  <a:lnTo>
                    <a:pt x="10010" y="3975"/>
                  </a:lnTo>
                  <a:lnTo>
                    <a:pt x="9973" y="3993"/>
                  </a:lnTo>
                  <a:lnTo>
                    <a:pt x="9954" y="3993"/>
                  </a:lnTo>
                  <a:lnTo>
                    <a:pt x="9898" y="3956"/>
                  </a:lnTo>
                  <a:lnTo>
                    <a:pt x="9880" y="3900"/>
                  </a:lnTo>
                  <a:lnTo>
                    <a:pt x="9898" y="3863"/>
                  </a:lnTo>
                  <a:lnTo>
                    <a:pt x="9917" y="3845"/>
                  </a:lnTo>
                  <a:lnTo>
                    <a:pt x="9880" y="3826"/>
                  </a:lnTo>
                  <a:lnTo>
                    <a:pt x="9843" y="3863"/>
                  </a:lnTo>
                  <a:lnTo>
                    <a:pt x="9768" y="3863"/>
                  </a:lnTo>
                  <a:lnTo>
                    <a:pt x="9713" y="3845"/>
                  </a:lnTo>
                  <a:lnTo>
                    <a:pt x="9193" y="3547"/>
                  </a:lnTo>
                  <a:lnTo>
                    <a:pt x="8728" y="3473"/>
                  </a:lnTo>
                  <a:lnTo>
                    <a:pt x="8264" y="3399"/>
                  </a:lnTo>
                  <a:lnTo>
                    <a:pt x="7800" y="3306"/>
                  </a:lnTo>
                  <a:lnTo>
                    <a:pt x="7336" y="3195"/>
                  </a:lnTo>
                  <a:lnTo>
                    <a:pt x="6871" y="3083"/>
                  </a:lnTo>
                  <a:lnTo>
                    <a:pt x="6426" y="2953"/>
                  </a:lnTo>
                  <a:lnTo>
                    <a:pt x="5980" y="2805"/>
                  </a:lnTo>
                  <a:lnTo>
                    <a:pt x="5534" y="2637"/>
                  </a:lnTo>
                  <a:lnTo>
                    <a:pt x="5089" y="2470"/>
                  </a:lnTo>
                  <a:lnTo>
                    <a:pt x="4661" y="2285"/>
                  </a:lnTo>
                  <a:lnTo>
                    <a:pt x="4234" y="2080"/>
                  </a:lnTo>
                  <a:lnTo>
                    <a:pt x="3807" y="1858"/>
                  </a:lnTo>
                  <a:lnTo>
                    <a:pt x="3399" y="1635"/>
                  </a:lnTo>
                  <a:lnTo>
                    <a:pt x="2990" y="1393"/>
                  </a:lnTo>
                  <a:lnTo>
                    <a:pt x="2600" y="1133"/>
                  </a:lnTo>
                  <a:lnTo>
                    <a:pt x="2210" y="855"/>
                  </a:lnTo>
                  <a:lnTo>
                    <a:pt x="1653" y="650"/>
                  </a:lnTo>
                  <a:lnTo>
                    <a:pt x="1096" y="446"/>
                  </a:lnTo>
                  <a:lnTo>
                    <a:pt x="557" y="22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99;p43">
              <a:extLst>
                <a:ext uri="{FF2B5EF4-FFF2-40B4-BE49-F238E27FC236}">
                  <a16:creationId xmlns:a16="http://schemas.microsoft.com/office/drawing/2014/main" id="{C52517B1-DA96-3B66-FF8E-5CDD44F11A82}"/>
                </a:ext>
              </a:extLst>
            </p:cNvPr>
            <p:cNvSpPr/>
            <p:nvPr/>
          </p:nvSpPr>
          <p:spPr>
            <a:xfrm>
              <a:off x="7206476" y="1168313"/>
              <a:ext cx="16831" cy="14643"/>
            </a:xfrm>
            <a:custGeom>
              <a:avLst/>
              <a:gdLst/>
              <a:ahLst/>
              <a:cxnLst/>
              <a:rect l="l" t="t" r="r" b="b"/>
              <a:pathLst>
                <a:path w="577" h="502" extrusionOk="0">
                  <a:moveTo>
                    <a:pt x="149" y="1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31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57" y="390"/>
                  </a:lnTo>
                  <a:lnTo>
                    <a:pt x="112" y="428"/>
                  </a:lnTo>
                  <a:lnTo>
                    <a:pt x="168" y="465"/>
                  </a:lnTo>
                  <a:lnTo>
                    <a:pt x="242" y="483"/>
                  </a:lnTo>
                  <a:lnTo>
                    <a:pt x="391" y="502"/>
                  </a:lnTo>
                  <a:lnTo>
                    <a:pt x="521" y="483"/>
                  </a:lnTo>
                  <a:lnTo>
                    <a:pt x="558" y="465"/>
                  </a:lnTo>
                  <a:lnTo>
                    <a:pt x="577" y="446"/>
                  </a:lnTo>
                  <a:lnTo>
                    <a:pt x="577" y="390"/>
                  </a:lnTo>
                  <a:lnTo>
                    <a:pt x="558" y="335"/>
                  </a:lnTo>
                  <a:lnTo>
                    <a:pt x="539" y="335"/>
                  </a:lnTo>
                  <a:lnTo>
                    <a:pt x="502" y="316"/>
                  </a:lnTo>
                  <a:lnTo>
                    <a:pt x="298" y="316"/>
                  </a:lnTo>
                  <a:lnTo>
                    <a:pt x="242" y="298"/>
                  </a:lnTo>
                  <a:lnTo>
                    <a:pt x="187" y="260"/>
                  </a:lnTo>
                  <a:lnTo>
                    <a:pt x="149" y="205"/>
                  </a:lnTo>
                  <a:lnTo>
                    <a:pt x="149" y="149"/>
                  </a:lnTo>
                  <a:lnTo>
                    <a:pt x="168" y="131"/>
                  </a:lnTo>
                  <a:lnTo>
                    <a:pt x="187" y="112"/>
                  </a:lnTo>
                  <a:lnTo>
                    <a:pt x="224" y="75"/>
                  </a:lnTo>
                  <a:lnTo>
                    <a:pt x="205" y="38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00;p43">
              <a:extLst>
                <a:ext uri="{FF2B5EF4-FFF2-40B4-BE49-F238E27FC236}">
                  <a16:creationId xmlns:a16="http://schemas.microsoft.com/office/drawing/2014/main" id="{EADF70C6-FB5B-944F-8E55-3B4CA4A087F2}"/>
                </a:ext>
              </a:extLst>
            </p:cNvPr>
            <p:cNvSpPr/>
            <p:nvPr/>
          </p:nvSpPr>
          <p:spPr>
            <a:xfrm>
              <a:off x="6837585" y="1238346"/>
              <a:ext cx="381398" cy="172307"/>
            </a:xfrm>
            <a:custGeom>
              <a:avLst/>
              <a:gdLst/>
              <a:ahLst/>
              <a:cxnLst/>
              <a:rect l="l" t="t" r="r" b="b"/>
              <a:pathLst>
                <a:path w="13075" h="5907" extrusionOk="0">
                  <a:moveTo>
                    <a:pt x="1375" y="2452"/>
                  </a:moveTo>
                  <a:lnTo>
                    <a:pt x="1393" y="2471"/>
                  </a:lnTo>
                  <a:lnTo>
                    <a:pt x="1430" y="2563"/>
                  </a:lnTo>
                  <a:lnTo>
                    <a:pt x="1486" y="2638"/>
                  </a:lnTo>
                  <a:lnTo>
                    <a:pt x="1560" y="2693"/>
                  </a:lnTo>
                  <a:lnTo>
                    <a:pt x="1635" y="2768"/>
                  </a:lnTo>
                  <a:lnTo>
                    <a:pt x="1709" y="2805"/>
                  </a:lnTo>
                  <a:lnTo>
                    <a:pt x="1802" y="2842"/>
                  </a:lnTo>
                  <a:lnTo>
                    <a:pt x="1895" y="2861"/>
                  </a:lnTo>
                  <a:lnTo>
                    <a:pt x="1987" y="2861"/>
                  </a:lnTo>
                  <a:lnTo>
                    <a:pt x="2025" y="2879"/>
                  </a:lnTo>
                  <a:lnTo>
                    <a:pt x="2043" y="2898"/>
                  </a:lnTo>
                  <a:lnTo>
                    <a:pt x="2062" y="2935"/>
                  </a:lnTo>
                  <a:lnTo>
                    <a:pt x="2043" y="2991"/>
                  </a:lnTo>
                  <a:lnTo>
                    <a:pt x="2025" y="3009"/>
                  </a:lnTo>
                  <a:lnTo>
                    <a:pt x="1876" y="3009"/>
                  </a:lnTo>
                  <a:lnTo>
                    <a:pt x="1765" y="2972"/>
                  </a:lnTo>
                  <a:lnTo>
                    <a:pt x="1672" y="2935"/>
                  </a:lnTo>
                  <a:lnTo>
                    <a:pt x="1579" y="2861"/>
                  </a:lnTo>
                  <a:lnTo>
                    <a:pt x="1486" y="2786"/>
                  </a:lnTo>
                  <a:lnTo>
                    <a:pt x="1412" y="2712"/>
                  </a:lnTo>
                  <a:lnTo>
                    <a:pt x="1356" y="2601"/>
                  </a:lnTo>
                  <a:lnTo>
                    <a:pt x="1319" y="2489"/>
                  </a:lnTo>
                  <a:lnTo>
                    <a:pt x="1319" y="2471"/>
                  </a:lnTo>
                  <a:lnTo>
                    <a:pt x="1337" y="2452"/>
                  </a:lnTo>
                  <a:close/>
                  <a:moveTo>
                    <a:pt x="873" y="2396"/>
                  </a:moveTo>
                  <a:lnTo>
                    <a:pt x="910" y="2415"/>
                  </a:lnTo>
                  <a:lnTo>
                    <a:pt x="1115" y="2656"/>
                  </a:lnTo>
                  <a:lnTo>
                    <a:pt x="1226" y="2786"/>
                  </a:lnTo>
                  <a:lnTo>
                    <a:pt x="1337" y="2898"/>
                  </a:lnTo>
                  <a:lnTo>
                    <a:pt x="1467" y="2991"/>
                  </a:lnTo>
                  <a:lnTo>
                    <a:pt x="1616" y="3083"/>
                  </a:lnTo>
                  <a:lnTo>
                    <a:pt x="1895" y="3232"/>
                  </a:lnTo>
                  <a:lnTo>
                    <a:pt x="1913" y="3269"/>
                  </a:lnTo>
                  <a:lnTo>
                    <a:pt x="1913" y="3306"/>
                  </a:lnTo>
                  <a:lnTo>
                    <a:pt x="1895" y="3343"/>
                  </a:lnTo>
                  <a:lnTo>
                    <a:pt x="1839" y="3343"/>
                  </a:lnTo>
                  <a:lnTo>
                    <a:pt x="1690" y="3288"/>
                  </a:lnTo>
                  <a:lnTo>
                    <a:pt x="1523" y="3213"/>
                  </a:lnTo>
                  <a:lnTo>
                    <a:pt x="1393" y="3121"/>
                  </a:lnTo>
                  <a:lnTo>
                    <a:pt x="1245" y="3009"/>
                  </a:lnTo>
                  <a:lnTo>
                    <a:pt x="1133" y="2879"/>
                  </a:lnTo>
                  <a:lnTo>
                    <a:pt x="1022" y="2749"/>
                  </a:lnTo>
                  <a:lnTo>
                    <a:pt x="910" y="2601"/>
                  </a:lnTo>
                  <a:lnTo>
                    <a:pt x="836" y="2452"/>
                  </a:lnTo>
                  <a:lnTo>
                    <a:pt x="836" y="2415"/>
                  </a:lnTo>
                  <a:lnTo>
                    <a:pt x="855" y="2396"/>
                  </a:lnTo>
                  <a:close/>
                  <a:moveTo>
                    <a:pt x="0" y="1"/>
                  </a:moveTo>
                  <a:lnTo>
                    <a:pt x="56" y="502"/>
                  </a:lnTo>
                  <a:lnTo>
                    <a:pt x="112" y="985"/>
                  </a:lnTo>
                  <a:lnTo>
                    <a:pt x="223" y="1449"/>
                  </a:lnTo>
                  <a:lnTo>
                    <a:pt x="279" y="1672"/>
                  </a:lnTo>
                  <a:lnTo>
                    <a:pt x="372" y="1895"/>
                  </a:lnTo>
                  <a:lnTo>
                    <a:pt x="446" y="2118"/>
                  </a:lnTo>
                  <a:lnTo>
                    <a:pt x="558" y="2322"/>
                  </a:lnTo>
                  <a:lnTo>
                    <a:pt x="669" y="2526"/>
                  </a:lnTo>
                  <a:lnTo>
                    <a:pt x="817" y="2731"/>
                  </a:lnTo>
                  <a:lnTo>
                    <a:pt x="966" y="2898"/>
                  </a:lnTo>
                  <a:lnTo>
                    <a:pt x="1133" y="3083"/>
                  </a:lnTo>
                  <a:lnTo>
                    <a:pt x="1319" y="3251"/>
                  </a:lnTo>
                  <a:lnTo>
                    <a:pt x="1523" y="3399"/>
                  </a:lnTo>
                  <a:lnTo>
                    <a:pt x="1969" y="3678"/>
                  </a:lnTo>
                  <a:lnTo>
                    <a:pt x="2415" y="3956"/>
                  </a:lnTo>
                  <a:lnTo>
                    <a:pt x="2879" y="4198"/>
                  </a:lnTo>
                  <a:lnTo>
                    <a:pt x="3343" y="4439"/>
                  </a:lnTo>
                  <a:lnTo>
                    <a:pt x="3826" y="4662"/>
                  </a:lnTo>
                  <a:lnTo>
                    <a:pt x="4309" y="4848"/>
                  </a:lnTo>
                  <a:lnTo>
                    <a:pt x="4810" y="5033"/>
                  </a:lnTo>
                  <a:lnTo>
                    <a:pt x="5293" y="5219"/>
                  </a:lnTo>
                  <a:lnTo>
                    <a:pt x="5739" y="5349"/>
                  </a:lnTo>
                  <a:lnTo>
                    <a:pt x="6259" y="5479"/>
                  </a:lnTo>
                  <a:lnTo>
                    <a:pt x="6834" y="5609"/>
                  </a:lnTo>
                  <a:lnTo>
                    <a:pt x="7466" y="5720"/>
                  </a:lnTo>
                  <a:lnTo>
                    <a:pt x="8097" y="5813"/>
                  </a:lnTo>
                  <a:lnTo>
                    <a:pt x="8766" y="5869"/>
                  </a:lnTo>
                  <a:lnTo>
                    <a:pt x="9416" y="5906"/>
                  </a:lnTo>
                  <a:lnTo>
                    <a:pt x="9750" y="5888"/>
                  </a:lnTo>
                  <a:lnTo>
                    <a:pt x="10066" y="5869"/>
                  </a:lnTo>
                  <a:lnTo>
                    <a:pt x="10381" y="5850"/>
                  </a:lnTo>
                  <a:lnTo>
                    <a:pt x="10697" y="5813"/>
                  </a:lnTo>
                  <a:lnTo>
                    <a:pt x="10976" y="5739"/>
                  </a:lnTo>
                  <a:lnTo>
                    <a:pt x="11273" y="5665"/>
                  </a:lnTo>
                  <a:lnTo>
                    <a:pt x="11533" y="5572"/>
                  </a:lnTo>
                  <a:lnTo>
                    <a:pt x="11793" y="5479"/>
                  </a:lnTo>
                  <a:lnTo>
                    <a:pt x="12016" y="5349"/>
                  </a:lnTo>
                  <a:lnTo>
                    <a:pt x="12238" y="5200"/>
                  </a:lnTo>
                  <a:lnTo>
                    <a:pt x="12424" y="5033"/>
                  </a:lnTo>
                  <a:lnTo>
                    <a:pt x="12610" y="4848"/>
                  </a:lnTo>
                  <a:lnTo>
                    <a:pt x="12758" y="4625"/>
                  </a:lnTo>
                  <a:lnTo>
                    <a:pt x="12870" y="4402"/>
                  </a:lnTo>
                  <a:lnTo>
                    <a:pt x="12963" y="4142"/>
                  </a:lnTo>
                  <a:lnTo>
                    <a:pt x="13037" y="3863"/>
                  </a:lnTo>
                  <a:lnTo>
                    <a:pt x="13074" y="3548"/>
                  </a:lnTo>
                  <a:lnTo>
                    <a:pt x="13074" y="3213"/>
                  </a:lnTo>
                  <a:lnTo>
                    <a:pt x="12981" y="3381"/>
                  </a:lnTo>
                  <a:lnTo>
                    <a:pt x="12888" y="3529"/>
                  </a:lnTo>
                  <a:lnTo>
                    <a:pt x="12758" y="3678"/>
                  </a:lnTo>
                  <a:lnTo>
                    <a:pt x="12628" y="3826"/>
                  </a:lnTo>
                  <a:lnTo>
                    <a:pt x="12480" y="3956"/>
                  </a:lnTo>
                  <a:lnTo>
                    <a:pt x="12331" y="4068"/>
                  </a:lnTo>
                  <a:lnTo>
                    <a:pt x="12164" y="4179"/>
                  </a:lnTo>
                  <a:lnTo>
                    <a:pt x="11978" y="4272"/>
                  </a:lnTo>
                  <a:lnTo>
                    <a:pt x="11793" y="4365"/>
                  </a:lnTo>
                  <a:lnTo>
                    <a:pt x="11607" y="4458"/>
                  </a:lnTo>
                  <a:lnTo>
                    <a:pt x="11198" y="4588"/>
                  </a:lnTo>
                  <a:lnTo>
                    <a:pt x="10790" y="4680"/>
                  </a:lnTo>
                  <a:lnTo>
                    <a:pt x="10381" y="4755"/>
                  </a:lnTo>
                  <a:lnTo>
                    <a:pt x="9936" y="4792"/>
                  </a:lnTo>
                  <a:lnTo>
                    <a:pt x="9490" y="4810"/>
                  </a:lnTo>
                  <a:lnTo>
                    <a:pt x="9026" y="4829"/>
                  </a:lnTo>
                  <a:lnTo>
                    <a:pt x="8580" y="4810"/>
                  </a:lnTo>
                  <a:lnTo>
                    <a:pt x="8116" y="4773"/>
                  </a:lnTo>
                  <a:lnTo>
                    <a:pt x="7670" y="4718"/>
                  </a:lnTo>
                  <a:lnTo>
                    <a:pt x="7224" y="4662"/>
                  </a:lnTo>
                  <a:lnTo>
                    <a:pt x="6760" y="4569"/>
                  </a:lnTo>
                  <a:lnTo>
                    <a:pt x="6314" y="4476"/>
                  </a:lnTo>
                  <a:lnTo>
                    <a:pt x="5887" y="4346"/>
                  </a:lnTo>
                  <a:lnTo>
                    <a:pt x="5442" y="4216"/>
                  </a:lnTo>
                  <a:lnTo>
                    <a:pt x="5014" y="4068"/>
                  </a:lnTo>
                  <a:lnTo>
                    <a:pt x="4587" y="3900"/>
                  </a:lnTo>
                  <a:lnTo>
                    <a:pt x="4179" y="3715"/>
                  </a:lnTo>
                  <a:lnTo>
                    <a:pt x="3770" y="3511"/>
                  </a:lnTo>
                  <a:lnTo>
                    <a:pt x="3362" y="3306"/>
                  </a:lnTo>
                  <a:lnTo>
                    <a:pt x="2916" y="3028"/>
                  </a:lnTo>
                  <a:lnTo>
                    <a:pt x="2433" y="2712"/>
                  </a:lnTo>
                  <a:lnTo>
                    <a:pt x="1932" y="2341"/>
                  </a:lnTo>
                  <a:lnTo>
                    <a:pt x="1449" y="1951"/>
                  </a:lnTo>
                  <a:lnTo>
                    <a:pt x="1226" y="1728"/>
                  </a:lnTo>
                  <a:lnTo>
                    <a:pt x="1003" y="1505"/>
                  </a:lnTo>
                  <a:lnTo>
                    <a:pt x="799" y="1282"/>
                  </a:lnTo>
                  <a:lnTo>
                    <a:pt x="595" y="1041"/>
                  </a:lnTo>
                  <a:lnTo>
                    <a:pt x="428" y="781"/>
                  </a:lnTo>
                  <a:lnTo>
                    <a:pt x="260" y="539"/>
                  </a:lnTo>
                  <a:lnTo>
                    <a:pt x="130" y="2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A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01;p43">
              <a:extLst>
                <a:ext uri="{FF2B5EF4-FFF2-40B4-BE49-F238E27FC236}">
                  <a16:creationId xmlns:a16="http://schemas.microsoft.com/office/drawing/2014/main" id="{2283C703-80C8-202A-6382-F408555D4D64}"/>
                </a:ext>
              </a:extLst>
            </p:cNvPr>
            <p:cNvSpPr/>
            <p:nvPr/>
          </p:nvSpPr>
          <p:spPr>
            <a:xfrm>
              <a:off x="7160970" y="1463164"/>
              <a:ext cx="46643" cy="42267"/>
            </a:xfrm>
            <a:custGeom>
              <a:avLst/>
              <a:gdLst/>
              <a:ahLst/>
              <a:cxnLst/>
              <a:rect l="l" t="t" r="r" b="b"/>
              <a:pathLst>
                <a:path w="1599" h="1449" extrusionOk="0">
                  <a:moveTo>
                    <a:pt x="1542" y="0"/>
                  </a:moveTo>
                  <a:lnTo>
                    <a:pt x="1171" y="298"/>
                  </a:lnTo>
                  <a:lnTo>
                    <a:pt x="800" y="576"/>
                  </a:lnTo>
                  <a:lnTo>
                    <a:pt x="391" y="836"/>
                  </a:lnTo>
                  <a:lnTo>
                    <a:pt x="1" y="1078"/>
                  </a:lnTo>
                  <a:lnTo>
                    <a:pt x="20" y="1263"/>
                  </a:lnTo>
                  <a:lnTo>
                    <a:pt x="38" y="1449"/>
                  </a:lnTo>
                  <a:lnTo>
                    <a:pt x="410" y="1170"/>
                  </a:lnTo>
                  <a:lnTo>
                    <a:pt x="800" y="873"/>
                  </a:lnTo>
                  <a:lnTo>
                    <a:pt x="1598" y="316"/>
                  </a:lnTo>
                  <a:lnTo>
                    <a:pt x="1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02;p43">
              <a:extLst>
                <a:ext uri="{FF2B5EF4-FFF2-40B4-BE49-F238E27FC236}">
                  <a16:creationId xmlns:a16="http://schemas.microsoft.com/office/drawing/2014/main" id="{16A72D96-3EC2-73FF-BD90-BAFDFD35551F}"/>
                </a:ext>
              </a:extLst>
            </p:cNvPr>
            <p:cNvSpPr/>
            <p:nvPr/>
          </p:nvSpPr>
          <p:spPr>
            <a:xfrm>
              <a:off x="7114385" y="1393825"/>
              <a:ext cx="105129" cy="48247"/>
            </a:xfrm>
            <a:custGeom>
              <a:avLst/>
              <a:gdLst/>
              <a:ahLst/>
              <a:cxnLst/>
              <a:rect l="l" t="t" r="r" b="b"/>
              <a:pathLst>
                <a:path w="3604" h="1654" extrusionOk="0">
                  <a:moveTo>
                    <a:pt x="3102" y="0"/>
                  </a:moveTo>
                  <a:lnTo>
                    <a:pt x="2824" y="186"/>
                  </a:lnTo>
                  <a:lnTo>
                    <a:pt x="2527" y="353"/>
                  </a:lnTo>
                  <a:lnTo>
                    <a:pt x="2211" y="483"/>
                  </a:lnTo>
                  <a:lnTo>
                    <a:pt x="1858" y="595"/>
                  </a:lnTo>
                  <a:lnTo>
                    <a:pt x="1487" y="688"/>
                  </a:lnTo>
                  <a:lnTo>
                    <a:pt x="1097" y="762"/>
                  </a:lnTo>
                  <a:lnTo>
                    <a:pt x="707" y="799"/>
                  </a:lnTo>
                  <a:lnTo>
                    <a:pt x="317" y="836"/>
                  </a:lnTo>
                  <a:lnTo>
                    <a:pt x="317" y="910"/>
                  </a:lnTo>
                  <a:lnTo>
                    <a:pt x="298" y="1003"/>
                  </a:lnTo>
                  <a:lnTo>
                    <a:pt x="279" y="1078"/>
                  </a:lnTo>
                  <a:lnTo>
                    <a:pt x="242" y="1152"/>
                  </a:lnTo>
                  <a:lnTo>
                    <a:pt x="187" y="1208"/>
                  </a:lnTo>
                  <a:lnTo>
                    <a:pt x="131" y="1282"/>
                  </a:lnTo>
                  <a:lnTo>
                    <a:pt x="57" y="1338"/>
                  </a:lnTo>
                  <a:lnTo>
                    <a:pt x="1" y="1375"/>
                  </a:lnTo>
                  <a:lnTo>
                    <a:pt x="38" y="1449"/>
                  </a:lnTo>
                  <a:lnTo>
                    <a:pt x="94" y="1505"/>
                  </a:lnTo>
                  <a:lnTo>
                    <a:pt x="149" y="1560"/>
                  </a:lnTo>
                  <a:lnTo>
                    <a:pt x="224" y="1597"/>
                  </a:lnTo>
                  <a:lnTo>
                    <a:pt x="298" y="1616"/>
                  </a:lnTo>
                  <a:lnTo>
                    <a:pt x="372" y="1635"/>
                  </a:lnTo>
                  <a:lnTo>
                    <a:pt x="447" y="1653"/>
                  </a:lnTo>
                  <a:lnTo>
                    <a:pt x="539" y="1635"/>
                  </a:lnTo>
                  <a:lnTo>
                    <a:pt x="558" y="1635"/>
                  </a:lnTo>
                  <a:lnTo>
                    <a:pt x="558" y="1616"/>
                  </a:lnTo>
                  <a:lnTo>
                    <a:pt x="577" y="1579"/>
                  </a:lnTo>
                  <a:lnTo>
                    <a:pt x="614" y="1560"/>
                  </a:lnTo>
                  <a:lnTo>
                    <a:pt x="669" y="1579"/>
                  </a:lnTo>
                  <a:lnTo>
                    <a:pt x="707" y="1597"/>
                  </a:lnTo>
                  <a:lnTo>
                    <a:pt x="818" y="1523"/>
                  </a:lnTo>
                  <a:lnTo>
                    <a:pt x="911" y="1449"/>
                  </a:lnTo>
                  <a:lnTo>
                    <a:pt x="1115" y="1263"/>
                  </a:lnTo>
                  <a:lnTo>
                    <a:pt x="1078" y="1189"/>
                  </a:lnTo>
                  <a:lnTo>
                    <a:pt x="1078" y="1170"/>
                  </a:lnTo>
                  <a:lnTo>
                    <a:pt x="1097" y="1133"/>
                  </a:lnTo>
                  <a:lnTo>
                    <a:pt x="1134" y="1096"/>
                  </a:lnTo>
                  <a:lnTo>
                    <a:pt x="1227" y="1096"/>
                  </a:lnTo>
                  <a:lnTo>
                    <a:pt x="1245" y="1133"/>
                  </a:lnTo>
                  <a:lnTo>
                    <a:pt x="1301" y="1245"/>
                  </a:lnTo>
                  <a:lnTo>
                    <a:pt x="1319" y="1263"/>
                  </a:lnTo>
                  <a:lnTo>
                    <a:pt x="1394" y="1356"/>
                  </a:lnTo>
                  <a:lnTo>
                    <a:pt x="1505" y="1430"/>
                  </a:lnTo>
                  <a:lnTo>
                    <a:pt x="1617" y="1467"/>
                  </a:lnTo>
                  <a:lnTo>
                    <a:pt x="1728" y="1486"/>
                  </a:lnTo>
                  <a:lnTo>
                    <a:pt x="1858" y="1505"/>
                  </a:lnTo>
                  <a:lnTo>
                    <a:pt x="1988" y="1486"/>
                  </a:lnTo>
                  <a:lnTo>
                    <a:pt x="2099" y="1449"/>
                  </a:lnTo>
                  <a:lnTo>
                    <a:pt x="2229" y="1412"/>
                  </a:lnTo>
                  <a:lnTo>
                    <a:pt x="2341" y="1356"/>
                  </a:lnTo>
                  <a:lnTo>
                    <a:pt x="2452" y="1282"/>
                  </a:lnTo>
                  <a:lnTo>
                    <a:pt x="2545" y="1189"/>
                  </a:lnTo>
                  <a:lnTo>
                    <a:pt x="2638" y="1096"/>
                  </a:lnTo>
                  <a:lnTo>
                    <a:pt x="2694" y="1003"/>
                  </a:lnTo>
                  <a:lnTo>
                    <a:pt x="2731" y="892"/>
                  </a:lnTo>
                  <a:lnTo>
                    <a:pt x="2768" y="762"/>
                  </a:lnTo>
                  <a:lnTo>
                    <a:pt x="2749" y="632"/>
                  </a:lnTo>
                  <a:lnTo>
                    <a:pt x="2768" y="576"/>
                  </a:lnTo>
                  <a:lnTo>
                    <a:pt x="2805" y="539"/>
                  </a:lnTo>
                  <a:lnTo>
                    <a:pt x="2861" y="520"/>
                  </a:lnTo>
                  <a:lnTo>
                    <a:pt x="2879" y="520"/>
                  </a:lnTo>
                  <a:lnTo>
                    <a:pt x="2916" y="539"/>
                  </a:lnTo>
                  <a:lnTo>
                    <a:pt x="2991" y="650"/>
                  </a:lnTo>
                  <a:lnTo>
                    <a:pt x="3084" y="669"/>
                  </a:lnTo>
                  <a:lnTo>
                    <a:pt x="3176" y="650"/>
                  </a:lnTo>
                  <a:lnTo>
                    <a:pt x="3269" y="632"/>
                  </a:lnTo>
                  <a:lnTo>
                    <a:pt x="3362" y="595"/>
                  </a:lnTo>
                  <a:lnTo>
                    <a:pt x="3436" y="558"/>
                  </a:lnTo>
                  <a:lnTo>
                    <a:pt x="3492" y="483"/>
                  </a:lnTo>
                  <a:lnTo>
                    <a:pt x="3566" y="428"/>
                  </a:lnTo>
                  <a:lnTo>
                    <a:pt x="3604" y="335"/>
                  </a:lnTo>
                  <a:lnTo>
                    <a:pt x="3455" y="316"/>
                  </a:lnTo>
                  <a:lnTo>
                    <a:pt x="3306" y="242"/>
                  </a:lnTo>
                  <a:lnTo>
                    <a:pt x="3195" y="13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03;p43">
              <a:extLst>
                <a:ext uri="{FF2B5EF4-FFF2-40B4-BE49-F238E27FC236}">
                  <a16:creationId xmlns:a16="http://schemas.microsoft.com/office/drawing/2014/main" id="{342E0D7D-DAC3-EC75-BDD5-6228ABAB7DA7}"/>
                </a:ext>
              </a:extLst>
            </p:cNvPr>
            <p:cNvSpPr/>
            <p:nvPr/>
          </p:nvSpPr>
          <p:spPr>
            <a:xfrm>
              <a:off x="6909636" y="1420370"/>
              <a:ext cx="287120" cy="69891"/>
            </a:xfrm>
            <a:custGeom>
              <a:avLst/>
              <a:gdLst/>
              <a:ahLst/>
              <a:cxnLst/>
              <a:rect l="l" t="t" r="r" b="b"/>
              <a:pathLst>
                <a:path w="9843" h="2396" extrusionOk="0">
                  <a:moveTo>
                    <a:pt x="892" y="0"/>
                  </a:moveTo>
                  <a:lnTo>
                    <a:pt x="855" y="56"/>
                  </a:lnTo>
                  <a:lnTo>
                    <a:pt x="799" y="130"/>
                  </a:lnTo>
                  <a:lnTo>
                    <a:pt x="725" y="168"/>
                  </a:lnTo>
                  <a:lnTo>
                    <a:pt x="650" y="205"/>
                  </a:lnTo>
                  <a:lnTo>
                    <a:pt x="483" y="260"/>
                  </a:lnTo>
                  <a:lnTo>
                    <a:pt x="316" y="279"/>
                  </a:lnTo>
                  <a:lnTo>
                    <a:pt x="167" y="260"/>
                  </a:lnTo>
                  <a:lnTo>
                    <a:pt x="0" y="205"/>
                  </a:lnTo>
                  <a:lnTo>
                    <a:pt x="0" y="223"/>
                  </a:lnTo>
                  <a:lnTo>
                    <a:pt x="446" y="372"/>
                  </a:lnTo>
                  <a:lnTo>
                    <a:pt x="910" y="520"/>
                  </a:lnTo>
                  <a:lnTo>
                    <a:pt x="1839" y="799"/>
                  </a:lnTo>
                  <a:lnTo>
                    <a:pt x="2767" y="1040"/>
                  </a:lnTo>
                  <a:lnTo>
                    <a:pt x="3714" y="1245"/>
                  </a:lnTo>
                  <a:lnTo>
                    <a:pt x="4661" y="1449"/>
                  </a:lnTo>
                  <a:lnTo>
                    <a:pt x="6537" y="1857"/>
                  </a:lnTo>
                  <a:lnTo>
                    <a:pt x="7484" y="2062"/>
                  </a:lnTo>
                  <a:lnTo>
                    <a:pt x="8413" y="2303"/>
                  </a:lnTo>
                  <a:lnTo>
                    <a:pt x="8468" y="2340"/>
                  </a:lnTo>
                  <a:lnTo>
                    <a:pt x="8506" y="2396"/>
                  </a:lnTo>
                  <a:lnTo>
                    <a:pt x="9174" y="1876"/>
                  </a:lnTo>
                  <a:lnTo>
                    <a:pt x="9843" y="1356"/>
                  </a:lnTo>
                  <a:lnTo>
                    <a:pt x="9657" y="1245"/>
                  </a:lnTo>
                  <a:lnTo>
                    <a:pt x="9508" y="1115"/>
                  </a:lnTo>
                  <a:lnTo>
                    <a:pt x="9360" y="947"/>
                  </a:lnTo>
                  <a:lnTo>
                    <a:pt x="9267" y="762"/>
                  </a:lnTo>
                  <a:lnTo>
                    <a:pt x="9118" y="817"/>
                  </a:lnTo>
                  <a:lnTo>
                    <a:pt x="8988" y="836"/>
                  </a:lnTo>
                  <a:lnTo>
                    <a:pt x="8840" y="836"/>
                  </a:lnTo>
                  <a:lnTo>
                    <a:pt x="8710" y="817"/>
                  </a:lnTo>
                  <a:lnTo>
                    <a:pt x="8580" y="799"/>
                  </a:lnTo>
                  <a:lnTo>
                    <a:pt x="8450" y="743"/>
                  </a:lnTo>
                  <a:lnTo>
                    <a:pt x="8338" y="669"/>
                  </a:lnTo>
                  <a:lnTo>
                    <a:pt x="8246" y="576"/>
                  </a:lnTo>
                  <a:lnTo>
                    <a:pt x="8153" y="669"/>
                  </a:lnTo>
                  <a:lnTo>
                    <a:pt x="8041" y="762"/>
                  </a:lnTo>
                  <a:lnTo>
                    <a:pt x="7911" y="855"/>
                  </a:lnTo>
                  <a:lnTo>
                    <a:pt x="7800" y="910"/>
                  </a:lnTo>
                  <a:lnTo>
                    <a:pt x="7800" y="1003"/>
                  </a:lnTo>
                  <a:lnTo>
                    <a:pt x="7781" y="1077"/>
                  </a:lnTo>
                  <a:lnTo>
                    <a:pt x="7763" y="1152"/>
                  </a:lnTo>
                  <a:lnTo>
                    <a:pt x="7726" y="1226"/>
                  </a:lnTo>
                  <a:lnTo>
                    <a:pt x="7670" y="1300"/>
                  </a:lnTo>
                  <a:lnTo>
                    <a:pt x="7614" y="1356"/>
                  </a:lnTo>
                  <a:lnTo>
                    <a:pt x="7484" y="1467"/>
                  </a:lnTo>
                  <a:lnTo>
                    <a:pt x="7298" y="1542"/>
                  </a:lnTo>
                  <a:lnTo>
                    <a:pt x="7113" y="1616"/>
                  </a:lnTo>
                  <a:lnTo>
                    <a:pt x="6909" y="1653"/>
                  </a:lnTo>
                  <a:lnTo>
                    <a:pt x="6463" y="1653"/>
                  </a:lnTo>
                  <a:lnTo>
                    <a:pt x="6259" y="1616"/>
                  </a:lnTo>
                  <a:lnTo>
                    <a:pt x="6054" y="1542"/>
                  </a:lnTo>
                  <a:lnTo>
                    <a:pt x="5869" y="1449"/>
                  </a:lnTo>
                  <a:lnTo>
                    <a:pt x="5701" y="1337"/>
                  </a:lnTo>
                  <a:lnTo>
                    <a:pt x="5627" y="1263"/>
                  </a:lnTo>
                  <a:lnTo>
                    <a:pt x="5571" y="1189"/>
                  </a:lnTo>
                  <a:lnTo>
                    <a:pt x="5516" y="1115"/>
                  </a:lnTo>
                  <a:lnTo>
                    <a:pt x="5479" y="1022"/>
                  </a:lnTo>
                  <a:lnTo>
                    <a:pt x="5441" y="929"/>
                  </a:lnTo>
                  <a:lnTo>
                    <a:pt x="5423" y="817"/>
                  </a:lnTo>
                  <a:lnTo>
                    <a:pt x="5274" y="910"/>
                  </a:lnTo>
                  <a:lnTo>
                    <a:pt x="5089" y="985"/>
                  </a:lnTo>
                  <a:lnTo>
                    <a:pt x="4921" y="1022"/>
                  </a:lnTo>
                  <a:lnTo>
                    <a:pt x="4736" y="1003"/>
                  </a:lnTo>
                  <a:lnTo>
                    <a:pt x="4606" y="985"/>
                  </a:lnTo>
                  <a:lnTo>
                    <a:pt x="4494" y="947"/>
                  </a:lnTo>
                  <a:lnTo>
                    <a:pt x="4401" y="873"/>
                  </a:lnTo>
                  <a:lnTo>
                    <a:pt x="4309" y="799"/>
                  </a:lnTo>
                  <a:lnTo>
                    <a:pt x="4234" y="706"/>
                  </a:lnTo>
                  <a:lnTo>
                    <a:pt x="4179" y="613"/>
                  </a:lnTo>
                  <a:lnTo>
                    <a:pt x="4123" y="502"/>
                  </a:lnTo>
                  <a:lnTo>
                    <a:pt x="4104" y="390"/>
                  </a:lnTo>
                  <a:lnTo>
                    <a:pt x="3919" y="520"/>
                  </a:lnTo>
                  <a:lnTo>
                    <a:pt x="3714" y="632"/>
                  </a:lnTo>
                  <a:lnTo>
                    <a:pt x="3473" y="725"/>
                  </a:lnTo>
                  <a:lnTo>
                    <a:pt x="3250" y="780"/>
                  </a:lnTo>
                  <a:lnTo>
                    <a:pt x="3009" y="799"/>
                  </a:lnTo>
                  <a:lnTo>
                    <a:pt x="2767" y="780"/>
                  </a:lnTo>
                  <a:lnTo>
                    <a:pt x="2544" y="743"/>
                  </a:lnTo>
                  <a:lnTo>
                    <a:pt x="2433" y="706"/>
                  </a:lnTo>
                  <a:lnTo>
                    <a:pt x="2322" y="650"/>
                  </a:lnTo>
                  <a:lnTo>
                    <a:pt x="2154" y="539"/>
                  </a:lnTo>
                  <a:lnTo>
                    <a:pt x="2006" y="390"/>
                  </a:lnTo>
                  <a:lnTo>
                    <a:pt x="1894" y="223"/>
                  </a:lnTo>
                  <a:lnTo>
                    <a:pt x="1802" y="38"/>
                  </a:lnTo>
                  <a:lnTo>
                    <a:pt x="1709" y="112"/>
                  </a:lnTo>
                  <a:lnTo>
                    <a:pt x="1597" y="149"/>
                  </a:lnTo>
                  <a:lnTo>
                    <a:pt x="1467" y="168"/>
                  </a:lnTo>
                  <a:lnTo>
                    <a:pt x="1356" y="168"/>
                  </a:lnTo>
                  <a:lnTo>
                    <a:pt x="1226" y="149"/>
                  </a:lnTo>
                  <a:lnTo>
                    <a:pt x="1115" y="112"/>
                  </a:lnTo>
                  <a:lnTo>
                    <a:pt x="1003" y="7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04;p43">
              <a:extLst>
                <a:ext uri="{FF2B5EF4-FFF2-40B4-BE49-F238E27FC236}">
                  <a16:creationId xmlns:a16="http://schemas.microsoft.com/office/drawing/2014/main" id="{A2FD343F-7F5A-EE5E-ABB2-FA5CD8B7B347}"/>
                </a:ext>
              </a:extLst>
            </p:cNvPr>
            <p:cNvSpPr/>
            <p:nvPr/>
          </p:nvSpPr>
          <p:spPr>
            <a:xfrm>
              <a:off x="7153415" y="1084360"/>
              <a:ext cx="16277" cy="16277"/>
            </a:xfrm>
            <a:custGeom>
              <a:avLst/>
              <a:gdLst/>
              <a:ahLst/>
              <a:cxnLst/>
              <a:rect l="l" t="t" r="r" b="b"/>
              <a:pathLst>
                <a:path w="558" h="558" extrusionOk="0">
                  <a:moveTo>
                    <a:pt x="111" y="0"/>
                  </a:moveTo>
                  <a:lnTo>
                    <a:pt x="93" y="19"/>
                  </a:lnTo>
                  <a:lnTo>
                    <a:pt x="74" y="19"/>
                  </a:lnTo>
                  <a:lnTo>
                    <a:pt x="19" y="130"/>
                  </a:lnTo>
                  <a:lnTo>
                    <a:pt x="0" y="241"/>
                  </a:lnTo>
                  <a:lnTo>
                    <a:pt x="19" y="353"/>
                  </a:lnTo>
                  <a:lnTo>
                    <a:pt x="56" y="409"/>
                  </a:lnTo>
                  <a:lnTo>
                    <a:pt x="93" y="446"/>
                  </a:lnTo>
                  <a:lnTo>
                    <a:pt x="130" y="483"/>
                  </a:lnTo>
                  <a:lnTo>
                    <a:pt x="186" y="520"/>
                  </a:lnTo>
                  <a:lnTo>
                    <a:pt x="241" y="539"/>
                  </a:lnTo>
                  <a:lnTo>
                    <a:pt x="297" y="557"/>
                  </a:lnTo>
                  <a:lnTo>
                    <a:pt x="371" y="539"/>
                  </a:lnTo>
                  <a:lnTo>
                    <a:pt x="427" y="539"/>
                  </a:lnTo>
                  <a:lnTo>
                    <a:pt x="483" y="501"/>
                  </a:lnTo>
                  <a:lnTo>
                    <a:pt x="520" y="464"/>
                  </a:lnTo>
                  <a:lnTo>
                    <a:pt x="539" y="427"/>
                  </a:lnTo>
                  <a:lnTo>
                    <a:pt x="557" y="409"/>
                  </a:lnTo>
                  <a:lnTo>
                    <a:pt x="539" y="353"/>
                  </a:lnTo>
                  <a:lnTo>
                    <a:pt x="483" y="316"/>
                  </a:lnTo>
                  <a:lnTo>
                    <a:pt x="446" y="316"/>
                  </a:lnTo>
                  <a:lnTo>
                    <a:pt x="427" y="334"/>
                  </a:lnTo>
                  <a:lnTo>
                    <a:pt x="353" y="334"/>
                  </a:lnTo>
                  <a:lnTo>
                    <a:pt x="297" y="353"/>
                  </a:lnTo>
                  <a:lnTo>
                    <a:pt x="260" y="334"/>
                  </a:lnTo>
                  <a:lnTo>
                    <a:pt x="204" y="316"/>
                  </a:lnTo>
                  <a:lnTo>
                    <a:pt x="167" y="279"/>
                  </a:lnTo>
                  <a:lnTo>
                    <a:pt x="149" y="223"/>
                  </a:lnTo>
                  <a:lnTo>
                    <a:pt x="149" y="167"/>
                  </a:lnTo>
                  <a:lnTo>
                    <a:pt x="186" y="111"/>
                  </a:lnTo>
                  <a:lnTo>
                    <a:pt x="186" y="56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05;p43">
              <a:extLst>
                <a:ext uri="{FF2B5EF4-FFF2-40B4-BE49-F238E27FC236}">
                  <a16:creationId xmlns:a16="http://schemas.microsoft.com/office/drawing/2014/main" id="{7ED1DC32-101C-BC01-760F-7F19F5BBD131}"/>
                </a:ext>
              </a:extLst>
            </p:cNvPr>
            <p:cNvSpPr/>
            <p:nvPr/>
          </p:nvSpPr>
          <p:spPr>
            <a:xfrm>
              <a:off x="6798029" y="1394904"/>
              <a:ext cx="367309" cy="147921"/>
            </a:xfrm>
            <a:custGeom>
              <a:avLst/>
              <a:gdLst/>
              <a:ahLst/>
              <a:cxnLst/>
              <a:rect l="l" t="t" r="r" b="b"/>
              <a:pathLst>
                <a:path w="12592" h="5071" extrusionOk="0">
                  <a:moveTo>
                    <a:pt x="9880" y="3826"/>
                  </a:moveTo>
                  <a:lnTo>
                    <a:pt x="10270" y="4123"/>
                  </a:lnTo>
                  <a:lnTo>
                    <a:pt x="10456" y="4253"/>
                  </a:lnTo>
                  <a:lnTo>
                    <a:pt x="10549" y="4309"/>
                  </a:lnTo>
                  <a:lnTo>
                    <a:pt x="10623" y="4383"/>
                  </a:lnTo>
                  <a:lnTo>
                    <a:pt x="10642" y="4420"/>
                  </a:lnTo>
                  <a:lnTo>
                    <a:pt x="10642" y="4439"/>
                  </a:lnTo>
                  <a:lnTo>
                    <a:pt x="10623" y="4495"/>
                  </a:lnTo>
                  <a:lnTo>
                    <a:pt x="10586" y="4532"/>
                  </a:lnTo>
                  <a:lnTo>
                    <a:pt x="10549" y="4532"/>
                  </a:lnTo>
                  <a:lnTo>
                    <a:pt x="10530" y="4513"/>
                  </a:lnTo>
                  <a:lnTo>
                    <a:pt x="10437" y="4457"/>
                  </a:lnTo>
                  <a:lnTo>
                    <a:pt x="10345" y="4383"/>
                  </a:lnTo>
                  <a:lnTo>
                    <a:pt x="10177" y="4235"/>
                  </a:lnTo>
                  <a:lnTo>
                    <a:pt x="10010" y="4068"/>
                  </a:lnTo>
                  <a:lnTo>
                    <a:pt x="9825" y="3900"/>
                  </a:lnTo>
                  <a:lnTo>
                    <a:pt x="9806" y="3882"/>
                  </a:lnTo>
                  <a:lnTo>
                    <a:pt x="9825" y="3845"/>
                  </a:lnTo>
                  <a:lnTo>
                    <a:pt x="9843" y="3826"/>
                  </a:lnTo>
                  <a:close/>
                  <a:moveTo>
                    <a:pt x="10400" y="3919"/>
                  </a:moveTo>
                  <a:lnTo>
                    <a:pt x="10716" y="4142"/>
                  </a:lnTo>
                  <a:lnTo>
                    <a:pt x="10883" y="4272"/>
                  </a:lnTo>
                  <a:lnTo>
                    <a:pt x="11032" y="4402"/>
                  </a:lnTo>
                  <a:lnTo>
                    <a:pt x="11050" y="4439"/>
                  </a:lnTo>
                  <a:lnTo>
                    <a:pt x="11050" y="4457"/>
                  </a:lnTo>
                  <a:lnTo>
                    <a:pt x="11032" y="4532"/>
                  </a:lnTo>
                  <a:lnTo>
                    <a:pt x="10976" y="4569"/>
                  </a:lnTo>
                  <a:lnTo>
                    <a:pt x="10939" y="4569"/>
                  </a:lnTo>
                  <a:lnTo>
                    <a:pt x="10920" y="4550"/>
                  </a:lnTo>
                  <a:lnTo>
                    <a:pt x="10605" y="4290"/>
                  </a:lnTo>
                  <a:lnTo>
                    <a:pt x="10326" y="4012"/>
                  </a:lnTo>
                  <a:lnTo>
                    <a:pt x="10307" y="3975"/>
                  </a:lnTo>
                  <a:lnTo>
                    <a:pt x="10326" y="3938"/>
                  </a:lnTo>
                  <a:lnTo>
                    <a:pt x="10363" y="3919"/>
                  </a:lnTo>
                  <a:close/>
                  <a:moveTo>
                    <a:pt x="94" y="1"/>
                  </a:moveTo>
                  <a:lnTo>
                    <a:pt x="38" y="186"/>
                  </a:lnTo>
                  <a:lnTo>
                    <a:pt x="1" y="372"/>
                  </a:lnTo>
                  <a:lnTo>
                    <a:pt x="316" y="558"/>
                  </a:lnTo>
                  <a:lnTo>
                    <a:pt x="651" y="725"/>
                  </a:lnTo>
                  <a:lnTo>
                    <a:pt x="1319" y="1059"/>
                  </a:lnTo>
                  <a:lnTo>
                    <a:pt x="2025" y="1338"/>
                  </a:lnTo>
                  <a:lnTo>
                    <a:pt x="2731" y="1616"/>
                  </a:lnTo>
                  <a:lnTo>
                    <a:pt x="3436" y="1858"/>
                  </a:lnTo>
                  <a:lnTo>
                    <a:pt x="4161" y="2080"/>
                  </a:lnTo>
                  <a:lnTo>
                    <a:pt x="5609" y="2526"/>
                  </a:lnTo>
                  <a:lnTo>
                    <a:pt x="6315" y="2749"/>
                  </a:lnTo>
                  <a:lnTo>
                    <a:pt x="7039" y="2990"/>
                  </a:lnTo>
                  <a:lnTo>
                    <a:pt x="7745" y="3250"/>
                  </a:lnTo>
                  <a:lnTo>
                    <a:pt x="8432" y="3529"/>
                  </a:lnTo>
                  <a:lnTo>
                    <a:pt x="9100" y="3845"/>
                  </a:lnTo>
                  <a:lnTo>
                    <a:pt x="9435" y="4030"/>
                  </a:lnTo>
                  <a:lnTo>
                    <a:pt x="9750" y="4198"/>
                  </a:lnTo>
                  <a:lnTo>
                    <a:pt x="10085" y="4402"/>
                  </a:lnTo>
                  <a:lnTo>
                    <a:pt x="10400" y="4606"/>
                  </a:lnTo>
                  <a:lnTo>
                    <a:pt x="10697" y="4829"/>
                  </a:lnTo>
                  <a:lnTo>
                    <a:pt x="10994" y="5052"/>
                  </a:lnTo>
                  <a:lnTo>
                    <a:pt x="11050" y="5070"/>
                  </a:lnTo>
                  <a:lnTo>
                    <a:pt x="11812" y="4550"/>
                  </a:lnTo>
                  <a:lnTo>
                    <a:pt x="12592" y="4068"/>
                  </a:lnTo>
                  <a:lnTo>
                    <a:pt x="12536" y="3975"/>
                  </a:lnTo>
                  <a:lnTo>
                    <a:pt x="12480" y="3975"/>
                  </a:lnTo>
                  <a:lnTo>
                    <a:pt x="12443" y="4012"/>
                  </a:lnTo>
                  <a:lnTo>
                    <a:pt x="12406" y="4049"/>
                  </a:lnTo>
                  <a:lnTo>
                    <a:pt x="12369" y="4030"/>
                  </a:lnTo>
                  <a:lnTo>
                    <a:pt x="11607" y="3789"/>
                  </a:lnTo>
                  <a:lnTo>
                    <a:pt x="10827" y="3585"/>
                  </a:lnTo>
                  <a:lnTo>
                    <a:pt x="10047" y="3399"/>
                  </a:lnTo>
                  <a:lnTo>
                    <a:pt x="9249" y="3213"/>
                  </a:lnTo>
                  <a:lnTo>
                    <a:pt x="7633" y="2860"/>
                  </a:lnTo>
                  <a:lnTo>
                    <a:pt x="6835" y="2693"/>
                  </a:lnTo>
                  <a:lnTo>
                    <a:pt x="6036" y="2508"/>
                  </a:lnTo>
                  <a:lnTo>
                    <a:pt x="5238" y="2303"/>
                  </a:lnTo>
                  <a:lnTo>
                    <a:pt x="4439" y="2080"/>
                  </a:lnTo>
                  <a:lnTo>
                    <a:pt x="3678" y="1820"/>
                  </a:lnTo>
                  <a:lnTo>
                    <a:pt x="2916" y="1542"/>
                  </a:lnTo>
                  <a:lnTo>
                    <a:pt x="2545" y="1393"/>
                  </a:lnTo>
                  <a:lnTo>
                    <a:pt x="2173" y="1226"/>
                  </a:lnTo>
                  <a:lnTo>
                    <a:pt x="1802" y="1059"/>
                  </a:lnTo>
                  <a:lnTo>
                    <a:pt x="1449" y="873"/>
                  </a:lnTo>
                  <a:lnTo>
                    <a:pt x="1096" y="669"/>
                  </a:lnTo>
                  <a:lnTo>
                    <a:pt x="762" y="465"/>
                  </a:lnTo>
                  <a:lnTo>
                    <a:pt x="409" y="242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06;p43">
              <a:extLst>
                <a:ext uri="{FF2B5EF4-FFF2-40B4-BE49-F238E27FC236}">
                  <a16:creationId xmlns:a16="http://schemas.microsoft.com/office/drawing/2014/main" id="{BECF9E07-AE2E-22D4-7261-5AE84BE9B101}"/>
                </a:ext>
              </a:extLst>
            </p:cNvPr>
            <p:cNvSpPr/>
            <p:nvPr/>
          </p:nvSpPr>
          <p:spPr>
            <a:xfrm>
              <a:off x="6786653" y="1360775"/>
              <a:ext cx="369467" cy="143575"/>
            </a:xfrm>
            <a:custGeom>
              <a:avLst/>
              <a:gdLst/>
              <a:ahLst/>
              <a:cxnLst/>
              <a:rect l="l" t="t" r="r" b="b"/>
              <a:pathLst>
                <a:path w="12666" h="4922" extrusionOk="0">
                  <a:moveTo>
                    <a:pt x="1" y="1"/>
                  </a:moveTo>
                  <a:lnTo>
                    <a:pt x="112" y="353"/>
                  </a:lnTo>
                  <a:lnTo>
                    <a:pt x="168" y="539"/>
                  </a:lnTo>
                  <a:lnTo>
                    <a:pt x="205" y="706"/>
                  </a:lnTo>
                  <a:lnTo>
                    <a:pt x="205" y="743"/>
                  </a:lnTo>
                  <a:lnTo>
                    <a:pt x="205" y="762"/>
                  </a:lnTo>
                  <a:lnTo>
                    <a:pt x="558" y="1003"/>
                  </a:lnTo>
                  <a:lnTo>
                    <a:pt x="911" y="1208"/>
                  </a:lnTo>
                  <a:lnTo>
                    <a:pt x="1282" y="1412"/>
                  </a:lnTo>
                  <a:lnTo>
                    <a:pt x="1654" y="1616"/>
                  </a:lnTo>
                  <a:lnTo>
                    <a:pt x="2396" y="1969"/>
                  </a:lnTo>
                  <a:lnTo>
                    <a:pt x="3158" y="2285"/>
                  </a:lnTo>
                  <a:lnTo>
                    <a:pt x="3919" y="2582"/>
                  </a:lnTo>
                  <a:lnTo>
                    <a:pt x="4699" y="2842"/>
                  </a:lnTo>
                  <a:lnTo>
                    <a:pt x="5479" y="3065"/>
                  </a:lnTo>
                  <a:lnTo>
                    <a:pt x="6278" y="3288"/>
                  </a:lnTo>
                  <a:lnTo>
                    <a:pt x="7076" y="3492"/>
                  </a:lnTo>
                  <a:lnTo>
                    <a:pt x="7856" y="3678"/>
                  </a:lnTo>
                  <a:lnTo>
                    <a:pt x="9472" y="4068"/>
                  </a:lnTo>
                  <a:lnTo>
                    <a:pt x="10270" y="4253"/>
                  </a:lnTo>
                  <a:lnTo>
                    <a:pt x="11069" y="4458"/>
                  </a:lnTo>
                  <a:lnTo>
                    <a:pt x="11867" y="4680"/>
                  </a:lnTo>
                  <a:lnTo>
                    <a:pt x="12666" y="4922"/>
                  </a:lnTo>
                  <a:lnTo>
                    <a:pt x="12647" y="4773"/>
                  </a:lnTo>
                  <a:lnTo>
                    <a:pt x="12629" y="4606"/>
                  </a:lnTo>
                  <a:lnTo>
                    <a:pt x="12554" y="4606"/>
                  </a:lnTo>
                  <a:lnTo>
                    <a:pt x="11756" y="4383"/>
                  </a:lnTo>
                  <a:lnTo>
                    <a:pt x="10939" y="4198"/>
                  </a:lnTo>
                  <a:lnTo>
                    <a:pt x="9267" y="3826"/>
                  </a:lnTo>
                  <a:lnTo>
                    <a:pt x="7596" y="3455"/>
                  </a:lnTo>
                  <a:lnTo>
                    <a:pt x="6760" y="3269"/>
                  </a:lnTo>
                  <a:lnTo>
                    <a:pt x="5943" y="3046"/>
                  </a:lnTo>
                  <a:lnTo>
                    <a:pt x="5126" y="2805"/>
                  </a:lnTo>
                  <a:lnTo>
                    <a:pt x="4346" y="2545"/>
                  </a:lnTo>
                  <a:lnTo>
                    <a:pt x="3548" y="2248"/>
                  </a:lnTo>
                  <a:lnTo>
                    <a:pt x="3176" y="2081"/>
                  </a:lnTo>
                  <a:lnTo>
                    <a:pt x="2786" y="1895"/>
                  </a:lnTo>
                  <a:lnTo>
                    <a:pt x="2415" y="1709"/>
                  </a:lnTo>
                  <a:lnTo>
                    <a:pt x="2062" y="1505"/>
                  </a:lnTo>
                  <a:lnTo>
                    <a:pt x="1691" y="1301"/>
                  </a:lnTo>
                  <a:lnTo>
                    <a:pt x="1338" y="1078"/>
                  </a:lnTo>
                  <a:lnTo>
                    <a:pt x="985" y="836"/>
                  </a:lnTo>
                  <a:lnTo>
                    <a:pt x="651" y="576"/>
                  </a:lnTo>
                  <a:lnTo>
                    <a:pt x="31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07;p43">
              <a:extLst>
                <a:ext uri="{FF2B5EF4-FFF2-40B4-BE49-F238E27FC236}">
                  <a16:creationId xmlns:a16="http://schemas.microsoft.com/office/drawing/2014/main" id="{B5880C59-E226-B12E-2A66-98C8488FBFB1}"/>
                </a:ext>
              </a:extLst>
            </p:cNvPr>
            <p:cNvSpPr/>
            <p:nvPr/>
          </p:nvSpPr>
          <p:spPr>
            <a:xfrm>
              <a:off x="7123077" y="1097341"/>
              <a:ext cx="18990" cy="17385"/>
            </a:xfrm>
            <a:custGeom>
              <a:avLst/>
              <a:gdLst/>
              <a:ahLst/>
              <a:cxnLst/>
              <a:rect l="l" t="t" r="r" b="b"/>
              <a:pathLst>
                <a:path w="651" h="596" extrusionOk="0">
                  <a:moveTo>
                    <a:pt x="93" y="1"/>
                  </a:moveTo>
                  <a:lnTo>
                    <a:pt x="74" y="38"/>
                  </a:lnTo>
                  <a:lnTo>
                    <a:pt x="37" y="94"/>
                  </a:lnTo>
                  <a:lnTo>
                    <a:pt x="19" y="149"/>
                  </a:lnTo>
                  <a:lnTo>
                    <a:pt x="0" y="279"/>
                  </a:lnTo>
                  <a:lnTo>
                    <a:pt x="19" y="354"/>
                  </a:lnTo>
                  <a:lnTo>
                    <a:pt x="37" y="409"/>
                  </a:lnTo>
                  <a:lnTo>
                    <a:pt x="74" y="465"/>
                  </a:lnTo>
                  <a:lnTo>
                    <a:pt x="130" y="502"/>
                  </a:lnTo>
                  <a:lnTo>
                    <a:pt x="186" y="558"/>
                  </a:lnTo>
                  <a:lnTo>
                    <a:pt x="241" y="576"/>
                  </a:lnTo>
                  <a:lnTo>
                    <a:pt x="316" y="595"/>
                  </a:lnTo>
                  <a:lnTo>
                    <a:pt x="446" y="595"/>
                  </a:lnTo>
                  <a:lnTo>
                    <a:pt x="501" y="576"/>
                  </a:lnTo>
                  <a:lnTo>
                    <a:pt x="557" y="539"/>
                  </a:lnTo>
                  <a:lnTo>
                    <a:pt x="613" y="502"/>
                  </a:lnTo>
                  <a:lnTo>
                    <a:pt x="650" y="465"/>
                  </a:lnTo>
                  <a:lnTo>
                    <a:pt x="650" y="446"/>
                  </a:lnTo>
                  <a:lnTo>
                    <a:pt x="650" y="409"/>
                  </a:lnTo>
                  <a:lnTo>
                    <a:pt x="631" y="372"/>
                  </a:lnTo>
                  <a:lnTo>
                    <a:pt x="576" y="335"/>
                  </a:lnTo>
                  <a:lnTo>
                    <a:pt x="539" y="335"/>
                  </a:lnTo>
                  <a:lnTo>
                    <a:pt x="501" y="354"/>
                  </a:lnTo>
                  <a:lnTo>
                    <a:pt x="427" y="391"/>
                  </a:lnTo>
                  <a:lnTo>
                    <a:pt x="353" y="391"/>
                  </a:lnTo>
                  <a:lnTo>
                    <a:pt x="279" y="372"/>
                  </a:lnTo>
                  <a:lnTo>
                    <a:pt x="223" y="354"/>
                  </a:lnTo>
                  <a:lnTo>
                    <a:pt x="186" y="298"/>
                  </a:lnTo>
                  <a:lnTo>
                    <a:pt x="149" y="224"/>
                  </a:lnTo>
                  <a:lnTo>
                    <a:pt x="149" y="149"/>
                  </a:lnTo>
                  <a:lnTo>
                    <a:pt x="167" y="75"/>
                  </a:lnTo>
                  <a:lnTo>
                    <a:pt x="167" y="38"/>
                  </a:lnTo>
                  <a:lnTo>
                    <a:pt x="149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08;p43">
              <a:extLst>
                <a:ext uri="{FF2B5EF4-FFF2-40B4-BE49-F238E27FC236}">
                  <a16:creationId xmlns:a16="http://schemas.microsoft.com/office/drawing/2014/main" id="{2253FF2C-197C-0F0D-3346-8C14EE10CDB1}"/>
                </a:ext>
              </a:extLst>
            </p:cNvPr>
            <p:cNvSpPr/>
            <p:nvPr/>
          </p:nvSpPr>
          <p:spPr>
            <a:xfrm>
              <a:off x="7119285" y="1085964"/>
              <a:ext cx="18435" cy="14673"/>
            </a:xfrm>
            <a:custGeom>
              <a:avLst/>
              <a:gdLst/>
              <a:ahLst/>
              <a:cxnLst/>
              <a:rect l="l" t="t" r="r" b="b"/>
              <a:pathLst>
                <a:path w="632" h="503" extrusionOk="0">
                  <a:moveTo>
                    <a:pt x="111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19" y="56"/>
                  </a:lnTo>
                  <a:lnTo>
                    <a:pt x="130" y="38"/>
                  </a:lnTo>
                  <a:lnTo>
                    <a:pt x="204" y="56"/>
                  </a:lnTo>
                  <a:lnTo>
                    <a:pt x="279" y="94"/>
                  </a:lnTo>
                  <a:lnTo>
                    <a:pt x="353" y="131"/>
                  </a:lnTo>
                  <a:lnTo>
                    <a:pt x="409" y="186"/>
                  </a:lnTo>
                  <a:lnTo>
                    <a:pt x="464" y="261"/>
                  </a:lnTo>
                  <a:lnTo>
                    <a:pt x="483" y="354"/>
                  </a:lnTo>
                  <a:lnTo>
                    <a:pt x="501" y="446"/>
                  </a:lnTo>
                  <a:lnTo>
                    <a:pt x="539" y="484"/>
                  </a:lnTo>
                  <a:lnTo>
                    <a:pt x="576" y="502"/>
                  </a:lnTo>
                  <a:lnTo>
                    <a:pt x="613" y="484"/>
                  </a:lnTo>
                  <a:lnTo>
                    <a:pt x="631" y="465"/>
                  </a:lnTo>
                  <a:lnTo>
                    <a:pt x="631" y="446"/>
                  </a:lnTo>
                  <a:lnTo>
                    <a:pt x="613" y="335"/>
                  </a:lnTo>
                  <a:lnTo>
                    <a:pt x="576" y="242"/>
                  </a:lnTo>
                  <a:lnTo>
                    <a:pt x="501" y="168"/>
                  </a:lnTo>
                  <a:lnTo>
                    <a:pt x="427" y="94"/>
                  </a:lnTo>
                  <a:lnTo>
                    <a:pt x="334" y="56"/>
                  </a:lnTo>
                  <a:lnTo>
                    <a:pt x="223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09;p43">
              <a:extLst>
                <a:ext uri="{FF2B5EF4-FFF2-40B4-BE49-F238E27FC236}">
                  <a16:creationId xmlns:a16="http://schemas.microsoft.com/office/drawing/2014/main" id="{2EC579AE-0497-07D4-CD82-2FBB123428C7}"/>
                </a:ext>
              </a:extLst>
            </p:cNvPr>
            <p:cNvSpPr/>
            <p:nvPr/>
          </p:nvSpPr>
          <p:spPr>
            <a:xfrm>
              <a:off x="7092740" y="1431747"/>
              <a:ext cx="35762" cy="30891"/>
            </a:xfrm>
            <a:custGeom>
              <a:avLst/>
              <a:gdLst/>
              <a:ahLst/>
              <a:cxnLst/>
              <a:rect l="l" t="t" r="r" b="b"/>
              <a:pathLst>
                <a:path w="1226" h="1059" extrusionOk="0">
                  <a:moveTo>
                    <a:pt x="130" y="0"/>
                  </a:moveTo>
                  <a:lnTo>
                    <a:pt x="93" y="93"/>
                  </a:lnTo>
                  <a:lnTo>
                    <a:pt x="19" y="167"/>
                  </a:lnTo>
                  <a:lnTo>
                    <a:pt x="0" y="390"/>
                  </a:lnTo>
                  <a:lnTo>
                    <a:pt x="0" y="483"/>
                  </a:lnTo>
                  <a:lnTo>
                    <a:pt x="19" y="595"/>
                  </a:lnTo>
                  <a:lnTo>
                    <a:pt x="74" y="706"/>
                  </a:lnTo>
                  <a:lnTo>
                    <a:pt x="130" y="817"/>
                  </a:lnTo>
                  <a:lnTo>
                    <a:pt x="204" y="892"/>
                  </a:lnTo>
                  <a:lnTo>
                    <a:pt x="297" y="985"/>
                  </a:lnTo>
                  <a:lnTo>
                    <a:pt x="316" y="1022"/>
                  </a:lnTo>
                  <a:lnTo>
                    <a:pt x="316" y="1059"/>
                  </a:lnTo>
                  <a:lnTo>
                    <a:pt x="464" y="1059"/>
                  </a:lnTo>
                  <a:lnTo>
                    <a:pt x="613" y="1040"/>
                  </a:lnTo>
                  <a:lnTo>
                    <a:pt x="743" y="1022"/>
                  </a:lnTo>
                  <a:lnTo>
                    <a:pt x="873" y="966"/>
                  </a:lnTo>
                  <a:lnTo>
                    <a:pt x="984" y="892"/>
                  </a:lnTo>
                  <a:lnTo>
                    <a:pt x="1077" y="817"/>
                  </a:lnTo>
                  <a:lnTo>
                    <a:pt x="1170" y="706"/>
                  </a:lnTo>
                  <a:lnTo>
                    <a:pt x="1226" y="576"/>
                  </a:lnTo>
                  <a:lnTo>
                    <a:pt x="1077" y="576"/>
                  </a:lnTo>
                  <a:lnTo>
                    <a:pt x="966" y="539"/>
                  </a:lnTo>
                  <a:lnTo>
                    <a:pt x="873" y="502"/>
                  </a:lnTo>
                  <a:lnTo>
                    <a:pt x="780" y="446"/>
                  </a:lnTo>
                  <a:lnTo>
                    <a:pt x="706" y="390"/>
                  </a:lnTo>
                  <a:lnTo>
                    <a:pt x="632" y="316"/>
                  </a:lnTo>
                  <a:lnTo>
                    <a:pt x="594" y="223"/>
                  </a:lnTo>
                  <a:lnTo>
                    <a:pt x="557" y="130"/>
                  </a:lnTo>
                  <a:lnTo>
                    <a:pt x="427" y="130"/>
                  </a:lnTo>
                  <a:lnTo>
                    <a:pt x="316" y="112"/>
                  </a:lnTo>
                  <a:lnTo>
                    <a:pt x="223" y="5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10;p43">
              <a:extLst>
                <a:ext uri="{FF2B5EF4-FFF2-40B4-BE49-F238E27FC236}">
                  <a16:creationId xmlns:a16="http://schemas.microsoft.com/office/drawing/2014/main" id="{96107EA0-73D9-54A9-78C7-72F16AF1491E}"/>
                </a:ext>
              </a:extLst>
            </p:cNvPr>
            <p:cNvSpPr/>
            <p:nvPr/>
          </p:nvSpPr>
          <p:spPr>
            <a:xfrm>
              <a:off x="7109513" y="1261099"/>
              <a:ext cx="14673" cy="17356"/>
            </a:xfrm>
            <a:custGeom>
              <a:avLst/>
              <a:gdLst/>
              <a:ahLst/>
              <a:cxnLst/>
              <a:rect l="l" t="t" r="r" b="b"/>
              <a:pathLst>
                <a:path w="503" h="595" extrusionOk="0">
                  <a:moveTo>
                    <a:pt x="316" y="1"/>
                  </a:moveTo>
                  <a:lnTo>
                    <a:pt x="224" y="38"/>
                  </a:lnTo>
                  <a:lnTo>
                    <a:pt x="131" y="93"/>
                  </a:lnTo>
                  <a:lnTo>
                    <a:pt x="75" y="186"/>
                  </a:lnTo>
                  <a:lnTo>
                    <a:pt x="19" y="279"/>
                  </a:lnTo>
                  <a:lnTo>
                    <a:pt x="1" y="372"/>
                  </a:lnTo>
                  <a:lnTo>
                    <a:pt x="1" y="465"/>
                  </a:lnTo>
                  <a:lnTo>
                    <a:pt x="38" y="576"/>
                  </a:lnTo>
                  <a:lnTo>
                    <a:pt x="75" y="595"/>
                  </a:lnTo>
                  <a:lnTo>
                    <a:pt x="112" y="595"/>
                  </a:lnTo>
                  <a:lnTo>
                    <a:pt x="149" y="576"/>
                  </a:lnTo>
                  <a:lnTo>
                    <a:pt x="149" y="521"/>
                  </a:lnTo>
                  <a:lnTo>
                    <a:pt x="149" y="465"/>
                  </a:lnTo>
                  <a:lnTo>
                    <a:pt x="168" y="391"/>
                  </a:lnTo>
                  <a:lnTo>
                    <a:pt x="186" y="335"/>
                  </a:lnTo>
                  <a:lnTo>
                    <a:pt x="205" y="279"/>
                  </a:lnTo>
                  <a:lnTo>
                    <a:pt x="242" y="242"/>
                  </a:lnTo>
                  <a:lnTo>
                    <a:pt x="298" y="205"/>
                  </a:lnTo>
                  <a:lnTo>
                    <a:pt x="354" y="186"/>
                  </a:lnTo>
                  <a:lnTo>
                    <a:pt x="428" y="168"/>
                  </a:lnTo>
                  <a:lnTo>
                    <a:pt x="465" y="168"/>
                  </a:lnTo>
                  <a:lnTo>
                    <a:pt x="484" y="149"/>
                  </a:lnTo>
                  <a:lnTo>
                    <a:pt x="502" y="112"/>
                  </a:lnTo>
                  <a:lnTo>
                    <a:pt x="502" y="93"/>
                  </a:lnTo>
                  <a:lnTo>
                    <a:pt x="484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11;p43">
              <a:extLst>
                <a:ext uri="{FF2B5EF4-FFF2-40B4-BE49-F238E27FC236}">
                  <a16:creationId xmlns:a16="http://schemas.microsoft.com/office/drawing/2014/main" id="{E5B10E2A-FFDD-E54A-15AA-00B378D9DB2A}"/>
                </a:ext>
              </a:extLst>
            </p:cNvPr>
            <p:cNvSpPr/>
            <p:nvPr/>
          </p:nvSpPr>
          <p:spPr>
            <a:xfrm>
              <a:off x="7098691" y="1509195"/>
              <a:ext cx="21702" cy="18990"/>
            </a:xfrm>
            <a:custGeom>
              <a:avLst/>
              <a:gdLst/>
              <a:ahLst/>
              <a:cxnLst/>
              <a:rect l="l" t="t" r="r" b="b"/>
              <a:pathLst>
                <a:path w="744" h="651" extrusionOk="0">
                  <a:moveTo>
                    <a:pt x="56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19" y="94"/>
                  </a:lnTo>
                  <a:lnTo>
                    <a:pt x="298" y="372"/>
                  </a:lnTo>
                  <a:lnTo>
                    <a:pt x="613" y="632"/>
                  </a:lnTo>
                  <a:lnTo>
                    <a:pt x="632" y="651"/>
                  </a:lnTo>
                  <a:lnTo>
                    <a:pt x="669" y="651"/>
                  </a:lnTo>
                  <a:lnTo>
                    <a:pt x="725" y="614"/>
                  </a:lnTo>
                  <a:lnTo>
                    <a:pt x="743" y="539"/>
                  </a:lnTo>
                  <a:lnTo>
                    <a:pt x="743" y="521"/>
                  </a:lnTo>
                  <a:lnTo>
                    <a:pt x="725" y="484"/>
                  </a:lnTo>
                  <a:lnTo>
                    <a:pt x="576" y="354"/>
                  </a:lnTo>
                  <a:lnTo>
                    <a:pt x="409" y="22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12;p43">
              <a:extLst>
                <a:ext uri="{FF2B5EF4-FFF2-40B4-BE49-F238E27FC236}">
                  <a16:creationId xmlns:a16="http://schemas.microsoft.com/office/drawing/2014/main" id="{349855C1-608B-D2F6-F7D5-8630EB98E457}"/>
                </a:ext>
              </a:extLst>
            </p:cNvPr>
            <p:cNvSpPr/>
            <p:nvPr/>
          </p:nvSpPr>
          <p:spPr>
            <a:xfrm>
              <a:off x="6943211" y="1381369"/>
              <a:ext cx="173912" cy="61782"/>
            </a:xfrm>
            <a:custGeom>
              <a:avLst/>
              <a:gdLst/>
              <a:ahLst/>
              <a:cxnLst/>
              <a:rect l="l" t="t" r="r" b="b"/>
              <a:pathLst>
                <a:path w="5962" h="2118" extrusionOk="0">
                  <a:moveTo>
                    <a:pt x="1096" y="1300"/>
                  </a:moveTo>
                  <a:lnTo>
                    <a:pt x="1338" y="1430"/>
                  </a:lnTo>
                  <a:lnTo>
                    <a:pt x="1579" y="1505"/>
                  </a:lnTo>
                  <a:lnTo>
                    <a:pt x="1839" y="1523"/>
                  </a:lnTo>
                  <a:lnTo>
                    <a:pt x="2118" y="1523"/>
                  </a:lnTo>
                  <a:lnTo>
                    <a:pt x="2155" y="1542"/>
                  </a:lnTo>
                  <a:lnTo>
                    <a:pt x="2173" y="1579"/>
                  </a:lnTo>
                  <a:lnTo>
                    <a:pt x="2155" y="1616"/>
                  </a:lnTo>
                  <a:lnTo>
                    <a:pt x="2118" y="1653"/>
                  </a:lnTo>
                  <a:lnTo>
                    <a:pt x="1988" y="1672"/>
                  </a:lnTo>
                  <a:lnTo>
                    <a:pt x="1839" y="1672"/>
                  </a:lnTo>
                  <a:lnTo>
                    <a:pt x="1691" y="1653"/>
                  </a:lnTo>
                  <a:lnTo>
                    <a:pt x="1561" y="1616"/>
                  </a:lnTo>
                  <a:lnTo>
                    <a:pt x="1431" y="1579"/>
                  </a:lnTo>
                  <a:lnTo>
                    <a:pt x="1301" y="1523"/>
                  </a:lnTo>
                  <a:lnTo>
                    <a:pt x="1171" y="1449"/>
                  </a:lnTo>
                  <a:lnTo>
                    <a:pt x="1059" y="1356"/>
                  </a:lnTo>
                  <a:lnTo>
                    <a:pt x="1041" y="1337"/>
                  </a:lnTo>
                  <a:lnTo>
                    <a:pt x="1041" y="1319"/>
                  </a:lnTo>
                  <a:lnTo>
                    <a:pt x="1078" y="1300"/>
                  </a:lnTo>
                  <a:close/>
                  <a:moveTo>
                    <a:pt x="56" y="0"/>
                  </a:moveTo>
                  <a:lnTo>
                    <a:pt x="93" y="37"/>
                  </a:lnTo>
                  <a:lnTo>
                    <a:pt x="93" y="56"/>
                  </a:lnTo>
                  <a:lnTo>
                    <a:pt x="93" y="93"/>
                  </a:lnTo>
                  <a:lnTo>
                    <a:pt x="19" y="223"/>
                  </a:lnTo>
                  <a:lnTo>
                    <a:pt x="1" y="353"/>
                  </a:lnTo>
                  <a:lnTo>
                    <a:pt x="1" y="427"/>
                  </a:lnTo>
                  <a:lnTo>
                    <a:pt x="19" y="483"/>
                  </a:lnTo>
                  <a:lnTo>
                    <a:pt x="56" y="539"/>
                  </a:lnTo>
                  <a:lnTo>
                    <a:pt x="112" y="613"/>
                  </a:lnTo>
                  <a:lnTo>
                    <a:pt x="168" y="650"/>
                  </a:lnTo>
                  <a:lnTo>
                    <a:pt x="223" y="669"/>
                  </a:lnTo>
                  <a:lnTo>
                    <a:pt x="279" y="687"/>
                  </a:lnTo>
                  <a:lnTo>
                    <a:pt x="335" y="687"/>
                  </a:lnTo>
                  <a:lnTo>
                    <a:pt x="465" y="650"/>
                  </a:lnTo>
                  <a:lnTo>
                    <a:pt x="576" y="613"/>
                  </a:lnTo>
                  <a:lnTo>
                    <a:pt x="632" y="613"/>
                  </a:lnTo>
                  <a:lnTo>
                    <a:pt x="669" y="650"/>
                  </a:lnTo>
                  <a:lnTo>
                    <a:pt x="706" y="632"/>
                  </a:lnTo>
                  <a:lnTo>
                    <a:pt x="762" y="632"/>
                  </a:lnTo>
                  <a:lnTo>
                    <a:pt x="799" y="669"/>
                  </a:lnTo>
                  <a:lnTo>
                    <a:pt x="799" y="706"/>
                  </a:lnTo>
                  <a:lnTo>
                    <a:pt x="781" y="892"/>
                  </a:lnTo>
                  <a:lnTo>
                    <a:pt x="799" y="1077"/>
                  </a:lnTo>
                  <a:lnTo>
                    <a:pt x="836" y="1263"/>
                  </a:lnTo>
                  <a:lnTo>
                    <a:pt x="911" y="1412"/>
                  </a:lnTo>
                  <a:lnTo>
                    <a:pt x="1022" y="1560"/>
                  </a:lnTo>
                  <a:lnTo>
                    <a:pt x="1152" y="1690"/>
                  </a:lnTo>
                  <a:lnTo>
                    <a:pt x="1301" y="1783"/>
                  </a:lnTo>
                  <a:lnTo>
                    <a:pt x="1486" y="1857"/>
                  </a:lnTo>
                  <a:lnTo>
                    <a:pt x="1672" y="1894"/>
                  </a:lnTo>
                  <a:lnTo>
                    <a:pt x="1858" y="1894"/>
                  </a:lnTo>
                  <a:lnTo>
                    <a:pt x="2025" y="1876"/>
                  </a:lnTo>
                  <a:lnTo>
                    <a:pt x="2192" y="1820"/>
                  </a:lnTo>
                  <a:lnTo>
                    <a:pt x="2359" y="1765"/>
                  </a:lnTo>
                  <a:lnTo>
                    <a:pt x="2526" y="1690"/>
                  </a:lnTo>
                  <a:lnTo>
                    <a:pt x="2861" y="1542"/>
                  </a:lnTo>
                  <a:lnTo>
                    <a:pt x="2898" y="1542"/>
                  </a:lnTo>
                  <a:lnTo>
                    <a:pt x="2953" y="1560"/>
                  </a:lnTo>
                  <a:lnTo>
                    <a:pt x="2953" y="1542"/>
                  </a:lnTo>
                  <a:lnTo>
                    <a:pt x="2972" y="1523"/>
                  </a:lnTo>
                  <a:lnTo>
                    <a:pt x="2972" y="1505"/>
                  </a:lnTo>
                  <a:lnTo>
                    <a:pt x="3028" y="1505"/>
                  </a:lnTo>
                  <a:lnTo>
                    <a:pt x="3065" y="1523"/>
                  </a:lnTo>
                  <a:lnTo>
                    <a:pt x="3083" y="1560"/>
                  </a:lnTo>
                  <a:lnTo>
                    <a:pt x="3120" y="1690"/>
                  </a:lnTo>
                  <a:lnTo>
                    <a:pt x="3158" y="1820"/>
                  </a:lnTo>
                  <a:lnTo>
                    <a:pt x="3232" y="1913"/>
                  </a:lnTo>
                  <a:lnTo>
                    <a:pt x="3325" y="2006"/>
                  </a:lnTo>
                  <a:lnTo>
                    <a:pt x="3436" y="2062"/>
                  </a:lnTo>
                  <a:lnTo>
                    <a:pt x="3566" y="2099"/>
                  </a:lnTo>
                  <a:lnTo>
                    <a:pt x="3696" y="2117"/>
                  </a:lnTo>
                  <a:lnTo>
                    <a:pt x="3826" y="2099"/>
                  </a:lnTo>
                  <a:lnTo>
                    <a:pt x="3919" y="2062"/>
                  </a:lnTo>
                  <a:lnTo>
                    <a:pt x="4012" y="2024"/>
                  </a:lnTo>
                  <a:lnTo>
                    <a:pt x="4160" y="1913"/>
                  </a:lnTo>
                  <a:lnTo>
                    <a:pt x="4290" y="1783"/>
                  </a:lnTo>
                  <a:lnTo>
                    <a:pt x="4420" y="1635"/>
                  </a:lnTo>
                  <a:lnTo>
                    <a:pt x="4420" y="1616"/>
                  </a:lnTo>
                  <a:lnTo>
                    <a:pt x="4439" y="1597"/>
                  </a:lnTo>
                  <a:lnTo>
                    <a:pt x="4476" y="1579"/>
                  </a:lnTo>
                  <a:lnTo>
                    <a:pt x="4513" y="1560"/>
                  </a:lnTo>
                  <a:lnTo>
                    <a:pt x="4588" y="1579"/>
                  </a:lnTo>
                  <a:lnTo>
                    <a:pt x="4606" y="1597"/>
                  </a:lnTo>
                  <a:lnTo>
                    <a:pt x="4643" y="1635"/>
                  </a:lnTo>
                  <a:lnTo>
                    <a:pt x="4643" y="1672"/>
                  </a:lnTo>
                  <a:lnTo>
                    <a:pt x="4643" y="1709"/>
                  </a:lnTo>
                  <a:lnTo>
                    <a:pt x="4606" y="1746"/>
                  </a:lnTo>
                  <a:lnTo>
                    <a:pt x="4718" y="1820"/>
                  </a:lnTo>
                  <a:lnTo>
                    <a:pt x="4755" y="1839"/>
                  </a:lnTo>
                  <a:lnTo>
                    <a:pt x="4829" y="1839"/>
                  </a:lnTo>
                  <a:lnTo>
                    <a:pt x="4922" y="1820"/>
                  </a:lnTo>
                  <a:lnTo>
                    <a:pt x="4996" y="1765"/>
                  </a:lnTo>
                  <a:lnTo>
                    <a:pt x="5052" y="1690"/>
                  </a:lnTo>
                  <a:lnTo>
                    <a:pt x="5089" y="1616"/>
                  </a:lnTo>
                  <a:lnTo>
                    <a:pt x="5145" y="1579"/>
                  </a:lnTo>
                  <a:lnTo>
                    <a:pt x="5145" y="1560"/>
                  </a:lnTo>
                  <a:lnTo>
                    <a:pt x="5163" y="1542"/>
                  </a:lnTo>
                  <a:lnTo>
                    <a:pt x="5200" y="1523"/>
                  </a:lnTo>
                  <a:lnTo>
                    <a:pt x="5238" y="1542"/>
                  </a:lnTo>
                  <a:lnTo>
                    <a:pt x="5330" y="1616"/>
                  </a:lnTo>
                  <a:lnTo>
                    <a:pt x="5460" y="1653"/>
                  </a:lnTo>
                  <a:lnTo>
                    <a:pt x="5590" y="1653"/>
                  </a:lnTo>
                  <a:lnTo>
                    <a:pt x="5702" y="1635"/>
                  </a:lnTo>
                  <a:lnTo>
                    <a:pt x="5813" y="1560"/>
                  </a:lnTo>
                  <a:lnTo>
                    <a:pt x="5887" y="1486"/>
                  </a:lnTo>
                  <a:lnTo>
                    <a:pt x="5925" y="1375"/>
                  </a:lnTo>
                  <a:lnTo>
                    <a:pt x="5962" y="1263"/>
                  </a:lnTo>
                  <a:lnTo>
                    <a:pt x="5052" y="1263"/>
                  </a:lnTo>
                  <a:lnTo>
                    <a:pt x="4625" y="1226"/>
                  </a:lnTo>
                  <a:lnTo>
                    <a:pt x="4198" y="1189"/>
                  </a:lnTo>
                  <a:lnTo>
                    <a:pt x="3789" y="1133"/>
                  </a:lnTo>
                  <a:lnTo>
                    <a:pt x="3399" y="1059"/>
                  </a:lnTo>
                  <a:lnTo>
                    <a:pt x="3046" y="985"/>
                  </a:lnTo>
                  <a:lnTo>
                    <a:pt x="2731" y="910"/>
                  </a:lnTo>
                  <a:lnTo>
                    <a:pt x="2062" y="725"/>
                  </a:lnTo>
                  <a:lnTo>
                    <a:pt x="1393" y="520"/>
                  </a:lnTo>
                  <a:lnTo>
                    <a:pt x="725" y="26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13;p43">
              <a:extLst>
                <a:ext uri="{FF2B5EF4-FFF2-40B4-BE49-F238E27FC236}">
                  <a16:creationId xmlns:a16="http://schemas.microsoft.com/office/drawing/2014/main" id="{B866D28D-73AA-5BC0-B72E-9F7614E939B9}"/>
                </a:ext>
              </a:extLst>
            </p:cNvPr>
            <p:cNvSpPr/>
            <p:nvPr/>
          </p:nvSpPr>
          <p:spPr>
            <a:xfrm>
              <a:off x="6796950" y="1411707"/>
              <a:ext cx="318011" cy="146288"/>
            </a:xfrm>
            <a:custGeom>
              <a:avLst/>
              <a:gdLst/>
              <a:ahLst/>
              <a:cxnLst/>
              <a:rect l="l" t="t" r="r" b="b"/>
              <a:pathLst>
                <a:path w="10902" h="5015" extrusionOk="0">
                  <a:moveTo>
                    <a:pt x="1" y="0"/>
                  </a:moveTo>
                  <a:lnTo>
                    <a:pt x="131" y="353"/>
                  </a:lnTo>
                  <a:lnTo>
                    <a:pt x="223" y="725"/>
                  </a:lnTo>
                  <a:lnTo>
                    <a:pt x="223" y="762"/>
                  </a:lnTo>
                  <a:lnTo>
                    <a:pt x="205" y="799"/>
                  </a:lnTo>
                  <a:lnTo>
                    <a:pt x="688" y="1003"/>
                  </a:lnTo>
                  <a:lnTo>
                    <a:pt x="1171" y="1189"/>
                  </a:lnTo>
                  <a:lnTo>
                    <a:pt x="1208" y="1189"/>
                  </a:lnTo>
                  <a:lnTo>
                    <a:pt x="1263" y="1226"/>
                  </a:lnTo>
                  <a:lnTo>
                    <a:pt x="1858" y="1467"/>
                  </a:lnTo>
                  <a:lnTo>
                    <a:pt x="2470" y="1672"/>
                  </a:lnTo>
                  <a:lnTo>
                    <a:pt x="3715" y="2099"/>
                  </a:lnTo>
                  <a:lnTo>
                    <a:pt x="4940" y="2507"/>
                  </a:lnTo>
                  <a:lnTo>
                    <a:pt x="6166" y="2916"/>
                  </a:lnTo>
                  <a:lnTo>
                    <a:pt x="7392" y="3362"/>
                  </a:lnTo>
                  <a:lnTo>
                    <a:pt x="7986" y="3603"/>
                  </a:lnTo>
                  <a:lnTo>
                    <a:pt x="8599" y="3844"/>
                  </a:lnTo>
                  <a:lnTo>
                    <a:pt x="9174" y="4104"/>
                  </a:lnTo>
                  <a:lnTo>
                    <a:pt x="9769" y="4401"/>
                  </a:lnTo>
                  <a:lnTo>
                    <a:pt x="10326" y="4699"/>
                  </a:lnTo>
                  <a:lnTo>
                    <a:pt x="10901" y="5014"/>
                  </a:lnTo>
                  <a:lnTo>
                    <a:pt x="10901" y="4884"/>
                  </a:lnTo>
                  <a:lnTo>
                    <a:pt x="10901" y="4754"/>
                  </a:lnTo>
                  <a:lnTo>
                    <a:pt x="10901" y="4736"/>
                  </a:lnTo>
                  <a:lnTo>
                    <a:pt x="10604" y="4513"/>
                  </a:lnTo>
                  <a:lnTo>
                    <a:pt x="10289" y="4290"/>
                  </a:lnTo>
                  <a:lnTo>
                    <a:pt x="9973" y="4086"/>
                  </a:lnTo>
                  <a:lnTo>
                    <a:pt x="9657" y="3900"/>
                  </a:lnTo>
                  <a:lnTo>
                    <a:pt x="9323" y="3714"/>
                  </a:lnTo>
                  <a:lnTo>
                    <a:pt x="8989" y="3547"/>
                  </a:lnTo>
                  <a:lnTo>
                    <a:pt x="8320" y="3250"/>
                  </a:lnTo>
                  <a:lnTo>
                    <a:pt x="7633" y="2972"/>
                  </a:lnTo>
                  <a:lnTo>
                    <a:pt x="6927" y="2712"/>
                  </a:lnTo>
                  <a:lnTo>
                    <a:pt x="6222" y="2489"/>
                  </a:lnTo>
                  <a:lnTo>
                    <a:pt x="5497" y="2266"/>
                  </a:lnTo>
                  <a:lnTo>
                    <a:pt x="4068" y="1820"/>
                  </a:lnTo>
                  <a:lnTo>
                    <a:pt x="3362" y="1597"/>
                  </a:lnTo>
                  <a:lnTo>
                    <a:pt x="2656" y="1337"/>
                  </a:lnTo>
                  <a:lnTo>
                    <a:pt x="1969" y="1059"/>
                  </a:lnTo>
                  <a:lnTo>
                    <a:pt x="1301" y="743"/>
                  </a:lnTo>
                  <a:lnTo>
                    <a:pt x="966" y="576"/>
                  </a:lnTo>
                  <a:lnTo>
                    <a:pt x="651" y="390"/>
                  </a:lnTo>
                  <a:lnTo>
                    <a:pt x="316" y="2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14;p43">
              <a:extLst>
                <a:ext uri="{FF2B5EF4-FFF2-40B4-BE49-F238E27FC236}">
                  <a16:creationId xmlns:a16="http://schemas.microsoft.com/office/drawing/2014/main" id="{922A9C85-7CB7-0FF9-81FE-993A5A3143B5}"/>
                </a:ext>
              </a:extLst>
            </p:cNvPr>
            <p:cNvSpPr/>
            <p:nvPr/>
          </p:nvSpPr>
          <p:spPr>
            <a:xfrm>
              <a:off x="7092740" y="1185809"/>
              <a:ext cx="17881" cy="17910"/>
            </a:xfrm>
            <a:custGeom>
              <a:avLst/>
              <a:gdLst/>
              <a:ahLst/>
              <a:cxnLst/>
              <a:rect l="l" t="t" r="r" b="b"/>
              <a:pathLst>
                <a:path w="613" h="614" extrusionOk="0">
                  <a:moveTo>
                    <a:pt x="56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149"/>
                  </a:lnTo>
                  <a:lnTo>
                    <a:pt x="19" y="260"/>
                  </a:lnTo>
                  <a:lnTo>
                    <a:pt x="56" y="372"/>
                  </a:lnTo>
                  <a:lnTo>
                    <a:pt x="130" y="465"/>
                  </a:lnTo>
                  <a:lnTo>
                    <a:pt x="204" y="539"/>
                  </a:lnTo>
                  <a:lnTo>
                    <a:pt x="297" y="595"/>
                  </a:lnTo>
                  <a:lnTo>
                    <a:pt x="409" y="613"/>
                  </a:lnTo>
                  <a:lnTo>
                    <a:pt x="557" y="613"/>
                  </a:lnTo>
                  <a:lnTo>
                    <a:pt x="594" y="576"/>
                  </a:lnTo>
                  <a:lnTo>
                    <a:pt x="594" y="557"/>
                  </a:lnTo>
                  <a:lnTo>
                    <a:pt x="613" y="520"/>
                  </a:lnTo>
                  <a:lnTo>
                    <a:pt x="594" y="483"/>
                  </a:lnTo>
                  <a:lnTo>
                    <a:pt x="594" y="465"/>
                  </a:lnTo>
                  <a:lnTo>
                    <a:pt x="557" y="446"/>
                  </a:lnTo>
                  <a:lnTo>
                    <a:pt x="520" y="446"/>
                  </a:lnTo>
                  <a:lnTo>
                    <a:pt x="446" y="427"/>
                  </a:lnTo>
                  <a:lnTo>
                    <a:pt x="372" y="427"/>
                  </a:lnTo>
                  <a:lnTo>
                    <a:pt x="316" y="390"/>
                  </a:lnTo>
                  <a:lnTo>
                    <a:pt x="260" y="335"/>
                  </a:lnTo>
                  <a:lnTo>
                    <a:pt x="204" y="279"/>
                  </a:lnTo>
                  <a:lnTo>
                    <a:pt x="167" y="223"/>
                  </a:lnTo>
                  <a:lnTo>
                    <a:pt x="149" y="149"/>
                  </a:lnTo>
                  <a:lnTo>
                    <a:pt x="149" y="75"/>
                  </a:lnTo>
                  <a:lnTo>
                    <a:pt x="149" y="37"/>
                  </a:lnTo>
                  <a:lnTo>
                    <a:pt x="149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15;p43">
              <a:extLst>
                <a:ext uri="{FF2B5EF4-FFF2-40B4-BE49-F238E27FC236}">
                  <a16:creationId xmlns:a16="http://schemas.microsoft.com/office/drawing/2014/main" id="{6AFC07AA-E21B-6A32-153F-01504005C9A3}"/>
                </a:ext>
              </a:extLst>
            </p:cNvPr>
            <p:cNvSpPr/>
            <p:nvPr/>
          </p:nvSpPr>
          <p:spPr>
            <a:xfrm>
              <a:off x="7084047" y="1506511"/>
              <a:ext cx="24415" cy="20594"/>
            </a:xfrm>
            <a:custGeom>
              <a:avLst/>
              <a:gdLst/>
              <a:ahLst/>
              <a:cxnLst/>
              <a:rect l="l" t="t" r="r" b="b"/>
              <a:pathLst>
                <a:path w="837" h="706" extrusionOk="0">
                  <a:moveTo>
                    <a:pt x="38" y="0"/>
                  </a:moveTo>
                  <a:lnTo>
                    <a:pt x="20" y="19"/>
                  </a:lnTo>
                  <a:lnTo>
                    <a:pt x="1" y="56"/>
                  </a:lnTo>
                  <a:lnTo>
                    <a:pt x="20" y="74"/>
                  </a:lnTo>
                  <a:lnTo>
                    <a:pt x="205" y="242"/>
                  </a:lnTo>
                  <a:lnTo>
                    <a:pt x="372" y="409"/>
                  </a:lnTo>
                  <a:lnTo>
                    <a:pt x="540" y="557"/>
                  </a:lnTo>
                  <a:lnTo>
                    <a:pt x="632" y="631"/>
                  </a:lnTo>
                  <a:lnTo>
                    <a:pt x="725" y="687"/>
                  </a:lnTo>
                  <a:lnTo>
                    <a:pt x="744" y="706"/>
                  </a:lnTo>
                  <a:lnTo>
                    <a:pt x="781" y="706"/>
                  </a:lnTo>
                  <a:lnTo>
                    <a:pt x="818" y="669"/>
                  </a:lnTo>
                  <a:lnTo>
                    <a:pt x="837" y="613"/>
                  </a:lnTo>
                  <a:lnTo>
                    <a:pt x="837" y="594"/>
                  </a:lnTo>
                  <a:lnTo>
                    <a:pt x="818" y="557"/>
                  </a:lnTo>
                  <a:lnTo>
                    <a:pt x="744" y="483"/>
                  </a:lnTo>
                  <a:lnTo>
                    <a:pt x="651" y="427"/>
                  </a:lnTo>
                  <a:lnTo>
                    <a:pt x="465" y="29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16;p43">
              <a:extLst>
                <a:ext uri="{FF2B5EF4-FFF2-40B4-BE49-F238E27FC236}">
                  <a16:creationId xmlns:a16="http://schemas.microsoft.com/office/drawing/2014/main" id="{A66A7168-92BB-FD5B-8111-D1970B332F35}"/>
                </a:ext>
              </a:extLst>
            </p:cNvPr>
            <p:cNvSpPr/>
            <p:nvPr/>
          </p:nvSpPr>
          <p:spPr>
            <a:xfrm>
              <a:off x="7086760" y="1296308"/>
              <a:ext cx="20623" cy="7088"/>
            </a:xfrm>
            <a:custGeom>
              <a:avLst/>
              <a:gdLst/>
              <a:ahLst/>
              <a:cxnLst/>
              <a:rect l="l" t="t" r="r" b="b"/>
              <a:pathLst>
                <a:path w="707" h="243" extrusionOk="0">
                  <a:moveTo>
                    <a:pt x="354" y="1"/>
                  </a:moveTo>
                  <a:lnTo>
                    <a:pt x="317" y="19"/>
                  </a:lnTo>
                  <a:lnTo>
                    <a:pt x="298" y="56"/>
                  </a:lnTo>
                  <a:lnTo>
                    <a:pt x="298" y="94"/>
                  </a:lnTo>
                  <a:lnTo>
                    <a:pt x="187" y="75"/>
                  </a:lnTo>
                  <a:lnTo>
                    <a:pt x="57" y="56"/>
                  </a:lnTo>
                  <a:lnTo>
                    <a:pt x="19" y="56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168" y="205"/>
                  </a:lnTo>
                  <a:lnTo>
                    <a:pt x="317" y="242"/>
                  </a:lnTo>
                  <a:lnTo>
                    <a:pt x="484" y="224"/>
                  </a:lnTo>
                  <a:lnTo>
                    <a:pt x="632" y="186"/>
                  </a:lnTo>
                  <a:lnTo>
                    <a:pt x="669" y="168"/>
                  </a:lnTo>
                  <a:lnTo>
                    <a:pt x="688" y="149"/>
                  </a:lnTo>
                  <a:lnTo>
                    <a:pt x="707" y="94"/>
                  </a:lnTo>
                  <a:lnTo>
                    <a:pt x="669" y="38"/>
                  </a:lnTo>
                  <a:lnTo>
                    <a:pt x="651" y="19"/>
                  </a:lnTo>
                  <a:lnTo>
                    <a:pt x="614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17;p43">
              <a:extLst>
                <a:ext uri="{FF2B5EF4-FFF2-40B4-BE49-F238E27FC236}">
                  <a16:creationId xmlns:a16="http://schemas.microsoft.com/office/drawing/2014/main" id="{B6CBDA26-EDBC-93EA-E9C8-22638004CA35}"/>
                </a:ext>
              </a:extLst>
            </p:cNvPr>
            <p:cNvSpPr/>
            <p:nvPr/>
          </p:nvSpPr>
          <p:spPr>
            <a:xfrm>
              <a:off x="7080809" y="1271396"/>
              <a:ext cx="17356" cy="17910"/>
            </a:xfrm>
            <a:custGeom>
              <a:avLst/>
              <a:gdLst/>
              <a:ahLst/>
              <a:cxnLst/>
              <a:rect l="l" t="t" r="r" b="b"/>
              <a:pathLst>
                <a:path w="595" h="614" extrusionOk="0">
                  <a:moveTo>
                    <a:pt x="446" y="0"/>
                  </a:moveTo>
                  <a:lnTo>
                    <a:pt x="38" y="19"/>
                  </a:lnTo>
                  <a:lnTo>
                    <a:pt x="19" y="19"/>
                  </a:lnTo>
                  <a:lnTo>
                    <a:pt x="1" y="56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409" y="112"/>
                  </a:lnTo>
                  <a:lnTo>
                    <a:pt x="428" y="223"/>
                  </a:lnTo>
                  <a:lnTo>
                    <a:pt x="446" y="316"/>
                  </a:lnTo>
                  <a:lnTo>
                    <a:pt x="446" y="539"/>
                  </a:lnTo>
                  <a:lnTo>
                    <a:pt x="465" y="558"/>
                  </a:lnTo>
                  <a:lnTo>
                    <a:pt x="465" y="595"/>
                  </a:lnTo>
                  <a:lnTo>
                    <a:pt x="521" y="613"/>
                  </a:lnTo>
                  <a:lnTo>
                    <a:pt x="576" y="595"/>
                  </a:lnTo>
                  <a:lnTo>
                    <a:pt x="595" y="558"/>
                  </a:lnTo>
                  <a:lnTo>
                    <a:pt x="595" y="539"/>
                  </a:lnTo>
                  <a:lnTo>
                    <a:pt x="595" y="409"/>
                  </a:lnTo>
                  <a:lnTo>
                    <a:pt x="576" y="279"/>
                  </a:lnTo>
                  <a:lnTo>
                    <a:pt x="539" y="149"/>
                  </a:lnTo>
                  <a:lnTo>
                    <a:pt x="483" y="38"/>
                  </a:lnTo>
                  <a:lnTo>
                    <a:pt x="465" y="19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18;p43">
              <a:extLst>
                <a:ext uri="{FF2B5EF4-FFF2-40B4-BE49-F238E27FC236}">
                  <a16:creationId xmlns:a16="http://schemas.microsoft.com/office/drawing/2014/main" id="{A31418A6-743B-4AC7-6AE8-90BE9D573BEA}"/>
                </a:ext>
              </a:extLst>
            </p:cNvPr>
            <p:cNvSpPr/>
            <p:nvPr/>
          </p:nvSpPr>
          <p:spPr>
            <a:xfrm>
              <a:off x="7071591" y="1437173"/>
              <a:ext cx="22782" cy="24386"/>
            </a:xfrm>
            <a:custGeom>
              <a:avLst/>
              <a:gdLst/>
              <a:ahLst/>
              <a:cxnLst/>
              <a:rect l="l" t="t" r="r" b="b"/>
              <a:pathLst>
                <a:path w="781" h="836" extrusionOk="0">
                  <a:moveTo>
                    <a:pt x="131" y="0"/>
                  </a:moveTo>
                  <a:lnTo>
                    <a:pt x="1" y="130"/>
                  </a:lnTo>
                  <a:lnTo>
                    <a:pt x="57" y="279"/>
                  </a:lnTo>
                  <a:lnTo>
                    <a:pt x="112" y="390"/>
                  </a:lnTo>
                  <a:lnTo>
                    <a:pt x="205" y="501"/>
                  </a:lnTo>
                  <a:lnTo>
                    <a:pt x="298" y="594"/>
                  </a:lnTo>
                  <a:lnTo>
                    <a:pt x="409" y="669"/>
                  </a:lnTo>
                  <a:lnTo>
                    <a:pt x="521" y="743"/>
                  </a:lnTo>
                  <a:lnTo>
                    <a:pt x="651" y="799"/>
                  </a:lnTo>
                  <a:lnTo>
                    <a:pt x="781" y="836"/>
                  </a:lnTo>
                  <a:lnTo>
                    <a:pt x="781" y="836"/>
                  </a:lnTo>
                  <a:lnTo>
                    <a:pt x="725" y="761"/>
                  </a:lnTo>
                  <a:lnTo>
                    <a:pt x="651" y="687"/>
                  </a:lnTo>
                  <a:lnTo>
                    <a:pt x="595" y="594"/>
                  </a:lnTo>
                  <a:lnTo>
                    <a:pt x="558" y="520"/>
                  </a:lnTo>
                  <a:lnTo>
                    <a:pt x="521" y="409"/>
                  </a:lnTo>
                  <a:lnTo>
                    <a:pt x="502" y="316"/>
                  </a:lnTo>
                  <a:lnTo>
                    <a:pt x="484" y="223"/>
                  </a:lnTo>
                  <a:lnTo>
                    <a:pt x="502" y="130"/>
                  </a:lnTo>
                  <a:lnTo>
                    <a:pt x="335" y="130"/>
                  </a:lnTo>
                  <a:lnTo>
                    <a:pt x="261" y="93"/>
                  </a:lnTo>
                  <a:lnTo>
                    <a:pt x="187" y="5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19;p43">
              <a:extLst>
                <a:ext uri="{FF2B5EF4-FFF2-40B4-BE49-F238E27FC236}">
                  <a16:creationId xmlns:a16="http://schemas.microsoft.com/office/drawing/2014/main" id="{C08C1576-EFC1-0C78-8D8B-B346F5D284F1}"/>
                </a:ext>
              </a:extLst>
            </p:cNvPr>
            <p:cNvSpPr/>
            <p:nvPr/>
          </p:nvSpPr>
          <p:spPr>
            <a:xfrm>
              <a:off x="6915587" y="1486996"/>
              <a:ext cx="168486" cy="62861"/>
            </a:xfrm>
            <a:custGeom>
              <a:avLst/>
              <a:gdLst/>
              <a:ahLst/>
              <a:cxnLst/>
              <a:rect l="l" t="t" r="r" b="b"/>
              <a:pathLst>
                <a:path w="5776" h="2155" extrusionOk="0">
                  <a:moveTo>
                    <a:pt x="1" y="1"/>
                  </a:moveTo>
                  <a:lnTo>
                    <a:pt x="688" y="372"/>
                  </a:lnTo>
                  <a:lnTo>
                    <a:pt x="1375" y="725"/>
                  </a:lnTo>
                  <a:lnTo>
                    <a:pt x="2080" y="1041"/>
                  </a:lnTo>
                  <a:lnTo>
                    <a:pt x="2786" y="1338"/>
                  </a:lnTo>
                  <a:lnTo>
                    <a:pt x="3510" y="1579"/>
                  </a:lnTo>
                  <a:lnTo>
                    <a:pt x="4253" y="1802"/>
                  </a:lnTo>
                  <a:lnTo>
                    <a:pt x="4996" y="2006"/>
                  </a:lnTo>
                  <a:lnTo>
                    <a:pt x="5776" y="2155"/>
                  </a:lnTo>
                  <a:lnTo>
                    <a:pt x="5070" y="1820"/>
                  </a:lnTo>
                  <a:lnTo>
                    <a:pt x="4365" y="1505"/>
                  </a:lnTo>
                  <a:lnTo>
                    <a:pt x="3659" y="1226"/>
                  </a:lnTo>
                  <a:lnTo>
                    <a:pt x="2935" y="966"/>
                  </a:lnTo>
                  <a:lnTo>
                    <a:pt x="1468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E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20;p43">
              <a:extLst>
                <a:ext uri="{FF2B5EF4-FFF2-40B4-BE49-F238E27FC236}">
                  <a16:creationId xmlns:a16="http://schemas.microsoft.com/office/drawing/2014/main" id="{40C5C6C9-075A-5041-C862-1547F2A6A349}"/>
                </a:ext>
              </a:extLst>
            </p:cNvPr>
            <p:cNvSpPr/>
            <p:nvPr/>
          </p:nvSpPr>
          <p:spPr>
            <a:xfrm>
              <a:off x="6973549" y="1419291"/>
              <a:ext cx="33079" cy="10851"/>
            </a:xfrm>
            <a:custGeom>
              <a:avLst/>
              <a:gdLst/>
              <a:ahLst/>
              <a:cxnLst/>
              <a:rect l="l" t="t" r="r" b="b"/>
              <a:pathLst>
                <a:path w="1134" h="372" extrusionOk="0">
                  <a:moveTo>
                    <a:pt x="38" y="0"/>
                  </a:moveTo>
                  <a:lnTo>
                    <a:pt x="1" y="19"/>
                  </a:lnTo>
                  <a:lnTo>
                    <a:pt x="1" y="37"/>
                  </a:lnTo>
                  <a:lnTo>
                    <a:pt x="19" y="56"/>
                  </a:lnTo>
                  <a:lnTo>
                    <a:pt x="131" y="149"/>
                  </a:lnTo>
                  <a:lnTo>
                    <a:pt x="261" y="223"/>
                  </a:lnTo>
                  <a:lnTo>
                    <a:pt x="391" y="279"/>
                  </a:lnTo>
                  <a:lnTo>
                    <a:pt x="521" y="316"/>
                  </a:lnTo>
                  <a:lnTo>
                    <a:pt x="651" y="353"/>
                  </a:lnTo>
                  <a:lnTo>
                    <a:pt x="799" y="372"/>
                  </a:lnTo>
                  <a:lnTo>
                    <a:pt x="948" y="372"/>
                  </a:lnTo>
                  <a:lnTo>
                    <a:pt x="1078" y="353"/>
                  </a:lnTo>
                  <a:lnTo>
                    <a:pt x="1115" y="316"/>
                  </a:lnTo>
                  <a:lnTo>
                    <a:pt x="1133" y="279"/>
                  </a:lnTo>
                  <a:lnTo>
                    <a:pt x="1115" y="242"/>
                  </a:lnTo>
                  <a:lnTo>
                    <a:pt x="1078" y="223"/>
                  </a:lnTo>
                  <a:lnTo>
                    <a:pt x="799" y="223"/>
                  </a:lnTo>
                  <a:lnTo>
                    <a:pt x="539" y="205"/>
                  </a:lnTo>
                  <a:lnTo>
                    <a:pt x="298" y="1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21;p43">
              <a:extLst>
                <a:ext uri="{FF2B5EF4-FFF2-40B4-BE49-F238E27FC236}">
                  <a16:creationId xmlns:a16="http://schemas.microsoft.com/office/drawing/2014/main" id="{967F8EED-F564-6996-6B3E-73E821D6EC7F}"/>
                </a:ext>
              </a:extLst>
            </p:cNvPr>
            <p:cNvSpPr/>
            <p:nvPr/>
          </p:nvSpPr>
          <p:spPr>
            <a:xfrm>
              <a:off x="6959459" y="1236712"/>
              <a:ext cx="24940" cy="10880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335" y="1"/>
                  </a:moveTo>
                  <a:lnTo>
                    <a:pt x="224" y="20"/>
                  </a:lnTo>
                  <a:lnTo>
                    <a:pt x="112" y="57"/>
                  </a:lnTo>
                  <a:lnTo>
                    <a:pt x="19" y="131"/>
                  </a:lnTo>
                  <a:lnTo>
                    <a:pt x="19" y="150"/>
                  </a:lnTo>
                  <a:lnTo>
                    <a:pt x="1" y="168"/>
                  </a:lnTo>
                  <a:lnTo>
                    <a:pt x="19" y="205"/>
                  </a:lnTo>
                  <a:lnTo>
                    <a:pt x="56" y="242"/>
                  </a:lnTo>
                  <a:lnTo>
                    <a:pt x="75" y="242"/>
                  </a:lnTo>
                  <a:lnTo>
                    <a:pt x="112" y="224"/>
                  </a:lnTo>
                  <a:lnTo>
                    <a:pt x="186" y="187"/>
                  </a:lnTo>
                  <a:lnTo>
                    <a:pt x="261" y="168"/>
                  </a:lnTo>
                  <a:lnTo>
                    <a:pt x="354" y="150"/>
                  </a:lnTo>
                  <a:lnTo>
                    <a:pt x="428" y="168"/>
                  </a:lnTo>
                  <a:lnTo>
                    <a:pt x="502" y="187"/>
                  </a:lnTo>
                  <a:lnTo>
                    <a:pt x="576" y="224"/>
                  </a:lnTo>
                  <a:lnTo>
                    <a:pt x="632" y="280"/>
                  </a:lnTo>
                  <a:lnTo>
                    <a:pt x="706" y="335"/>
                  </a:lnTo>
                  <a:lnTo>
                    <a:pt x="725" y="354"/>
                  </a:lnTo>
                  <a:lnTo>
                    <a:pt x="762" y="372"/>
                  </a:lnTo>
                  <a:lnTo>
                    <a:pt x="818" y="354"/>
                  </a:lnTo>
                  <a:lnTo>
                    <a:pt x="836" y="298"/>
                  </a:lnTo>
                  <a:lnTo>
                    <a:pt x="855" y="261"/>
                  </a:lnTo>
                  <a:lnTo>
                    <a:pt x="836" y="224"/>
                  </a:lnTo>
                  <a:lnTo>
                    <a:pt x="762" y="131"/>
                  </a:lnTo>
                  <a:lnTo>
                    <a:pt x="688" y="57"/>
                  </a:lnTo>
                  <a:lnTo>
                    <a:pt x="576" y="2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22;p43">
              <a:extLst>
                <a:ext uri="{FF2B5EF4-FFF2-40B4-BE49-F238E27FC236}">
                  <a16:creationId xmlns:a16="http://schemas.microsoft.com/office/drawing/2014/main" id="{DE227E86-05D9-65BF-1F3A-EE27EC98287E}"/>
                </a:ext>
              </a:extLst>
            </p:cNvPr>
            <p:cNvSpPr/>
            <p:nvPr/>
          </p:nvSpPr>
          <p:spPr>
            <a:xfrm>
              <a:off x="6951875" y="1539007"/>
              <a:ext cx="31445" cy="14118"/>
            </a:xfrm>
            <a:custGeom>
              <a:avLst/>
              <a:gdLst/>
              <a:ahLst/>
              <a:cxnLst/>
              <a:rect l="l" t="t" r="r" b="b"/>
              <a:pathLst>
                <a:path w="1078" h="484" extrusionOk="0">
                  <a:moveTo>
                    <a:pt x="19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112"/>
                  </a:lnTo>
                  <a:lnTo>
                    <a:pt x="502" y="279"/>
                  </a:lnTo>
                  <a:lnTo>
                    <a:pt x="966" y="465"/>
                  </a:lnTo>
                  <a:lnTo>
                    <a:pt x="1004" y="483"/>
                  </a:lnTo>
                  <a:lnTo>
                    <a:pt x="1022" y="483"/>
                  </a:lnTo>
                  <a:lnTo>
                    <a:pt x="1041" y="465"/>
                  </a:lnTo>
                  <a:lnTo>
                    <a:pt x="1059" y="427"/>
                  </a:lnTo>
                  <a:lnTo>
                    <a:pt x="1078" y="409"/>
                  </a:lnTo>
                  <a:lnTo>
                    <a:pt x="1059" y="372"/>
                  </a:lnTo>
                  <a:lnTo>
                    <a:pt x="1041" y="353"/>
                  </a:lnTo>
                  <a:lnTo>
                    <a:pt x="1022" y="335"/>
                  </a:lnTo>
                  <a:lnTo>
                    <a:pt x="539" y="16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23;p43">
              <a:extLst>
                <a:ext uri="{FF2B5EF4-FFF2-40B4-BE49-F238E27FC236}">
                  <a16:creationId xmlns:a16="http://schemas.microsoft.com/office/drawing/2014/main" id="{A2C97615-AFAC-BF96-F864-B6EC9E090768}"/>
                </a:ext>
              </a:extLst>
            </p:cNvPr>
            <p:cNvSpPr/>
            <p:nvPr/>
          </p:nvSpPr>
          <p:spPr>
            <a:xfrm>
              <a:off x="6949162" y="1213434"/>
              <a:ext cx="20623" cy="16831"/>
            </a:xfrm>
            <a:custGeom>
              <a:avLst/>
              <a:gdLst/>
              <a:ahLst/>
              <a:cxnLst/>
              <a:rect l="l" t="t" r="r" b="b"/>
              <a:pathLst>
                <a:path w="707" h="577" extrusionOk="0">
                  <a:moveTo>
                    <a:pt x="131" y="0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94" y="428"/>
                  </a:lnTo>
                  <a:lnTo>
                    <a:pt x="131" y="483"/>
                  </a:lnTo>
                  <a:lnTo>
                    <a:pt x="205" y="520"/>
                  </a:lnTo>
                  <a:lnTo>
                    <a:pt x="261" y="539"/>
                  </a:lnTo>
                  <a:lnTo>
                    <a:pt x="335" y="558"/>
                  </a:lnTo>
                  <a:lnTo>
                    <a:pt x="484" y="576"/>
                  </a:lnTo>
                  <a:lnTo>
                    <a:pt x="632" y="558"/>
                  </a:lnTo>
                  <a:lnTo>
                    <a:pt x="669" y="539"/>
                  </a:lnTo>
                  <a:lnTo>
                    <a:pt x="688" y="520"/>
                  </a:lnTo>
                  <a:lnTo>
                    <a:pt x="707" y="465"/>
                  </a:lnTo>
                  <a:lnTo>
                    <a:pt x="669" y="409"/>
                  </a:lnTo>
                  <a:lnTo>
                    <a:pt x="651" y="390"/>
                  </a:lnTo>
                  <a:lnTo>
                    <a:pt x="447" y="390"/>
                  </a:lnTo>
                  <a:lnTo>
                    <a:pt x="354" y="372"/>
                  </a:lnTo>
                  <a:lnTo>
                    <a:pt x="279" y="353"/>
                  </a:lnTo>
                  <a:lnTo>
                    <a:pt x="205" y="298"/>
                  </a:lnTo>
                  <a:lnTo>
                    <a:pt x="149" y="242"/>
                  </a:lnTo>
                  <a:lnTo>
                    <a:pt x="149" y="168"/>
                  </a:lnTo>
                  <a:lnTo>
                    <a:pt x="149" y="112"/>
                  </a:lnTo>
                  <a:lnTo>
                    <a:pt x="168" y="75"/>
                  </a:lnTo>
                  <a:lnTo>
                    <a:pt x="168" y="38"/>
                  </a:lnTo>
                  <a:lnTo>
                    <a:pt x="149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24;p43">
              <a:extLst>
                <a:ext uri="{FF2B5EF4-FFF2-40B4-BE49-F238E27FC236}">
                  <a16:creationId xmlns:a16="http://schemas.microsoft.com/office/drawing/2014/main" id="{46704972-490E-5B1C-2413-6C1B3172DA8A}"/>
                </a:ext>
              </a:extLst>
            </p:cNvPr>
            <p:cNvSpPr/>
            <p:nvPr/>
          </p:nvSpPr>
          <p:spPr>
            <a:xfrm>
              <a:off x="6930201" y="1540087"/>
              <a:ext cx="39059" cy="18990"/>
            </a:xfrm>
            <a:custGeom>
              <a:avLst/>
              <a:gdLst/>
              <a:ahLst/>
              <a:cxnLst/>
              <a:rect l="l" t="t" r="r" b="b"/>
              <a:pathLst>
                <a:path w="1339" h="651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20" y="75"/>
                  </a:lnTo>
                  <a:lnTo>
                    <a:pt x="317" y="223"/>
                  </a:lnTo>
                  <a:lnTo>
                    <a:pt x="614" y="372"/>
                  </a:lnTo>
                  <a:lnTo>
                    <a:pt x="1227" y="650"/>
                  </a:lnTo>
                  <a:lnTo>
                    <a:pt x="1282" y="650"/>
                  </a:lnTo>
                  <a:lnTo>
                    <a:pt x="1319" y="632"/>
                  </a:lnTo>
                  <a:lnTo>
                    <a:pt x="1338" y="613"/>
                  </a:lnTo>
                  <a:lnTo>
                    <a:pt x="1338" y="576"/>
                  </a:lnTo>
                  <a:lnTo>
                    <a:pt x="1338" y="558"/>
                  </a:lnTo>
                  <a:lnTo>
                    <a:pt x="1319" y="520"/>
                  </a:lnTo>
                  <a:lnTo>
                    <a:pt x="1282" y="502"/>
                  </a:lnTo>
                  <a:lnTo>
                    <a:pt x="669" y="242"/>
                  </a:lnTo>
                  <a:lnTo>
                    <a:pt x="354" y="11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25;p43">
              <a:extLst>
                <a:ext uri="{FF2B5EF4-FFF2-40B4-BE49-F238E27FC236}">
                  <a16:creationId xmlns:a16="http://schemas.microsoft.com/office/drawing/2014/main" id="{814CD67C-4D73-7621-B828-91D015F3EDD1}"/>
                </a:ext>
              </a:extLst>
            </p:cNvPr>
            <p:cNvSpPr/>
            <p:nvPr/>
          </p:nvSpPr>
          <p:spPr>
            <a:xfrm>
              <a:off x="6878219" y="1364042"/>
              <a:ext cx="82901" cy="56356"/>
            </a:xfrm>
            <a:custGeom>
              <a:avLst/>
              <a:gdLst/>
              <a:ahLst/>
              <a:cxnLst/>
              <a:rect l="l" t="t" r="r" b="b"/>
              <a:pathLst>
                <a:path w="2842" h="1932" extrusionOk="0">
                  <a:moveTo>
                    <a:pt x="1133" y="0"/>
                  </a:moveTo>
                  <a:lnTo>
                    <a:pt x="1114" y="37"/>
                  </a:lnTo>
                  <a:lnTo>
                    <a:pt x="1170" y="74"/>
                  </a:lnTo>
                  <a:lnTo>
                    <a:pt x="1189" y="111"/>
                  </a:lnTo>
                  <a:lnTo>
                    <a:pt x="1170" y="149"/>
                  </a:lnTo>
                  <a:lnTo>
                    <a:pt x="1152" y="223"/>
                  </a:lnTo>
                  <a:lnTo>
                    <a:pt x="1096" y="297"/>
                  </a:lnTo>
                  <a:lnTo>
                    <a:pt x="1059" y="353"/>
                  </a:lnTo>
                  <a:lnTo>
                    <a:pt x="1003" y="390"/>
                  </a:lnTo>
                  <a:lnTo>
                    <a:pt x="873" y="464"/>
                  </a:lnTo>
                  <a:lnTo>
                    <a:pt x="724" y="483"/>
                  </a:lnTo>
                  <a:lnTo>
                    <a:pt x="576" y="464"/>
                  </a:lnTo>
                  <a:lnTo>
                    <a:pt x="427" y="427"/>
                  </a:lnTo>
                  <a:lnTo>
                    <a:pt x="316" y="334"/>
                  </a:lnTo>
                  <a:lnTo>
                    <a:pt x="260" y="297"/>
                  </a:lnTo>
                  <a:lnTo>
                    <a:pt x="204" y="223"/>
                  </a:lnTo>
                  <a:lnTo>
                    <a:pt x="130" y="297"/>
                  </a:lnTo>
                  <a:lnTo>
                    <a:pt x="37" y="353"/>
                  </a:lnTo>
                  <a:lnTo>
                    <a:pt x="19" y="409"/>
                  </a:lnTo>
                  <a:lnTo>
                    <a:pt x="0" y="464"/>
                  </a:lnTo>
                  <a:lnTo>
                    <a:pt x="0" y="520"/>
                  </a:lnTo>
                  <a:lnTo>
                    <a:pt x="0" y="576"/>
                  </a:lnTo>
                  <a:lnTo>
                    <a:pt x="19" y="631"/>
                  </a:lnTo>
                  <a:lnTo>
                    <a:pt x="93" y="724"/>
                  </a:lnTo>
                  <a:lnTo>
                    <a:pt x="186" y="780"/>
                  </a:lnTo>
                  <a:lnTo>
                    <a:pt x="279" y="817"/>
                  </a:lnTo>
                  <a:lnTo>
                    <a:pt x="372" y="836"/>
                  </a:lnTo>
                  <a:lnTo>
                    <a:pt x="576" y="854"/>
                  </a:lnTo>
                  <a:lnTo>
                    <a:pt x="594" y="836"/>
                  </a:lnTo>
                  <a:lnTo>
                    <a:pt x="613" y="799"/>
                  </a:lnTo>
                  <a:lnTo>
                    <a:pt x="650" y="817"/>
                  </a:lnTo>
                  <a:lnTo>
                    <a:pt x="669" y="836"/>
                  </a:lnTo>
                  <a:lnTo>
                    <a:pt x="687" y="854"/>
                  </a:lnTo>
                  <a:lnTo>
                    <a:pt x="706" y="854"/>
                  </a:lnTo>
                  <a:lnTo>
                    <a:pt x="724" y="873"/>
                  </a:lnTo>
                  <a:lnTo>
                    <a:pt x="743" y="891"/>
                  </a:lnTo>
                  <a:lnTo>
                    <a:pt x="762" y="947"/>
                  </a:lnTo>
                  <a:lnTo>
                    <a:pt x="743" y="1003"/>
                  </a:lnTo>
                  <a:lnTo>
                    <a:pt x="724" y="1040"/>
                  </a:lnTo>
                  <a:lnTo>
                    <a:pt x="706" y="1040"/>
                  </a:lnTo>
                  <a:lnTo>
                    <a:pt x="632" y="1059"/>
                  </a:lnTo>
                  <a:lnTo>
                    <a:pt x="613" y="1189"/>
                  </a:lnTo>
                  <a:lnTo>
                    <a:pt x="632" y="1300"/>
                  </a:lnTo>
                  <a:lnTo>
                    <a:pt x="669" y="1411"/>
                  </a:lnTo>
                  <a:lnTo>
                    <a:pt x="706" y="1523"/>
                  </a:lnTo>
                  <a:lnTo>
                    <a:pt x="780" y="1634"/>
                  </a:lnTo>
                  <a:lnTo>
                    <a:pt x="873" y="1727"/>
                  </a:lnTo>
                  <a:lnTo>
                    <a:pt x="966" y="1801"/>
                  </a:lnTo>
                  <a:lnTo>
                    <a:pt x="1077" y="1857"/>
                  </a:lnTo>
                  <a:lnTo>
                    <a:pt x="1189" y="1894"/>
                  </a:lnTo>
                  <a:lnTo>
                    <a:pt x="1300" y="1913"/>
                  </a:lnTo>
                  <a:lnTo>
                    <a:pt x="1393" y="1931"/>
                  </a:lnTo>
                  <a:lnTo>
                    <a:pt x="1486" y="1913"/>
                  </a:lnTo>
                  <a:lnTo>
                    <a:pt x="1579" y="1894"/>
                  </a:lnTo>
                  <a:lnTo>
                    <a:pt x="1672" y="1839"/>
                  </a:lnTo>
                  <a:lnTo>
                    <a:pt x="1746" y="1764"/>
                  </a:lnTo>
                  <a:lnTo>
                    <a:pt x="1802" y="1671"/>
                  </a:lnTo>
                  <a:lnTo>
                    <a:pt x="1802" y="1634"/>
                  </a:lnTo>
                  <a:lnTo>
                    <a:pt x="1820" y="1616"/>
                  </a:lnTo>
                  <a:lnTo>
                    <a:pt x="1839" y="1616"/>
                  </a:lnTo>
                  <a:lnTo>
                    <a:pt x="1857" y="1597"/>
                  </a:lnTo>
                  <a:lnTo>
                    <a:pt x="1913" y="1597"/>
                  </a:lnTo>
                  <a:lnTo>
                    <a:pt x="1950" y="1616"/>
                  </a:lnTo>
                  <a:lnTo>
                    <a:pt x="1987" y="1634"/>
                  </a:lnTo>
                  <a:lnTo>
                    <a:pt x="2006" y="1671"/>
                  </a:lnTo>
                  <a:lnTo>
                    <a:pt x="2024" y="1746"/>
                  </a:lnTo>
                  <a:lnTo>
                    <a:pt x="2117" y="1801"/>
                  </a:lnTo>
                  <a:lnTo>
                    <a:pt x="2210" y="1839"/>
                  </a:lnTo>
                  <a:lnTo>
                    <a:pt x="2303" y="1876"/>
                  </a:lnTo>
                  <a:lnTo>
                    <a:pt x="2507" y="1876"/>
                  </a:lnTo>
                  <a:lnTo>
                    <a:pt x="2619" y="1857"/>
                  </a:lnTo>
                  <a:lnTo>
                    <a:pt x="2711" y="1820"/>
                  </a:lnTo>
                  <a:lnTo>
                    <a:pt x="2823" y="1764"/>
                  </a:lnTo>
                  <a:lnTo>
                    <a:pt x="2823" y="1579"/>
                  </a:lnTo>
                  <a:lnTo>
                    <a:pt x="2841" y="1393"/>
                  </a:lnTo>
                  <a:lnTo>
                    <a:pt x="2841" y="1393"/>
                  </a:lnTo>
                  <a:lnTo>
                    <a:pt x="2767" y="1449"/>
                  </a:lnTo>
                  <a:lnTo>
                    <a:pt x="2693" y="1486"/>
                  </a:lnTo>
                  <a:lnTo>
                    <a:pt x="2600" y="1504"/>
                  </a:lnTo>
                  <a:lnTo>
                    <a:pt x="2507" y="1486"/>
                  </a:lnTo>
                  <a:lnTo>
                    <a:pt x="2414" y="1467"/>
                  </a:lnTo>
                  <a:lnTo>
                    <a:pt x="2321" y="1449"/>
                  </a:lnTo>
                  <a:lnTo>
                    <a:pt x="2229" y="1393"/>
                  </a:lnTo>
                  <a:lnTo>
                    <a:pt x="2173" y="1337"/>
                  </a:lnTo>
                  <a:lnTo>
                    <a:pt x="2099" y="1244"/>
                  </a:lnTo>
                  <a:lnTo>
                    <a:pt x="2062" y="1151"/>
                  </a:lnTo>
                  <a:lnTo>
                    <a:pt x="2043" y="1059"/>
                  </a:lnTo>
                  <a:lnTo>
                    <a:pt x="2024" y="947"/>
                  </a:lnTo>
                  <a:lnTo>
                    <a:pt x="2043" y="836"/>
                  </a:lnTo>
                  <a:lnTo>
                    <a:pt x="2080" y="743"/>
                  </a:lnTo>
                  <a:lnTo>
                    <a:pt x="2136" y="650"/>
                  </a:lnTo>
                  <a:lnTo>
                    <a:pt x="2210" y="594"/>
                  </a:lnTo>
                  <a:lnTo>
                    <a:pt x="2266" y="576"/>
                  </a:lnTo>
                  <a:lnTo>
                    <a:pt x="1690" y="297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26;p43">
              <a:extLst>
                <a:ext uri="{FF2B5EF4-FFF2-40B4-BE49-F238E27FC236}">
                  <a16:creationId xmlns:a16="http://schemas.microsoft.com/office/drawing/2014/main" id="{751BFB14-51FF-7979-6F51-E61FBC7E09AF}"/>
                </a:ext>
              </a:extLst>
            </p:cNvPr>
            <p:cNvSpPr/>
            <p:nvPr/>
          </p:nvSpPr>
          <p:spPr>
            <a:xfrm>
              <a:off x="6794791" y="1255148"/>
              <a:ext cx="116476" cy="117030"/>
            </a:xfrm>
            <a:custGeom>
              <a:avLst/>
              <a:gdLst/>
              <a:ahLst/>
              <a:cxnLst/>
              <a:rect l="l" t="t" r="r" b="b"/>
              <a:pathLst>
                <a:path w="3993" h="4012" extrusionOk="0">
                  <a:moveTo>
                    <a:pt x="762" y="2693"/>
                  </a:moveTo>
                  <a:lnTo>
                    <a:pt x="780" y="2712"/>
                  </a:lnTo>
                  <a:lnTo>
                    <a:pt x="780" y="2730"/>
                  </a:lnTo>
                  <a:lnTo>
                    <a:pt x="780" y="2805"/>
                  </a:lnTo>
                  <a:lnTo>
                    <a:pt x="780" y="2879"/>
                  </a:lnTo>
                  <a:lnTo>
                    <a:pt x="799" y="2935"/>
                  </a:lnTo>
                  <a:lnTo>
                    <a:pt x="836" y="2990"/>
                  </a:lnTo>
                  <a:lnTo>
                    <a:pt x="892" y="3046"/>
                  </a:lnTo>
                  <a:lnTo>
                    <a:pt x="947" y="3083"/>
                  </a:lnTo>
                  <a:lnTo>
                    <a:pt x="1003" y="3102"/>
                  </a:lnTo>
                  <a:lnTo>
                    <a:pt x="1077" y="3120"/>
                  </a:lnTo>
                  <a:lnTo>
                    <a:pt x="1115" y="3139"/>
                  </a:lnTo>
                  <a:lnTo>
                    <a:pt x="1133" y="3176"/>
                  </a:lnTo>
                  <a:lnTo>
                    <a:pt x="1115" y="3213"/>
                  </a:lnTo>
                  <a:lnTo>
                    <a:pt x="1077" y="3232"/>
                  </a:lnTo>
                  <a:lnTo>
                    <a:pt x="985" y="3213"/>
                  </a:lnTo>
                  <a:lnTo>
                    <a:pt x="892" y="3195"/>
                  </a:lnTo>
                  <a:lnTo>
                    <a:pt x="817" y="3139"/>
                  </a:lnTo>
                  <a:lnTo>
                    <a:pt x="762" y="3065"/>
                  </a:lnTo>
                  <a:lnTo>
                    <a:pt x="725" y="2990"/>
                  </a:lnTo>
                  <a:lnTo>
                    <a:pt x="687" y="2897"/>
                  </a:lnTo>
                  <a:lnTo>
                    <a:pt x="687" y="2805"/>
                  </a:lnTo>
                  <a:lnTo>
                    <a:pt x="706" y="2712"/>
                  </a:lnTo>
                  <a:lnTo>
                    <a:pt x="725" y="2693"/>
                  </a:lnTo>
                  <a:close/>
                  <a:moveTo>
                    <a:pt x="1319" y="0"/>
                  </a:moveTo>
                  <a:lnTo>
                    <a:pt x="1300" y="38"/>
                  </a:lnTo>
                  <a:lnTo>
                    <a:pt x="1282" y="56"/>
                  </a:lnTo>
                  <a:lnTo>
                    <a:pt x="1245" y="38"/>
                  </a:lnTo>
                  <a:lnTo>
                    <a:pt x="1207" y="19"/>
                  </a:lnTo>
                  <a:lnTo>
                    <a:pt x="1152" y="19"/>
                  </a:lnTo>
                  <a:lnTo>
                    <a:pt x="1040" y="38"/>
                  </a:lnTo>
                  <a:lnTo>
                    <a:pt x="929" y="93"/>
                  </a:lnTo>
                  <a:lnTo>
                    <a:pt x="892" y="112"/>
                  </a:lnTo>
                  <a:lnTo>
                    <a:pt x="873" y="168"/>
                  </a:lnTo>
                  <a:lnTo>
                    <a:pt x="855" y="223"/>
                  </a:lnTo>
                  <a:lnTo>
                    <a:pt x="855" y="279"/>
                  </a:lnTo>
                  <a:lnTo>
                    <a:pt x="873" y="335"/>
                  </a:lnTo>
                  <a:lnTo>
                    <a:pt x="910" y="372"/>
                  </a:lnTo>
                  <a:lnTo>
                    <a:pt x="1022" y="446"/>
                  </a:lnTo>
                  <a:lnTo>
                    <a:pt x="1133" y="502"/>
                  </a:lnTo>
                  <a:lnTo>
                    <a:pt x="1152" y="520"/>
                  </a:lnTo>
                  <a:lnTo>
                    <a:pt x="1170" y="576"/>
                  </a:lnTo>
                  <a:lnTo>
                    <a:pt x="1152" y="613"/>
                  </a:lnTo>
                  <a:lnTo>
                    <a:pt x="1133" y="650"/>
                  </a:lnTo>
                  <a:lnTo>
                    <a:pt x="1022" y="687"/>
                  </a:lnTo>
                  <a:lnTo>
                    <a:pt x="929" y="669"/>
                  </a:lnTo>
                  <a:lnTo>
                    <a:pt x="836" y="632"/>
                  </a:lnTo>
                  <a:lnTo>
                    <a:pt x="762" y="557"/>
                  </a:lnTo>
                  <a:lnTo>
                    <a:pt x="539" y="613"/>
                  </a:lnTo>
                  <a:lnTo>
                    <a:pt x="335" y="706"/>
                  </a:lnTo>
                  <a:lnTo>
                    <a:pt x="242" y="762"/>
                  </a:lnTo>
                  <a:lnTo>
                    <a:pt x="167" y="836"/>
                  </a:lnTo>
                  <a:lnTo>
                    <a:pt x="93" y="910"/>
                  </a:lnTo>
                  <a:lnTo>
                    <a:pt x="37" y="1003"/>
                  </a:lnTo>
                  <a:lnTo>
                    <a:pt x="0" y="1096"/>
                  </a:lnTo>
                  <a:lnTo>
                    <a:pt x="0" y="1170"/>
                  </a:lnTo>
                  <a:lnTo>
                    <a:pt x="19" y="1245"/>
                  </a:lnTo>
                  <a:lnTo>
                    <a:pt x="56" y="1319"/>
                  </a:lnTo>
                  <a:lnTo>
                    <a:pt x="112" y="1375"/>
                  </a:lnTo>
                  <a:lnTo>
                    <a:pt x="167" y="1412"/>
                  </a:lnTo>
                  <a:lnTo>
                    <a:pt x="242" y="1467"/>
                  </a:lnTo>
                  <a:lnTo>
                    <a:pt x="316" y="1486"/>
                  </a:lnTo>
                  <a:lnTo>
                    <a:pt x="446" y="1523"/>
                  </a:lnTo>
                  <a:lnTo>
                    <a:pt x="595" y="1523"/>
                  </a:lnTo>
                  <a:lnTo>
                    <a:pt x="873" y="1505"/>
                  </a:lnTo>
                  <a:lnTo>
                    <a:pt x="910" y="1505"/>
                  </a:lnTo>
                  <a:lnTo>
                    <a:pt x="947" y="1523"/>
                  </a:lnTo>
                  <a:lnTo>
                    <a:pt x="966" y="1560"/>
                  </a:lnTo>
                  <a:lnTo>
                    <a:pt x="985" y="1579"/>
                  </a:lnTo>
                  <a:lnTo>
                    <a:pt x="966" y="1653"/>
                  </a:lnTo>
                  <a:lnTo>
                    <a:pt x="966" y="1690"/>
                  </a:lnTo>
                  <a:lnTo>
                    <a:pt x="929" y="1709"/>
                  </a:lnTo>
                  <a:lnTo>
                    <a:pt x="910" y="1746"/>
                  </a:lnTo>
                  <a:lnTo>
                    <a:pt x="762" y="1876"/>
                  </a:lnTo>
                  <a:lnTo>
                    <a:pt x="650" y="2006"/>
                  </a:lnTo>
                  <a:lnTo>
                    <a:pt x="557" y="2173"/>
                  </a:lnTo>
                  <a:lnTo>
                    <a:pt x="483" y="2340"/>
                  </a:lnTo>
                  <a:lnTo>
                    <a:pt x="465" y="2526"/>
                  </a:lnTo>
                  <a:lnTo>
                    <a:pt x="465" y="2712"/>
                  </a:lnTo>
                  <a:lnTo>
                    <a:pt x="502" y="2879"/>
                  </a:lnTo>
                  <a:lnTo>
                    <a:pt x="576" y="3046"/>
                  </a:lnTo>
                  <a:lnTo>
                    <a:pt x="669" y="3195"/>
                  </a:lnTo>
                  <a:lnTo>
                    <a:pt x="799" y="3306"/>
                  </a:lnTo>
                  <a:lnTo>
                    <a:pt x="929" y="3380"/>
                  </a:lnTo>
                  <a:lnTo>
                    <a:pt x="1077" y="3436"/>
                  </a:lnTo>
                  <a:lnTo>
                    <a:pt x="1245" y="3473"/>
                  </a:lnTo>
                  <a:lnTo>
                    <a:pt x="1560" y="3473"/>
                  </a:lnTo>
                  <a:lnTo>
                    <a:pt x="1727" y="3436"/>
                  </a:lnTo>
                  <a:lnTo>
                    <a:pt x="1802" y="3399"/>
                  </a:lnTo>
                  <a:lnTo>
                    <a:pt x="1839" y="3399"/>
                  </a:lnTo>
                  <a:lnTo>
                    <a:pt x="1857" y="3417"/>
                  </a:lnTo>
                  <a:lnTo>
                    <a:pt x="1876" y="3454"/>
                  </a:lnTo>
                  <a:lnTo>
                    <a:pt x="1913" y="3492"/>
                  </a:lnTo>
                  <a:lnTo>
                    <a:pt x="1913" y="3529"/>
                  </a:lnTo>
                  <a:lnTo>
                    <a:pt x="1895" y="3566"/>
                  </a:lnTo>
                  <a:lnTo>
                    <a:pt x="1876" y="3603"/>
                  </a:lnTo>
                  <a:lnTo>
                    <a:pt x="1857" y="3603"/>
                  </a:lnTo>
                  <a:lnTo>
                    <a:pt x="1913" y="3659"/>
                  </a:lnTo>
                  <a:lnTo>
                    <a:pt x="1969" y="3714"/>
                  </a:lnTo>
                  <a:lnTo>
                    <a:pt x="2117" y="3789"/>
                  </a:lnTo>
                  <a:lnTo>
                    <a:pt x="2266" y="3863"/>
                  </a:lnTo>
                  <a:lnTo>
                    <a:pt x="2377" y="3900"/>
                  </a:lnTo>
                  <a:lnTo>
                    <a:pt x="2544" y="3937"/>
                  </a:lnTo>
                  <a:lnTo>
                    <a:pt x="2693" y="3937"/>
                  </a:lnTo>
                  <a:lnTo>
                    <a:pt x="2860" y="3882"/>
                  </a:lnTo>
                  <a:lnTo>
                    <a:pt x="3009" y="3807"/>
                  </a:lnTo>
                  <a:lnTo>
                    <a:pt x="2990" y="3770"/>
                  </a:lnTo>
                  <a:lnTo>
                    <a:pt x="3009" y="3733"/>
                  </a:lnTo>
                  <a:lnTo>
                    <a:pt x="3027" y="3696"/>
                  </a:lnTo>
                  <a:lnTo>
                    <a:pt x="3083" y="3696"/>
                  </a:lnTo>
                  <a:lnTo>
                    <a:pt x="3102" y="3733"/>
                  </a:lnTo>
                  <a:lnTo>
                    <a:pt x="3176" y="3826"/>
                  </a:lnTo>
                  <a:lnTo>
                    <a:pt x="3269" y="3919"/>
                  </a:lnTo>
                  <a:lnTo>
                    <a:pt x="3362" y="3974"/>
                  </a:lnTo>
                  <a:lnTo>
                    <a:pt x="3492" y="4012"/>
                  </a:lnTo>
                  <a:lnTo>
                    <a:pt x="3603" y="3993"/>
                  </a:lnTo>
                  <a:lnTo>
                    <a:pt x="3714" y="3956"/>
                  </a:lnTo>
                  <a:lnTo>
                    <a:pt x="3807" y="3882"/>
                  </a:lnTo>
                  <a:lnTo>
                    <a:pt x="3882" y="3789"/>
                  </a:lnTo>
                  <a:lnTo>
                    <a:pt x="3937" y="3770"/>
                  </a:lnTo>
                  <a:lnTo>
                    <a:pt x="3974" y="3770"/>
                  </a:lnTo>
                  <a:lnTo>
                    <a:pt x="3993" y="3733"/>
                  </a:lnTo>
                  <a:lnTo>
                    <a:pt x="3622" y="3529"/>
                  </a:lnTo>
                  <a:lnTo>
                    <a:pt x="3269" y="3287"/>
                  </a:lnTo>
                  <a:lnTo>
                    <a:pt x="2916" y="3046"/>
                  </a:lnTo>
                  <a:lnTo>
                    <a:pt x="2563" y="2786"/>
                  </a:lnTo>
                  <a:lnTo>
                    <a:pt x="2414" y="2656"/>
                  </a:lnTo>
                  <a:lnTo>
                    <a:pt x="2284" y="2526"/>
                  </a:lnTo>
                  <a:lnTo>
                    <a:pt x="2155" y="2377"/>
                  </a:lnTo>
                  <a:lnTo>
                    <a:pt x="2043" y="2210"/>
                  </a:lnTo>
                  <a:lnTo>
                    <a:pt x="1932" y="2062"/>
                  </a:lnTo>
                  <a:lnTo>
                    <a:pt x="1839" y="1895"/>
                  </a:lnTo>
                  <a:lnTo>
                    <a:pt x="1672" y="1542"/>
                  </a:lnTo>
                  <a:lnTo>
                    <a:pt x="1560" y="1170"/>
                  </a:lnTo>
                  <a:lnTo>
                    <a:pt x="1449" y="799"/>
                  </a:lnTo>
                  <a:lnTo>
                    <a:pt x="1393" y="40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27;p43">
              <a:extLst>
                <a:ext uri="{FF2B5EF4-FFF2-40B4-BE49-F238E27FC236}">
                  <a16:creationId xmlns:a16="http://schemas.microsoft.com/office/drawing/2014/main" id="{73D5C4A2-E8E6-F078-33DD-6F6AFE14B49D}"/>
                </a:ext>
              </a:extLst>
            </p:cNvPr>
            <p:cNvSpPr/>
            <p:nvPr/>
          </p:nvSpPr>
          <p:spPr>
            <a:xfrm>
              <a:off x="6793712" y="1342893"/>
              <a:ext cx="115951" cy="84010"/>
            </a:xfrm>
            <a:custGeom>
              <a:avLst/>
              <a:gdLst/>
              <a:ahLst/>
              <a:cxnLst/>
              <a:rect l="l" t="t" r="r" b="b"/>
              <a:pathLst>
                <a:path w="3975" h="2880" extrusionOk="0">
                  <a:moveTo>
                    <a:pt x="316" y="1"/>
                  </a:moveTo>
                  <a:lnTo>
                    <a:pt x="112" y="279"/>
                  </a:lnTo>
                  <a:lnTo>
                    <a:pt x="37" y="372"/>
                  </a:lnTo>
                  <a:lnTo>
                    <a:pt x="19" y="372"/>
                  </a:lnTo>
                  <a:lnTo>
                    <a:pt x="0" y="354"/>
                  </a:lnTo>
                  <a:lnTo>
                    <a:pt x="19" y="446"/>
                  </a:lnTo>
                  <a:lnTo>
                    <a:pt x="37" y="539"/>
                  </a:lnTo>
                  <a:lnTo>
                    <a:pt x="93" y="651"/>
                  </a:lnTo>
                  <a:lnTo>
                    <a:pt x="167" y="744"/>
                  </a:lnTo>
                  <a:lnTo>
                    <a:pt x="242" y="836"/>
                  </a:lnTo>
                  <a:lnTo>
                    <a:pt x="334" y="911"/>
                  </a:lnTo>
                  <a:lnTo>
                    <a:pt x="539" y="1096"/>
                  </a:lnTo>
                  <a:lnTo>
                    <a:pt x="780" y="1245"/>
                  </a:lnTo>
                  <a:lnTo>
                    <a:pt x="1003" y="1394"/>
                  </a:lnTo>
                  <a:lnTo>
                    <a:pt x="1393" y="1616"/>
                  </a:lnTo>
                  <a:lnTo>
                    <a:pt x="1690" y="1802"/>
                  </a:lnTo>
                  <a:lnTo>
                    <a:pt x="2006" y="1988"/>
                  </a:lnTo>
                  <a:lnTo>
                    <a:pt x="2637" y="2322"/>
                  </a:lnTo>
                  <a:lnTo>
                    <a:pt x="3306" y="2619"/>
                  </a:lnTo>
                  <a:lnTo>
                    <a:pt x="3974" y="2879"/>
                  </a:lnTo>
                  <a:lnTo>
                    <a:pt x="3974" y="2861"/>
                  </a:lnTo>
                  <a:lnTo>
                    <a:pt x="3881" y="2824"/>
                  </a:lnTo>
                  <a:lnTo>
                    <a:pt x="3733" y="2749"/>
                  </a:lnTo>
                  <a:lnTo>
                    <a:pt x="3603" y="2638"/>
                  </a:lnTo>
                  <a:lnTo>
                    <a:pt x="3510" y="2526"/>
                  </a:lnTo>
                  <a:lnTo>
                    <a:pt x="3417" y="2396"/>
                  </a:lnTo>
                  <a:lnTo>
                    <a:pt x="3361" y="2248"/>
                  </a:lnTo>
                  <a:lnTo>
                    <a:pt x="3324" y="2099"/>
                  </a:lnTo>
                  <a:lnTo>
                    <a:pt x="3324" y="1951"/>
                  </a:lnTo>
                  <a:lnTo>
                    <a:pt x="3361" y="1802"/>
                  </a:lnTo>
                  <a:lnTo>
                    <a:pt x="3213" y="1784"/>
                  </a:lnTo>
                  <a:lnTo>
                    <a:pt x="3064" y="1746"/>
                  </a:lnTo>
                  <a:lnTo>
                    <a:pt x="2934" y="1691"/>
                  </a:lnTo>
                  <a:lnTo>
                    <a:pt x="2823" y="1616"/>
                  </a:lnTo>
                  <a:lnTo>
                    <a:pt x="2749" y="1524"/>
                  </a:lnTo>
                  <a:lnTo>
                    <a:pt x="2711" y="1412"/>
                  </a:lnTo>
                  <a:lnTo>
                    <a:pt x="2600" y="1505"/>
                  </a:lnTo>
                  <a:lnTo>
                    <a:pt x="2489" y="1561"/>
                  </a:lnTo>
                  <a:lnTo>
                    <a:pt x="2359" y="1598"/>
                  </a:lnTo>
                  <a:lnTo>
                    <a:pt x="2080" y="1598"/>
                  </a:lnTo>
                  <a:lnTo>
                    <a:pt x="1932" y="1579"/>
                  </a:lnTo>
                  <a:lnTo>
                    <a:pt x="1783" y="1542"/>
                  </a:lnTo>
                  <a:lnTo>
                    <a:pt x="1653" y="1486"/>
                  </a:lnTo>
                  <a:lnTo>
                    <a:pt x="1523" y="1412"/>
                  </a:lnTo>
                  <a:lnTo>
                    <a:pt x="1412" y="1338"/>
                  </a:lnTo>
                  <a:lnTo>
                    <a:pt x="1319" y="1245"/>
                  </a:lnTo>
                  <a:lnTo>
                    <a:pt x="1244" y="1152"/>
                  </a:lnTo>
                  <a:lnTo>
                    <a:pt x="1207" y="1041"/>
                  </a:lnTo>
                  <a:lnTo>
                    <a:pt x="1170" y="948"/>
                  </a:lnTo>
                  <a:lnTo>
                    <a:pt x="1189" y="836"/>
                  </a:lnTo>
                  <a:lnTo>
                    <a:pt x="1226" y="725"/>
                  </a:lnTo>
                  <a:lnTo>
                    <a:pt x="1096" y="688"/>
                  </a:lnTo>
                  <a:lnTo>
                    <a:pt x="966" y="651"/>
                  </a:lnTo>
                  <a:lnTo>
                    <a:pt x="836" y="595"/>
                  </a:lnTo>
                  <a:lnTo>
                    <a:pt x="724" y="521"/>
                  </a:lnTo>
                  <a:lnTo>
                    <a:pt x="613" y="428"/>
                  </a:lnTo>
                  <a:lnTo>
                    <a:pt x="520" y="335"/>
                  </a:lnTo>
                  <a:lnTo>
                    <a:pt x="427" y="242"/>
                  </a:lnTo>
                  <a:lnTo>
                    <a:pt x="372" y="131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28;p43">
              <a:extLst>
                <a:ext uri="{FF2B5EF4-FFF2-40B4-BE49-F238E27FC236}">
                  <a16:creationId xmlns:a16="http://schemas.microsoft.com/office/drawing/2014/main" id="{81189EC0-060F-2CA8-4A3B-EF73FE83CE5D}"/>
                </a:ext>
              </a:extLst>
            </p:cNvPr>
            <p:cNvSpPr/>
            <p:nvPr/>
          </p:nvSpPr>
          <p:spPr>
            <a:xfrm>
              <a:off x="6876031" y="1309843"/>
              <a:ext cx="21702" cy="16306"/>
            </a:xfrm>
            <a:custGeom>
              <a:avLst/>
              <a:gdLst/>
              <a:ahLst/>
              <a:cxnLst/>
              <a:rect l="l" t="t" r="r" b="b"/>
              <a:pathLst>
                <a:path w="744" h="559" extrusionOk="0">
                  <a:moveTo>
                    <a:pt x="19" y="1"/>
                  </a:moveTo>
                  <a:lnTo>
                    <a:pt x="1" y="20"/>
                  </a:lnTo>
                  <a:lnTo>
                    <a:pt x="1" y="38"/>
                  </a:lnTo>
                  <a:lnTo>
                    <a:pt x="38" y="150"/>
                  </a:lnTo>
                  <a:lnTo>
                    <a:pt x="94" y="261"/>
                  </a:lnTo>
                  <a:lnTo>
                    <a:pt x="168" y="335"/>
                  </a:lnTo>
                  <a:lnTo>
                    <a:pt x="261" y="410"/>
                  </a:lnTo>
                  <a:lnTo>
                    <a:pt x="354" y="484"/>
                  </a:lnTo>
                  <a:lnTo>
                    <a:pt x="447" y="521"/>
                  </a:lnTo>
                  <a:lnTo>
                    <a:pt x="558" y="558"/>
                  </a:lnTo>
                  <a:lnTo>
                    <a:pt x="707" y="558"/>
                  </a:lnTo>
                  <a:lnTo>
                    <a:pt x="725" y="540"/>
                  </a:lnTo>
                  <a:lnTo>
                    <a:pt x="744" y="484"/>
                  </a:lnTo>
                  <a:lnTo>
                    <a:pt x="725" y="447"/>
                  </a:lnTo>
                  <a:lnTo>
                    <a:pt x="707" y="428"/>
                  </a:lnTo>
                  <a:lnTo>
                    <a:pt x="669" y="410"/>
                  </a:lnTo>
                  <a:lnTo>
                    <a:pt x="577" y="410"/>
                  </a:lnTo>
                  <a:lnTo>
                    <a:pt x="484" y="391"/>
                  </a:lnTo>
                  <a:lnTo>
                    <a:pt x="391" y="354"/>
                  </a:lnTo>
                  <a:lnTo>
                    <a:pt x="317" y="317"/>
                  </a:lnTo>
                  <a:lnTo>
                    <a:pt x="242" y="242"/>
                  </a:lnTo>
                  <a:lnTo>
                    <a:pt x="168" y="187"/>
                  </a:lnTo>
                  <a:lnTo>
                    <a:pt x="112" y="112"/>
                  </a:lnTo>
                  <a:lnTo>
                    <a:pt x="75" y="2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29;p43">
              <a:extLst>
                <a:ext uri="{FF2B5EF4-FFF2-40B4-BE49-F238E27FC236}">
                  <a16:creationId xmlns:a16="http://schemas.microsoft.com/office/drawing/2014/main" id="{EADEEF12-3AF2-9E8F-DA59-708EA772E525}"/>
                </a:ext>
              </a:extLst>
            </p:cNvPr>
            <p:cNvSpPr/>
            <p:nvPr/>
          </p:nvSpPr>
          <p:spPr>
            <a:xfrm>
              <a:off x="6861971" y="1308239"/>
              <a:ext cx="31445" cy="2765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19" y="0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74" y="205"/>
                  </a:lnTo>
                  <a:lnTo>
                    <a:pt x="186" y="353"/>
                  </a:lnTo>
                  <a:lnTo>
                    <a:pt x="297" y="483"/>
                  </a:lnTo>
                  <a:lnTo>
                    <a:pt x="409" y="613"/>
                  </a:lnTo>
                  <a:lnTo>
                    <a:pt x="557" y="725"/>
                  </a:lnTo>
                  <a:lnTo>
                    <a:pt x="687" y="817"/>
                  </a:lnTo>
                  <a:lnTo>
                    <a:pt x="854" y="892"/>
                  </a:lnTo>
                  <a:lnTo>
                    <a:pt x="1003" y="947"/>
                  </a:lnTo>
                  <a:lnTo>
                    <a:pt x="1059" y="947"/>
                  </a:lnTo>
                  <a:lnTo>
                    <a:pt x="1077" y="910"/>
                  </a:lnTo>
                  <a:lnTo>
                    <a:pt x="1077" y="873"/>
                  </a:lnTo>
                  <a:lnTo>
                    <a:pt x="1059" y="836"/>
                  </a:lnTo>
                  <a:lnTo>
                    <a:pt x="780" y="687"/>
                  </a:lnTo>
                  <a:lnTo>
                    <a:pt x="631" y="595"/>
                  </a:lnTo>
                  <a:lnTo>
                    <a:pt x="501" y="502"/>
                  </a:lnTo>
                  <a:lnTo>
                    <a:pt x="390" y="390"/>
                  </a:lnTo>
                  <a:lnTo>
                    <a:pt x="279" y="260"/>
                  </a:lnTo>
                  <a:lnTo>
                    <a:pt x="7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30;p43">
              <a:extLst>
                <a:ext uri="{FF2B5EF4-FFF2-40B4-BE49-F238E27FC236}">
                  <a16:creationId xmlns:a16="http://schemas.microsoft.com/office/drawing/2014/main" id="{9880FA27-3D50-FA57-FC33-295FBE8BBC31}"/>
                </a:ext>
              </a:extLst>
            </p:cNvPr>
            <p:cNvSpPr/>
            <p:nvPr/>
          </p:nvSpPr>
          <p:spPr>
            <a:xfrm>
              <a:off x="6851120" y="1370518"/>
              <a:ext cx="20623" cy="11960"/>
            </a:xfrm>
            <a:custGeom>
              <a:avLst/>
              <a:gdLst/>
              <a:ahLst/>
              <a:cxnLst/>
              <a:rect l="l" t="t" r="r" b="b"/>
              <a:pathLst>
                <a:path w="707" h="410" extrusionOk="0">
                  <a:moveTo>
                    <a:pt x="56" y="1"/>
                  </a:moveTo>
                  <a:lnTo>
                    <a:pt x="38" y="57"/>
                  </a:lnTo>
                  <a:lnTo>
                    <a:pt x="19" y="94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38" y="279"/>
                  </a:lnTo>
                  <a:lnTo>
                    <a:pt x="75" y="298"/>
                  </a:lnTo>
                  <a:lnTo>
                    <a:pt x="112" y="335"/>
                  </a:lnTo>
                  <a:lnTo>
                    <a:pt x="149" y="354"/>
                  </a:lnTo>
                  <a:lnTo>
                    <a:pt x="149" y="409"/>
                  </a:lnTo>
                  <a:lnTo>
                    <a:pt x="316" y="391"/>
                  </a:lnTo>
                  <a:lnTo>
                    <a:pt x="465" y="354"/>
                  </a:lnTo>
                  <a:lnTo>
                    <a:pt x="595" y="298"/>
                  </a:lnTo>
                  <a:lnTo>
                    <a:pt x="651" y="242"/>
                  </a:lnTo>
                  <a:lnTo>
                    <a:pt x="706" y="187"/>
                  </a:lnTo>
                  <a:lnTo>
                    <a:pt x="576" y="187"/>
                  </a:lnTo>
                  <a:lnTo>
                    <a:pt x="428" y="168"/>
                  </a:lnTo>
                  <a:lnTo>
                    <a:pt x="298" y="112"/>
                  </a:lnTo>
                  <a:lnTo>
                    <a:pt x="168" y="75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31;p43">
              <a:extLst>
                <a:ext uri="{FF2B5EF4-FFF2-40B4-BE49-F238E27FC236}">
                  <a16:creationId xmlns:a16="http://schemas.microsoft.com/office/drawing/2014/main" id="{428562FF-BFC5-703A-AB22-1D3D370A11B8}"/>
                </a:ext>
              </a:extLst>
            </p:cNvPr>
            <p:cNvSpPr/>
            <p:nvPr/>
          </p:nvSpPr>
          <p:spPr>
            <a:xfrm>
              <a:off x="6835426" y="1362933"/>
              <a:ext cx="13564" cy="18465"/>
            </a:xfrm>
            <a:custGeom>
              <a:avLst/>
              <a:gdLst/>
              <a:ahLst/>
              <a:cxnLst/>
              <a:rect l="l" t="t" r="r" b="b"/>
              <a:pathLst>
                <a:path w="465" h="633" extrusionOk="0">
                  <a:moveTo>
                    <a:pt x="316" y="1"/>
                  </a:moveTo>
                  <a:lnTo>
                    <a:pt x="167" y="38"/>
                  </a:lnTo>
                  <a:lnTo>
                    <a:pt x="19" y="57"/>
                  </a:lnTo>
                  <a:lnTo>
                    <a:pt x="0" y="168"/>
                  </a:lnTo>
                  <a:lnTo>
                    <a:pt x="0" y="261"/>
                  </a:lnTo>
                  <a:lnTo>
                    <a:pt x="37" y="354"/>
                  </a:lnTo>
                  <a:lnTo>
                    <a:pt x="93" y="428"/>
                  </a:lnTo>
                  <a:lnTo>
                    <a:pt x="167" y="502"/>
                  </a:lnTo>
                  <a:lnTo>
                    <a:pt x="260" y="558"/>
                  </a:lnTo>
                  <a:lnTo>
                    <a:pt x="372" y="595"/>
                  </a:lnTo>
                  <a:lnTo>
                    <a:pt x="464" y="632"/>
                  </a:lnTo>
                  <a:lnTo>
                    <a:pt x="464" y="632"/>
                  </a:lnTo>
                  <a:lnTo>
                    <a:pt x="427" y="577"/>
                  </a:lnTo>
                  <a:lnTo>
                    <a:pt x="409" y="521"/>
                  </a:lnTo>
                  <a:lnTo>
                    <a:pt x="372" y="465"/>
                  </a:lnTo>
                  <a:lnTo>
                    <a:pt x="372" y="391"/>
                  </a:lnTo>
                  <a:lnTo>
                    <a:pt x="372" y="335"/>
                  </a:lnTo>
                  <a:lnTo>
                    <a:pt x="390" y="261"/>
                  </a:lnTo>
                  <a:lnTo>
                    <a:pt x="427" y="205"/>
                  </a:lnTo>
                  <a:lnTo>
                    <a:pt x="464" y="168"/>
                  </a:lnTo>
                  <a:lnTo>
                    <a:pt x="372" y="75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32;p43">
              <a:extLst>
                <a:ext uri="{FF2B5EF4-FFF2-40B4-BE49-F238E27FC236}">
                  <a16:creationId xmlns:a16="http://schemas.microsoft.com/office/drawing/2014/main" id="{A85DCDDB-4E35-068D-6B3D-3C297457F52E}"/>
                </a:ext>
              </a:extLst>
            </p:cNvPr>
            <p:cNvSpPr/>
            <p:nvPr/>
          </p:nvSpPr>
          <p:spPr>
            <a:xfrm>
              <a:off x="6814832" y="1333704"/>
              <a:ext cx="13039" cy="15723"/>
            </a:xfrm>
            <a:custGeom>
              <a:avLst/>
              <a:gdLst/>
              <a:ahLst/>
              <a:cxnLst/>
              <a:rect l="l" t="t" r="r" b="b"/>
              <a:pathLst>
                <a:path w="447" h="539" extrusionOk="0">
                  <a:moveTo>
                    <a:pt x="38" y="0"/>
                  </a:moveTo>
                  <a:lnTo>
                    <a:pt x="19" y="19"/>
                  </a:lnTo>
                  <a:lnTo>
                    <a:pt x="0" y="112"/>
                  </a:lnTo>
                  <a:lnTo>
                    <a:pt x="0" y="204"/>
                  </a:lnTo>
                  <a:lnTo>
                    <a:pt x="38" y="297"/>
                  </a:lnTo>
                  <a:lnTo>
                    <a:pt x="75" y="372"/>
                  </a:lnTo>
                  <a:lnTo>
                    <a:pt x="130" y="446"/>
                  </a:lnTo>
                  <a:lnTo>
                    <a:pt x="205" y="502"/>
                  </a:lnTo>
                  <a:lnTo>
                    <a:pt x="298" y="520"/>
                  </a:lnTo>
                  <a:lnTo>
                    <a:pt x="390" y="539"/>
                  </a:lnTo>
                  <a:lnTo>
                    <a:pt x="428" y="520"/>
                  </a:lnTo>
                  <a:lnTo>
                    <a:pt x="446" y="483"/>
                  </a:lnTo>
                  <a:lnTo>
                    <a:pt x="428" y="446"/>
                  </a:lnTo>
                  <a:lnTo>
                    <a:pt x="390" y="427"/>
                  </a:lnTo>
                  <a:lnTo>
                    <a:pt x="316" y="409"/>
                  </a:lnTo>
                  <a:lnTo>
                    <a:pt x="260" y="390"/>
                  </a:lnTo>
                  <a:lnTo>
                    <a:pt x="205" y="353"/>
                  </a:lnTo>
                  <a:lnTo>
                    <a:pt x="149" y="297"/>
                  </a:lnTo>
                  <a:lnTo>
                    <a:pt x="112" y="242"/>
                  </a:lnTo>
                  <a:lnTo>
                    <a:pt x="93" y="186"/>
                  </a:lnTo>
                  <a:lnTo>
                    <a:pt x="93" y="112"/>
                  </a:lnTo>
                  <a:lnTo>
                    <a:pt x="93" y="37"/>
                  </a:lnTo>
                  <a:lnTo>
                    <a:pt x="93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433;p43">
            <a:extLst>
              <a:ext uri="{FF2B5EF4-FFF2-40B4-BE49-F238E27FC236}">
                <a16:creationId xmlns:a16="http://schemas.microsoft.com/office/drawing/2014/main" id="{5F75FBE8-2323-EAB7-0E81-BA20601865EA}"/>
              </a:ext>
            </a:extLst>
          </p:cNvPr>
          <p:cNvGrpSpPr/>
          <p:nvPr/>
        </p:nvGrpSpPr>
        <p:grpSpPr>
          <a:xfrm>
            <a:off x="4186955" y="2472301"/>
            <a:ext cx="607350" cy="567268"/>
            <a:chOff x="4147350" y="1123900"/>
            <a:chExt cx="862907" cy="477735"/>
          </a:xfrm>
        </p:grpSpPr>
        <p:sp>
          <p:nvSpPr>
            <p:cNvPr id="120" name="Google Shape;1434;p43">
              <a:extLst>
                <a:ext uri="{FF2B5EF4-FFF2-40B4-BE49-F238E27FC236}">
                  <a16:creationId xmlns:a16="http://schemas.microsoft.com/office/drawing/2014/main" id="{1B7667C3-3F69-7084-C953-38E241BA9196}"/>
                </a:ext>
              </a:extLst>
            </p:cNvPr>
            <p:cNvSpPr/>
            <p:nvPr/>
          </p:nvSpPr>
          <p:spPr>
            <a:xfrm>
              <a:off x="4147350" y="1123900"/>
              <a:ext cx="862907" cy="477735"/>
            </a:xfrm>
            <a:custGeom>
              <a:avLst/>
              <a:gdLst/>
              <a:ahLst/>
              <a:cxnLst/>
              <a:rect l="l" t="t" r="r" b="b"/>
              <a:pathLst>
                <a:path w="25795" h="14281" extrusionOk="0">
                  <a:moveTo>
                    <a:pt x="11013" y="279"/>
                  </a:moveTo>
                  <a:lnTo>
                    <a:pt x="11198" y="316"/>
                  </a:lnTo>
                  <a:lnTo>
                    <a:pt x="11384" y="353"/>
                  </a:lnTo>
                  <a:lnTo>
                    <a:pt x="11533" y="446"/>
                  </a:lnTo>
                  <a:lnTo>
                    <a:pt x="11607" y="501"/>
                  </a:lnTo>
                  <a:lnTo>
                    <a:pt x="11663" y="576"/>
                  </a:lnTo>
                  <a:lnTo>
                    <a:pt x="11718" y="650"/>
                  </a:lnTo>
                  <a:lnTo>
                    <a:pt x="11774" y="724"/>
                  </a:lnTo>
                  <a:lnTo>
                    <a:pt x="11811" y="817"/>
                  </a:lnTo>
                  <a:lnTo>
                    <a:pt x="11830" y="929"/>
                  </a:lnTo>
                  <a:lnTo>
                    <a:pt x="11848" y="1040"/>
                  </a:lnTo>
                  <a:lnTo>
                    <a:pt x="11867" y="1170"/>
                  </a:lnTo>
                  <a:lnTo>
                    <a:pt x="11867" y="1226"/>
                  </a:lnTo>
                  <a:lnTo>
                    <a:pt x="11904" y="1281"/>
                  </a:lnTo>
                  <a:lnTo>
                    <a:pt x="11941" y="1300"/>
                  </a:lnTo>
                  <a:lnTo>
                    <a:pt x="12053" y="1300"/>
                  </a:lnTo>
                  <a:lnTo>
                    <a:pt x="12108" y="1281"/>
                  </a:lnTo>
                  <a:lnTo>
                    <a:pt x="12127" y="1226"/>
                  </a:lnTo>
                  <a:lnTo>
                    <a:pt x="12146" y="1170"/>
                  </a:lnTo>
                  <a:lnTo>
                    <a:pt x="12146" y="1114"/>
                  </a:lnTo>
                  <a:lnTo>
                    <a:pt x="12257" y="1021"/>
                  </a:lnTo>
                  <a:lnTo>
                    <a:pt x="12368" y="947"/>
                  </a:lnTo>
                  <a:lnTo>
                    <a:pt x="12498" y="891"/>
                  </a:lnTo>
                  <a:lnTo>
                    <a:pt x="12628" y="873"/>
                  </a:lnTo>
                  <a:lnTo>
                    <a:pt x="12721" y="891"/>
                  </a:lnTo>
                  <a:lnTo>
                    <a:pt x="12814" y="929"/>
                  </a:lnTo>
                  <a:lnTo>
                    <a:pt x="12888" y="966"/>
                  </a:lnTo>
                  <a:lnTo>
                    <a:pt x="12963" y="1021"/>
                  </a:lnTo>
                  <a:lnTo>
                    <a:pt x="13018" y="1096"/>
                  </a:lnTo>
                  <a:lnTo>
                    <a:pt x="13055" y="1170"/>
                  </a:lnTo>
                  <a:lnTo>
                    <a:pt x="13130" y="1356"/>
                  </a:lnTo>
                  <a:lnTo>
                    <a:pt x="13148" y="1393"/>
                  </a:lnTo>
                  <a:lnTo>
                    <a:pt x="13185" y="1430"/>
                  </a:lnTo>
                  <a:lnTo>
                    <a:pt x="13204" y="1467"/>
                  </a:lnTo>
                  <a:lnTo>
                    <a:pt x="13241" y="1486"/>
                  </a:lnTo>
                  <a:lnTo>
                    <a:pt x="13278" y="1486"/>
                  </a:lnTo>
                  <a:lnTo>
                    <a:pt x="13315" y="1467"/>
                  </a:lnTo>
                  <a:lnTo>
                    <a:pt x="13445" y="1411"/>
                  </a:lnTo>
                  <a:lnTo>
                    <a:pt x="13575" y="1374"/>
                  </a:lnTo>
                  <a:lnTo>
                    <a:pt x="13705" y="1374"/>
                  </a:lnTo>
                  <a:lnTo>
                    <a:pt x="13817" y="1411"/>
                  </a:lnTo>
                  <a:lnTo>
                    <a:pt x="13928" y="1467"/>
                  </a:lnTo>
                  <a:lnTo>
                    <a:pt x="14003" y="1560"/>
                  </a:lnTo>
                  <a:lnTo>
                    <a:pt x="14077" y="1653"/>
                  </a:lnTo>
                  <a:lnTo>
                    <a:pt x="14095" y="1783"/>
                  </a:lnTo>
                  <a:lnTo>
                    <a:pt x="13130" y="2321"/>
                  </a:lnTo>
                  <a:lnTo>
                    <a:pt x="12647" y="2600"/>
                  </a:lnTo>
                  <a:lnTo>
                    <a:pt x="12164" y="2878"/>
                  </a:lnTo>
                  <a:lnTo>
                    <a:pt x="12090" y="2618"/>
                  </a:lnTo>
                  <a:lnTo>
                    <a:pt x="11997" y="2358"/>
                  </a:lnTo>
                  <a:lnTo>
                    <a:pt x="11848" y="2117"/>
                  </a:lnTo>
                  <a:lnTo>
                    <a:pt x="11663" y="1894"/>
                  </a:lnTo>
                  <a:lnTo>
                    <a:pt x="11570" y="1801"/>
                  </a:lnTo>
                  <a:lnTo>
                    <a:pt x="11458" y="1709"/>
                  </a:lnTo>
                  <a:lnTo>
                    <a:pt x="11347" y="1634"/>
                  </a:lnTo>
                  <a:lnTo>
                    <a:pt x="11236" y="1560"/>
                  </a:lnTo>
                  <a:lnTo>
                    <a:pt x="11106" y="1504"/>
                  </a:lnTo>
                  <a:lnTo>
                    <a:pt x="10957" y="1467"/>
                  </a:lnTo>
                  <a:lnTo>
                    <a:pt x="10827" y="1449"/>
                  </a:lnTo>
                  <a:lnTo>
                    <a:pt x="10678" y="1430"/>
                  </a:lnTo>
                  <a:lnTo>
                    <a:pt x="10400" y="1430"/>
                  </a:lnTo>
                  <a:lnTo>
                    <a:pt x="10251" y="1467"/>
                  </a:lnTo>
                  <a:lnTo>
                    <a:pt x="10121" y="1504"/>
                  </a:lnTo>
                  <a:lnTo>
                    <a:pt x="9991" y="1560"/>
                  </a:lnTo>
                  <a:lnTo>
                    <a:pt x="9880" y="1634"/>
                  </a:lnTo>
                  <a:lnTo>
                    <a:pt x="9750" y="1709"/>
                  </a:lnTo>
                  <a:lnTo>
                    <a:pt x="9657" y="1801"/>
                  </a:lnTo>
                  <a:lnTo>
                    <a:pt x="9546" y="1894"/>
                  </a:lnTo>
                  <a:lnTo>
                    <a:pt x="9471" y="2006"/>
                  </a:lnTo>
                  <a:lnTo>
                    <a:pt x="9379" y="2117"/>
                  </a:lnTo>
                  <a:lnTo>
                    <a:pt x="9323" y="2228"/>
                  </a:lnTo>
                  <a:lnTo>
                    <a:pt x="9267" y="2358"/>
                  </a:lnTo>
                  <a:lnTo>
                    <a:pt x="9249" y="2488"/>
                  </a:lnTo>
                  <a:lnTo>
                    <a:pt x="9230" y="2637"/>
                  </a:lnTo>
                  <a:lnTo>
                    <a:pt x="9211" y="2786"/>
                  </a:lnTo>
                  <a:lnTo>
                    <a:pt x="9081" y="2804"/>
                  </a:lnTo>
                  <a:lnTo>
                    <a:pt x="8951" y="2860"/>
                  </a:lnTo>
                  <a:lnTo>
                    <a:pt x="8821" y="2916"/>
                  </a:lnTo>
                  <a:lnTo>
                    <a:pt x="8691" y="2971"/>
                  </a:lnTo>
                  <a:lnTo>
                    <a:pt x="8691" y="2860"/>
                  </a:lnTo>
                  <a:lnTo>
                    <a:pt x="8691" y="2730"/>
                  </a:lnTo>
                  <a:lnTo>
                    <a:pt x="8673" y="2618"/>
                  </a:lnTo>
                  <a:lnTo>
                    <a:pt x="8636" y="2488"/>
                  </a:lnTo>
                  <a:lnTo>
                    <a:pt x="8580" y="2377"/>
                  </a:lnTo>
                  <a:lnTo>
                    <a:pt x="8506" y="2284"/>
                  </a:lnTo>
                  <a:lnTo>
                    <a:pt x="8413" y="2191"/>
                  </a:lnTo>
                  <a:lnTo>
                    <a:pt x="8320" y="2099"/>
                  </a:lnTo>
                  <a:lnTo>
                    <a:pt x="8246" y="2043"/>
                  </a:lnTo>
                  <a:lnTo>
                    <a:pt x="8153" y="2006"/>
                  </a:lnTo>
                  <a:lnTo>
                    <a:pt x="7967" y="1950"/>
                  </a:lnTo>
                  <a:lnTo>
                    <a:pt x="8060" y="1746"/>
                  </a:lnTo>
                  <a:lnTo>
                    <a:pt x="8171" y="1560"/>
                  </a:lnTo>
                  <a:lnTo>
                    <a:pt x="8301" y="1411"/>
                  </a:lnTo>
                  <a:lnTo>
                    <a:pt x="8469" y="1319"/>
                  </a:lnTo>
                  <a:lnTo>
                    <a:pt x="8654" y="1244"/>
                  </a:lnTo>
                  <a:lnTo>
                    <a:pt x="8840" y="1207"/>
                  </a:lnTo>
                  <a:lnTo>
                    <a:pt x="9063" y="1207"/>
                  </a:lnTo>
                  <a:lnTo>
                    <a:pt x="9267" y="1244"/>
                  </a:lnTo>
                  <a:lnTo>
                    <a:pt x="9286" y="1281"/>
                  </a:lnTo>
                  <a:lnTo>
                    <a:pt x="9286" y="1300"/>
                  </a:lnTo>
                  <a:lnTo>
                    <a:pt x="9341" y="1319"/>
                  </a:lnTo>
                  <a:lnTo>
                    <a:pt x="9416" y="1319"/>
                  </a:lnTo>
                  <a:lnTo>
                    <a:pt x="9434" y="1300"/>
                  </a:lnTo>
                  <a:lnTo>
                    <a:pt x="9453" y="1263"/>
                  </a:lnTo>
                  <a:lnTo>
                    <a:pt x="9453" y="1244"/>
                  </a:lnTo>
                  <a:lnTo>
                    <a:pt x="9490" y="1207"/>
                  </a:lnTo>
                  <a:lnTo>
                    <a:pt x="9490" y="1151"/>
                  </a:lnTo>
                  <a:lnTo>
                    <a:pt x="9583" y="984"/>
                  </a:lnTo>
                  <a:lnTo>
                    <a:pt x="9713" y="817"/>
                  </a:lnTo>
                  <a:lnTo>
                    <a:pt x="9861" y="687"/>
                  </a:lnTo>
                  <a:lnTo>
                    <a:pt x="10028" y="557"/>
                  </a:lnTo>
                  <a:lnTo>
                    <a:pt x="10214" y="464"/>
                  </a:lnTo>
                  <a:lnTo>
                    <a:pt x="10418" y="371"/>
                  </a:lnTo>
                  <a:lnTo>
                    <a:pt x="10623" y="316"/>
                  </a:lnTo>
                  <a:lnTo>
                    <a:pt x="10827" y="297"/>
                  </a:lnTo>
                  <a:lnTo>
                    <a:pt x="11013" y="279"/>
                  </a:lnTo>
                  <a:close/>
                  <a:moveTo>
                    <a:pt x="10604" y="1709"/>
                  </a:moveTo>
                  <a:lnTo>
                    <a:pt x="10734" y="1727"/>
                  </a:lnTo>
                  <a:lnTo>
                    <a:pt x="10864" y="1746"/>
                  </a:lnTo>
                  <a:lnTo>
                    <a:pt x="10976" y="1783"/>
                  </a:lnTo>
                  <a:lnTo>
                    <a:pt x="11106" y="1839"/>
                  </a:lnTo>
                  <a:lnTo>
                    <a:pt x="11198" y="1894"/>
                  </a:lnTo>
                  <a:lnTo>
                    <a:pt x="11310" y="1969"/>
                  </a:lnTo>
                  <a:lnTo>
                    <a:pt x="11403" y="2043"/>
                  </a:lnTo>
                  <a:lnTo>
                    <a:pt x="11496" y="2136"/>
                  </a:lnTo>
                  <a:lnTo>
                    <a:pt x="11644" y="2340"/>
                  </a:lnTo>
                  <a:lnTo>
                    <a:pt x="11774" y="2563"/>
                  </a:lnTo>
                  <a:lnTo>
                    <a:pt x="11848" y="2804"/>
                  </a:lnTo>
                  <a:lnTo>
                    <a:pt x="11904" y="3064"/>
                  </a:lnTo>
                  <a:lnTo>
                    <a:pt x="11347" y="3417"/>
                  </a:lnTo>
                  <a:lnTo>
                    <a:pt x="11328" y="3454"/>
                  </a:lnTo>
                  <a:lnTo>
                    <a:pt x="11310" y="3491"/>
                  </a:lnTo>
                  <a:lnTo>
                    <a:pt x="11310" y="3528"/>
                  </a:lnTo>
                  <a:lnTo>
                    <a:pt x="11328" y="3547"/>
                  </a:lnTo>
                  <a:lnTo>
                    <a:pt x="11124" y="3547"/>
                  </a:lnTo>
                  <a:lnTo>
                    <a:pt x="10901" y="3584"/>
                  </a:lnTo>
                  <a:lnTo>
                    <a:pt x="10678" y="3640"/>
                  </a:lnTo>
                  <a:lnTo>
                    <a:pt x="10474" y="3733"/>
                  </a:lnTo>
                  <a:lnTo>
                    <a:pt x="10456" y="3603"/>
                  </a:lnTo>
                  <a:lnTo>
                    <a:pt x="10437" y="3491"/>
                  </a:lnTo>
                  <a:lnTo>
                    <a:pt x="10381" y="3361"/>
                  </a:lnTo>
                  <a:lnTo>
                    <a:pt x="10326" y="3250"/>
                  </a:lnTo>
                  <a:lnTo>
                    <a:pt x="10233" y="3138"/>
                  </a:lnTo>
                  <a:lnTo>
                    <a:pt x="10140" y="3046"/>
                  </a:lnTo>
                  <a:lnTo>
                    <a:pt x="10047" y="2953"/>
                  </a:lnTo>
                  <a:lnTo>
                    <a:pt x="9936" y="2897"/>
                  </a:lnTo>
                  <a:lnTo>
                    <a:pt x="9806" y="2823"/>
                  </a:lnTo>
                  <a:lnTo>
                    <a:pt x="9657" y="2786"/>
                  </a:lnTo>
                  <a:lnTo>
                    <a:pt x="9527" y="2767"/>
                  </a:lnTo>
                  <a:lnTo>
                    <a:pt x="9379" y="2767"/>
                  </a:lnTo>
                  <a:lnTo>
                    <a:pt x="9434" y="2544"/>
                  </a:lnTo>
                  <a:lnTo>
                    <a:pt x="9527" y="2358"/>
                  </a:lnTo>
                  <a:lnTo>
                    <a:pt x="9657" y="2173"/>
                  </a:lnTo>
                  <a:lnTo>
                    <a:pt x="9806" y="2006"/>
                  </a:lnTo>
                  <a:lnTo>
                    <a:pt x="9973" y="1894"/>
                  </a:lnTo>
                  <a:lnTo>
                    <a:pt x="10158" y="1783"/>
                  </a:lnTo>
                  <a:lnTo>
                    <a:pt x="10381" y="1727"/>
                  </a:lnTo>
                  <a:lnTo>
                    <a:pt x="10493" y="1709"/>
                  </a:lnTo>
                  <a:close/>
                  <a:moveTo>
                    <a:pt x="13743" y="3231"/>
                  </a:moveTo>
                  <a:lnTo>
                    <a:pt x="13928" y="3324"/>
                  </a:lnTo>
                  <a:lnTo>
                    <a:pt x="14114" y="3380"/>
                  </a:lnTo>
                  <a:lnTo>
                    <a:pt x="14244" y="3417"/>
                  </a:lnTo>
                  <a:lnTo>
                    <a:pt x="14374" y="3473"/>
                  </a:lnTo>
                  <a:lnTo>
                    <a:pt x="14430" y="3528"/>
                  </a:lnTo>
                  <a:lnTo>
                    <a:pt x="14467" y="3584"/>
                  </a:lnTo>
                  <a:lnTo>
                    <a:pt x="14485" y="3640"/>
                  </a:lnTo>
                  <a:lnTo>
                    <a:pt x="14467" y="3714"/>
                  </a:lnTo>
                  <a:lnTo>
                    <a:pt x="14430" y="3770"/>
                  </a:lnTo>
                  <a:lnTo>
                    <a:pt x="14374" y="3826"/>
                  </a:lnTo>
                  <a:lnTo>
                    <a:pt x="14300" y="3844"/>
                  </a:lnTo>
                  <a:lnTo>
                    <a:pt x="14225" y="3863"/>
                  </a:lnTo>
                  <a:lnTo>
                    <a:pt x="14151" y="3863"/>
                  </a:lnTo>
                  <a:lnTo>
                    <a:pt x="14077" y="3844"/>
                  </a:lnTo>
                  <a:lnTo>
                    <a:pt x="14003" y="3807"/>
                  </a:lnTo>
                  <a:lnTo>
                    <a:pt x="13947" y="3751"/>
                  </a:lnTo>
                  <a:lnTo>
                    <a:pt x="13873" y="3640"/>
                  </a:lnTo>
                  <a:lnTo>
                    <a:pt x="13817" y="3510"/>
                  </a:lnTo>
                  <a:lnTo>
                    <a:pt x="13780" y="3380"/>
                  </a:lnTo>
                  <a:lnTo>
                    <a:pt x="13743" y="3231"/>
                  </a:lnTo>
                  <a:close/>
                  <a:moveTo>
                    <a:pt x="17902" y="1634"/>
                  </a:moveTo>
                  <a:lnTo>
                    <a:pt x="17995" y="1671"/>
                  </a:lnTo>
                  <a:lnTo>
                    <a:pt x="18070" y="1709"/>
                  </a:lnTo>
                  <a:lnTo>
                    <a:pt x="18162" y="1764"/>
                  </a:lnTo>
                  <a:lnTo>
                    <a:pt x="18218" y="1839"/>
                  </a:lnTo>
                  <a:lnTo>
                    <a:pt x="18274" y="1931"/>
                  </a:lnTo>
                  <a:lnTo>
                    <a:pt x="18292" y="2024"/>
                  </a:lnTo>
                  <a:lnTo>
                    <a:pt x="18311" y="2117"/>
                  </a:lnTo>
                  <a:lnTo>
                    <a:pt x="18311" y="2210"/>
                  </a:lnTo>
                  <a:lnTo>
                    <a:pt x="18274" y="2414"/>
                  </a:lnTo>
                  <a:lnTo>
                    <a:pt x="18274" y="2451"/>
                  </a:lnTo>
                  <a:lnTo>
                    <a:pt x="18292" y="2488"/>
                  </a:lnTo>
                  <a:lnTo>
                    <a:pt x="18348" y="2563"/>
                  </a:lnTo>
                  <a:lnTo>
                    <a:pt x="18385" y="2581"/>
                  </a:lnTo>
                  <a:lnTo>
                    <a:pt x="18422" y="2581"/>
                  </a:lnTo>
                  <a:lnTo>
                    <a:pt x="18459" y="2563"/>
                  </a:lnTo>
                  <a:lnTo>
                    <a:pt x="18497" y="2544"/>
                  </a:lnTo>
                  <a:lnTo>
                    <a:pt x="18534" y="2470"/>
                  </a:lnTo>
                  <a:lnTo>
                    <a:pt x="18571" y="2396"/>
                  </a:lnTo>
                  <a:lnTo>
                    <a:pt x="18589" y="2396"/>
                  </a:lnTo>
                  <a:lnTo>
                    <a:pt x="18924" y="2173"/>
                  </a:lnTo>
                  <a:lnTo>
                    <a:pt x="19091" y="2080"/>
                  </a:lnTo>
                  <a:lnTo>
                    <a:pt x="19184" y="2024"/>
                  </a:lnTo>
                  <a:lnTo>
                    <a:pt x="19277" y="2006"/>
                  </a:lnTo>
                  <a:lnTo>
                    <a:pt x="19388" y="1987"/>
                  </a:lnTo>
                  <a:lnTo>
                    <a:pt x="19518" y="1987"/>
                  </a:lnTo>
                  <a:lnTo>
                    <a:pt x="19629" y="2024"/>
                  </a:lnTo>
                  <a:lnTo>
                    <a:pt x="19741" y="2080"/>
                  </a:lnTo>
                  <a:lnTo>
                    <a:pt x="19834" y="2154"/>
                  </a:lnTo>
                  <a:lnTo>
                    <a:pt x="19908" y="2247"/>
                  </a:lnTo>
                  <a:lnTo>
                    <a:pt x="19927" y="2358"/>
                  </a:lnTo>
                  <a:lnTo>
                    <a:pt x="19927" y="2433"/>
                  </a:lnTo>
                  <a:lnTo>
                    <a:pt x="19908" y="2507"/>
                  </a:lnTo>
                  <a:lnTo>
                    <a:pt x="19908" y="2563"/>
                  </a:lnTo>
                  <a:lnTo>
                    <a:pt x="19927" y="2600"/>
                  </a:lnTo>
                  <a:lnTo>
                    <a:pt x="19964" y="2637"/>
                  </a:lnTo>
                  <a:lnTo>
                    <a:pt x="20019" y="2656"/>
                  </a:lnTo>
                  <a:lnTo>
                    <a:pt x="19964" y="2786"/>
                  </a:lnTo>
                  <a:lnTo>
                    <a:pt x="19908" y="2934"/>
                  </a:lnTo>
                  <a:lnTo>
                    <a:pt x="19889" y="3064"/>
                  </a:lnTo>
                  <a:lnTo>
                    <a:pt x="19889" y="3213"/>
                  </a:lnTo>
                  <a:lnTo>
                    <a:pt x="19759" y="3176"/>
                  </a:lnTo>
                  <a:lnTo>
                    <a:pt x="19648" y="3157"/>
                  </a:lnTo>
                  <a:lnTo>
                    <a:pt x="19518" y="3157"/>
                  </a:lnTo>
                  <a:lnTo>
                    <a:pt x="19407" y="3176"/>
                  </a:lnTo>
                  <a:lnTo>
                    <a:pt x="19295" y="3213"/>
                  </a:lnTo>
                  <a:lnTo>
                    <a:pt x="19184" y="3250"/>
                  </a:lnTo>
                  <a:lnTo>
                    <a:pt x="19072" y="3324"/>
                  </a:lnTo>
                  <a:lnTo>
                    <a:pt x="18979" y="3398"/>
                  </a:lnTo>
                  <a:lnTo>
                    <a:pt x="18887" y="3491"/>
                  </a:lnTo>
                  <a:lnTo>
                    <a:pt x="18812" y="3584"/>
                  </a:lnTo>
                  <a:lnTo>
                    <a:pt x="18757" y="3696"/>
                  </a:lnTo>
                  <a:lnTo>
                    <a:pt x="18719" y="3807"/>
                  </a:lnTo>
                  <a:lnTo>
                    <a:pt x="18682" y="3918"/>
                  </a:lnTo>
                  <a:lnTo>
                    <a:pt x="18682" y="4048"/>
                  </a:lnTo>
                  <a:lnTo>
                    <a:pt x="18701" y="4178"/>
                  </a:lnTo>
                  <a:lnTo>
                    <a:pt x="18738" y="4308"/>
                  </a:lnTo>
                  <a:lnTo>
                    <a:pt x="18589" y="4271"/>
                  </a:lnTo>
                  <a:lnTo>
                    <a:pt x="18422" y="4271"/>
                  </a:lnTo>
                  <a:lnTo>
                    <a:pt x="18274" y="4290"/>
                  </a:lnTo>
                  <a:lnTo>
                    <a:pt x="18125" y="4346"/>
                  </a:lnTo>
                  <a:lnTo>
                    <a:pt x="17977" y="4438"/>
                  </a:lnTo>
                  <a:lnTo>
                    <a:pt x="17847" y="4568"/>
                  </a:lnTo>
                  <a:lnTo>
                    <a:pt x="17754" y="4698"/>
                  </a:lnTo>
                  <a:lnTo>
                    <a:pt x="17680" y="4866"/>
                  </a:lnTo>
                  <a:lnTo>
                    <a:pt x="17568" y="4754"/>
                  </a:lnTo>
                  <a:lnTo>
                    <a:pt x="17438" y="4661"/>
                  </a:lnTo>
                  <a:lnTo>
                    <a:pt x="17290" y="4587"/>
                  </a:lnTo>
                  <a:lnTo>
                    <a:pt x="17122" y="4550"/>
                  </a:lnTo>
                  <a:lnTo>
                    <a:pt x="17290" y="4271"/>
                  </a:lnTo>
                  <a:lnTo>
                    <a:pt x="17401" y="3937"/>
                  </a:lnTo>
                  <a:lnTo>
                    <a:pt x="17512" y="3603"/>
                  </a:lnTo>
                  <a:lnTo>
                    <a:pt x="17568" y="3231"/>
                  </a:lnTo>
                  <a:lnTo>
                    <a:pt x="17605" y="2860"/>
                  </a:lnTo>
                  <a:lnTo>
                    <a:pt x="17587" y="2488"/>
                  </a:lnTo>
                  <a:lnTo>
                    <a:pt x="17568" y="2303"/>
                  </a:lnTo>
                  <a:lnTo>
                    <a:pt x="17531" y="2136"/>
                  </a:lnTo>
                  <a:lnTo>
                    <a:pt x="17475" y="1969"/>
                  </a:lnTo>
                  <a:lnTo>
                    <a:pt x="17420" y="1801"/>
                  </a:lnTo>
                  <a:lnTo>
                    <a:pt x="17494" y="1746"/>
                  </a:lnTo>
                  <a:lnTo>
                    <a:pt x="17568" y="1690"/>
                  </a:lnTo>
                  <a:lnTo>
                    <a:pt x="17642" y="1671"/>
                  </a:lnTo>
                  <a:lnTo>
                    <a:pt x="17735" y="1653"/>
                  </a:lnTo>
                  <a:lnTo>
                    <a:pt x="17810" y="1634"/>
                  </a:lnTo>
                  <a:close/>
                  <a:moveTo>
                    <a:pt x="15507" y="1374"/>
                  </a:moveTo>
                  <a:lnTo>
                    <a:pt x="15507" y="1411"/>
                  </a:lnTo>
                  <a:lnTo>
                    <a:pt x="15544" y="1430"/>
                  </a:lnTo>
                  <a:lnTo>
                    <a:pt x="15748" y="1597"/>
                  </a:lnTo>
                  <a:lnTo>
                    <a:pt x="15915" y="1764"/>
                  </a:lnTo>
                  <a:lnTo>
                    <a:pt x="16082" y="1931"/>
                  </a:lnTo>
                  <a:lnTo>
                    <a:pt x="16194" y="2136"/>
                  </a:lnTo>
                  <a:lnTo>
                    <a:pt x="16305" y="2340"/>
                  </a:lnTo>
                  <a:lnTo>
                    <a:pt x="16380" y="2544"/>
                  </a:lnTo>
                  <a:lnTo>
                    <a:pt x="16454" y="2767"/>
                  </a:lnTo>
                  <a:lnTo>
                    <a:pt x="16472" y="2990"/>
                  </a:lnTo>
                  <a:lnTo>
                    <a:pt x="16491" y="3213"/>
                  </a:lnTo>
                  <a:lnTo>
                    <a:pt x="16454" y="3436"/>
                  </a:lnTo>
                  <a:lnTo>
                    <a:pt x="16417" y="3640"/>
                  </a:lnTo>
                  <a:lnTo>
                    <a:pt x="16342" y="3863"/>
                  </a:lnTo>
                  <a:lnTo>
                    <a:pt x="16250" y="4067"/>
                  </a:lnTo>
                  <a:lnTo>
                    <a:pt x="16120" y="4271"/>
                  </a:lnTo>
                  <a:lnTo>
                    <a:pt x="15971" y="4476"/>
                  </a:lnTo>
                  <a:lnTo>
                    <a:pt x="15804" y="4661"/>
                  </a:lnTo>
                  <a:lnTo>
                    <a:pt x="15767" y="4698"/>
                  </a:lnTo>
                  <a:lnTo>
                    <a:pt x="15767" y="4754"/>
                  </a:lnTo>
                  <a:lnTo>
                    <a:pt x="15785" y="4791"/>
                  </a:lnTo>
                  <a:lnTo>
                    <a:pt x="15804" y="4828"/>
                  </a:lnTo>
                  <a:lnTo>
                    <a:pt x="15637" y="4828"/>
                  </a:lnTo>
                  <a:lnTo>
                    <a:pt x="15562" y="4698"/>
                  </a:lnTo>
                  <a:lnTo>
                    <a:pt x="15451" y="4606"/>
                  </a:lnTo>
                  <a:lnTo>
                    <a:pt x="15321" y="4550"/>
                  </a:lnTo>
                  <a:lnTo>
                    <a:pt x="15191" y="4494"/>
                  </a:lnTo>
                  <a:lnTo>
                    <a:pt x="15043" y="4476"/>
                  </a:lnTo>
                  <a:lnTo>
                    <a:pt x="14913" y="4494"/>
                  </a:lnTo>
                  <a:lnTo>
                    <a:pt x="14764" y="4531"/>
                  </a:lnTo>
                  <a:lnTo>
                    <a:pt x="14634" y="4587"/>
                  </a:lnTo>
                  <a:lnTo>
                    <a:pt x="14578" y="4438"/>
                  </a:lnTo>
                  <a:lnTo>
                    <a:pt x="14485" y="4290"/>
                  </a:lnTo>
                  <a:lnTo>
                    <a:pt x="14374" y="4160"/>
                  </a:lnTo>
                  <a:lnTo>
                    <a:pt x="14244" y="4048"/>
                  </a:lnTo>
                  <a:lnTo>
                    <a:pt x="14318" y="4048"/>
                  </a:lnTo>
                  <a:lnTo>
                    <a:pt x="14393" y="4011"/>
                  </a:lnTo>
                  <a:lnTo>
                    <a:pt x="14467" y="3974"/>
                  </a:lnTo>
                  <a:lnTo>
                    <a:pt x="14541" y="3937"/>
                  </a:lnTo>
                  <a:lnTo>
                    <a:pt x="14597" y="3881"/>
                  </a:lnTo>
                  <a:lnTo>
                    <a:pt x="14634" y="3807"/>
                  </a:lnTo>
                  <a:lnTo>
                    <a:pt x="14653" y="3733"/>
                  </a:lnTo>
                  <a:lnTo>
                    <a:pt x="14671" y="3658"/>
                  </a:lnTo>
                  <a:lnTo>
                    <a:pt x="14671" y="3566"/>
                  </a:lnTo>
                  <a:lnTo>
                    <a:pt x="14634" y="3491"/>
                  </a:lnTo>
                  <a:lnTo>
                    <a:pt x="14597" y="3436"/>
                  </a:lnTo>
                  <a:lnTo>
                    <a:pt x="14541" y="3361"/>
                  </a:lnTo>
                  <a:lnTo>
                    <a:pt x="14467" y="3306"/>
                  </a:lnTo>
                  <a:lnTo>
                    <a:pt x="14374" y="3268"/>
                  </a:lnTo>
                  <a:lnTo>
                    <a:pt x="14188" y="3194"/>
                  </a:lnTo>
                  <a:lnTo>
                    <a:pt x="13984" y="3138"/>
                  </a:lnTo>
                  <a:lnTo>
                    <a:pt x="13798" y="3064"/>
                  </a:lnTo>
                  <a:lnTo>
                    <a:pt x="13761" y="3046"/>
                  </a:lnTo>
                  <a:lnTo>
                    <a:pt x="13724" y="3064"/>
                  </a:lnTo>
                  <a:lnTo>
                    <a:pt x="13687" y="3083"/>
                  </a:lnTo>
                  <a:lnTo>
                    <a:pt x="13631" y="3101"/>
                  </a:lnTo>
                  <a:lnTo>
                    <a:pt x="13613" y="3101"/>
                  </a:lnTo>
                  <a:lnTo>
                    <a:pt x="13613" y="3120"/>
                  </a:lnTo>
                  <a:lnTo>
                    <a:pt x="13594" y="3306"/>
                  </a:lnTo>
                  <a:lnTo>
                    <a:pt x="13631" y="3510"/>
                  </a:lnTo>
                  <a:lnTo>
                    <a:pt x="13668" y="3677"/>
                  </a:lnTo>
                  <a:lnTo>
                    <a:pt x="13724" y="3770"/>
                  </a:lnTo>
                  <a:lnTo>
                    <a:pt x="13761" y="3844"/>
                  </a:lnTo>
                  <a:lnTo>
                    <a:pt x="13594" y="3826"/>
                  </a:lnTo>
                  <a:lnTo>
                    <a:pt x="13408" y="3826"/>
                  </a:lnTo>
                  <a:lnTo>
                    <a:pt x="13204" y="3881"/>
                  </a:lnTo>
                  <a:lnTo>
                    <a:pt x="13018" y="3956"/>
                  </a:lnTo>
                  <a:lnTo>
                    <a:pt x="12851" y="4067"/>
                  </a:lnTo>
                  <a:lnTo>
                    <a:pt x="12703" y="4216"/>
                  </a:lnTo>
                  <a:lnTo>
                    <a:pt x="12573" y="4383"/>
                  </a:lnTo>
                  <a:lnTo>
                    <a:pt x="12480" y="4568"/>
                  </a:lnTo>
                  <a:lnTo>
                    <a:pt x="12406" y="4754"/>
                  </a:lnTo>
                  <a:lnTo>
                    <a:pt x="12350" y="4958"/>
                  </a:lnTo>
                  <a:lnTo>
                    <a:pt x="12238" y="4903"/>
                  </a:lnTo>
                  <a:lnTo>
                    <a:pt x="12108" y="4847"/>
                  </a:lnTo>
                  <a:lnTo>
                    <a:pt x="12164" y="4717"/>
                  </a:lnTo>
                  <a:lnTo>
                    <a:pt x="12201" y="4568"/>
                  </a:lnTo>
                  <a:lnTo>
                    <a:pt x="12201" y="4420"/>
                  </a:lnTo>
                  <a:lnTo>
                    <a:pt x="12183" y="4271"/>
                  </a:lnTo>
                  <a:lnTo>
                    <a:pt x="12127" y="4141"/>
                  </a:lnTo>
                  <a:lnTo>
                    <a:pt x="12071" y="3993"/>
                  </a:lnTo>
                  <a:lnTo>
                    <a:pt x="11978" y="3881"/>
                  </a:lnTo>
                  <a:lnTo>
                    <a:pt x="11867" y="3770"/>
                  </a:lnTo>
                  <a:lnTo>
                    <a:pt x="11756" y="3696"/>
                  </a:lnTo>
                  <a:lnTo>
                    <a:pt x="11644" y="3640"/>
                  </a:lnTo>
                  <a:lnTo>
                    <a:pt x="11533" y="3603"/>
                  </a:lnTo>
                  <a:lnTo>
                    <a:pt x="11421" y="3566"/>
                  </a:lnTo>
                  <a:lnTo>
                    <a:pt x="11440" y="3566"/>
                  </a:lnTo>
                  <a:lnTo>
                    <a:pt x="12053" y="3231"/>
                  </a:lnTo>
                  <a:lnTo>
                    <a:pt x="12108" y="3231"/>
                  </a:lnTo>
                  <a:lnTo>
                    <a:pt x="12146" y="3213"/>
                  </a:lnTo>
                  <a:lnTo>
                    <a:pt x="12183" y="3194"/>
                  </a:lnTo>
                  <a:lnTo>
                    <a:pt x="12201" y="3157"/>
                  </a:lnTo>
                  <a:lnTo>
                    <a:pt x="14151" y="2080"/>
                  </a:lnTo>
                  <a:lnTo>
                    <a:pt x="14207" y="2136"/>
                  </a:lnTo>
                  <a:lnTo>
                    <a:pt x="14281" y="2136"/>
                  </a:lnTo>
                  <a:lnTo>
                    <a:pt x="14318" y="2117"/>
                  </a:lnTo>
                  <a:lnTo>
                    <a:pt x="14355" y="2099"/>
                  </a:lnTo>
                  <a:lnTo>
                    <a:pt x="14374" y="2061"/>
                  </a:lnTo>
                  <a:lnTo>
                    <a:pt x="14393" y="2024"/>
                  </a:lnTo>
                  <a:lnTo>
                    <a:pt x="14411" y="1950"/>
                  </a:lnTo>
                  <a:lnTo>
                    <a:pt x="14931" y="1671"/>
                  </a:lnTo>
                  <a:lnTo>
                    <a:pt x="15507" y="1374"/>
                  </a:lnTo>
                  <a:close/>
                  <a:moveTo>
                    <a:pt x="21375" y="2154"/>
                  </a:moveTo>
                  <a:lnTo>
                    <a:pt x="21561" y="2191"/>
                  </a:lnTo>
                  <a:lnTo>
                    <a:pt x="21709" y="2247"/>
                  </a:lnTo>
                  <a:lnTo>
                    <a:pt x="21784" y="2284"/>
                  </a:lnTo>
                  <a:lnTo>
                    <a:pt x="21858" y="2340"/>
                  </a:lnTo>
                  <a:lnTo>
                    <a:pt x="21914" y="2396"/>
                  </a:lnTo>
                  <a:lnTo>
                    <a:pt x="21969" y="2470"/>
                  </a:lnTo>
                  <a:lnTo>
                    <a:pt x="22006" y="2563"/>
                  </a:lnTo>
                  <a:lnTo>
                    <a:pt x="22044" y="2656"/>
                  </a:lnTo>
                  <a:lnTo>
                    <a:pt x="22081" y="2748"/>
                  </a:lnTo>
                  <a:lnTo>
                    <a:pt x="22099" y="2878"/>
                  </a:lnTo>
                  <a:lnTo>
                    <a:pt x="22118" y="2916"/>
                  </a:lnTo>
                  <a:lnTo>
                    <a:pt x="22136" y="2953"/>
                  </a:lnTo>
                  <a:lnTo>
                    <a:pt x="22174" y="2971"/>
                  </a:lnTo>
                  <a:lnTo>
                    <a:pt x="22211" y="2990"/>
                  </a:lnTo>
                  <a:lnTo>
                    <a:pt x="22248" y="2990"/>
                  </a:lnTo>
                  <a:lnTo>
                    <a:pt x="22285" y="2971"/>
                  </a:lnTo>
                  <a:lnTo>
                    <a:pt x="22304" y="2953"/>
                  </a:lnTo>
                  <a:lnTo>
                    <a:pt x="22341" y="2916"/>
                  </a:lnTo>
                  <a:lnTo>
                    <a:pt x="22415" y="2823"/>
                  </a:lnTo>
                  <a:lnTo>
                    <a:pt x="22526" y="2748"/>
                  </a:lnTo>
                  <a:lnTo>
                    <a:pt x="22582" y="2730"/>
                  </a:lnTo>
                  <a:lnTo>
                    <a:pt x="22656" y="2711"/>
                  </a:lnTo>
                  <a:lnTo>
                    <a:pt x="22712" y="2711"/>
                  </a:lnTo>
                  <a:lnTo>
                    <a:pt x="22786" y="2730"/>
                  </a:lnTo>
                  <a:lnTo>
                    <a:pt x="22842" y="2767"/>
                  </a:lnTo>
                  <a:lnTo>
                    <a:pt x="22898" y="2804"/>
                  </a:lnTo>
                  <a:lnTo>
                    <a:pt x="22935" y="2841"/>
                  </a:lnTo>
                  <a:lnTo>
                    <a:pt x="22954" y="2897"/>
                  </a:lnTo>
                  <a:lnTo>
                    <a:pt x="22991" y="3027"/>
                  </a:lnTo>
                  <a:lnTo>
                    <a:pt x="23009" y="3138"/>
                  </a:lnTo>
                  <a:lnTo>
                    <a:pt x="23009" y="3194"/>
                  </a:lnTo>
                  <a:lnTo>
                    <a:pt x="23028" y="3231"/>
                  </a:lnTo>
                  <a:lnTo>
                    <a:pt x="23065" y="3250"/>
                  </a:lnTo>
                  <a:lnTo>
                    <a:pt x="23102" y="3250"/>
                  </a:lnTo>
                  <a:lnTo>
                    <a:pt x="23139" y="3268"/>
                  </a:lnTo>
                  <a:lnTo>
                    <a:pt x="23176" y="3250"/>
                  </a:lnTo>
                  <a:lnTo>
                    <a:pt x="23195" y="3231"/>
                  </a:lnTo>
                  <a:lnTo>
                    <a:pt x="23232" y="3194"/>
                  </a:lnTo>
                  <a:lnTo>
                    <a:pt x="23381" y="3101"/>
                  </a:lnTo>
                  <a:lnTo>
                    <a:pt x="23548" y="3046"/>
                  </a:lnTo>
                  <a:lnTo>
                    <a:pt x="23641" y="3027"/>
                  </a:lnTo>
                  <a:lnTo>
                    <a:pt x="23826" y="3027"/>
                  </a:lnTo>
                  <a:lnTo>
                    <a:pt x="23919" y="3064"/>
                  </a:lnTo>
                  <a:lnTo>
                    <a:pt x="23994" y="3101"/>
                  </a:lnTo>
                  <a:lnTo>
                    <a:pt x="24049" y="3157"/>
                  </a:lnTo>
                  <a:lnTo>
                    <a:pt x="24105" y="3213"/>
                  </a:lnTo>
                  <a:lnTo>
                    <a:pt x="24161" y="3268"/>
                  </a:lnTo>
                  <a:lnTo>
                    <a:pt x="24216" y="3417"/>
                  </a:lnTo>
                  <a:lnTo>
                    <a:pt x="24253" y="3584"/>
                  </a:lnTo>
                  <a:lnTo>
                    <a:pt x="24142" y="3677"/>
                  </a:lnTo>
                  <a:lnTo>
                    <a:pt x="24049" y="3807"/>
                  </a:lnTo>
                  <a:lnTo>
                    <a:pt x="23994" y="3937"/>
                  </a:lnTo>
                  <a:lnTo>
                    <a:pt x="23956" y="4067"/>
                  </a:lnTo>
                  <a:lnTo>
                    <a:pt x="23864" y="3993"/>
                  </a:lnTo>
                  <a:lnTo>
                    <a:pt x="23752" y="3937"/>
                  </a:lnTo>
                  <a:lnTo>
                    <a:pt x="23641" y="3900"/>
                  </a:lnTo>
                  <a:lnTo>
                    <a:pt x="23529" y="3863"/>
                  </a:lnTo>
                  <a:lnTo>
                    <a:pt x="23418" y="3863"/>
                  </a:lnTo>
                  <a:lnTo>
                    <a:pt x="23288" y="3844"/>
                  </a:lnTo>
                  <a:lnTo>
                    <a:pt x="23176" y="3863"/>
                  </a:lnTo>
                  <a:lnTo>
                    <a:pt x="23065" y="3900"/>
                  </a:lnTo>
                  <a:lnTo>
                    <a:pt x="23009" y="3788"/>
                  </a:lnTo>
                  <a:lnTo>
                    <a:pt x="22954" y="3696"/>
                  </a:lnTo>
                  <a:lnTo>
                    <a:pt x="22879" y="3603"/>
                  </a:lnTo>
                  <a:lnTo>
                    <a:pt x="22805" y="3510"/>
                  </a:lnTo>
                  <a:lnTo>
                    <a:pt x="22619" y="3380"/>
                  </a:lnTo>
                  <a:lnTo>
                    <a:pt x="22415" y="3268"/>
                  </a:lnTo>
                  <a:lnTo>
                    <a:pt x="22211" y="3194"/>
                  </a:lnTo>
                  <a:lnTo>
                    <a:pt x="21969" y="3157"/>
                  </a:lnTo>
                  <a:lnTo>
                    <a:pt x="21746" y="3176"/>
                  </a:lnTo>
                  <a:lnTo>
                    <a:pt x="21616" y="3194"/>
                  </a:lnTo>
                  <a:lnTo>
                    <a:pt x="21505" y="3213"/>
                  </a:lnTo>
                  <a:lnTo>
                    <a:pt x="21375" y="3268"/>
                  </a:lnTo>
                  <a:lnTo>
                    <a:pt x="21264" y="3343"/>
                  </a:lnTo>
                  <a:lnTo>
                    <a:pt x="21152" y="3417"/>
                  </a:lnTo>
                  <a:lnTo>
                    <a:pt x="21041" y="3491"/>
                  </a:lnTo>
                  <a:lnTo>
                    <a:pt x="20948" y="3603"/>
                  </a:lnTo>
                  <a:lnTo>
                    <a:pt x="20874" y="3696"/>
                  </a:lnTo>
                  <a:lnTo>
                    <a:pt x="20799" y="3807"/>
                  </a:lnTo>
                  <a:lnTo>
                    <a:pt x="20744" y="3918"/>
                  </a:lnTo>
                  <a:lnTo>
                    <a:pt x="20651" y="4178"/>
                  </a:lnTo>
                  <a:lnTo>
                    <a:pt x="20595" y="4438"/>
                  </a:lnTo>
                  <a:lnTo>
                    <a:pt x="20577" y="4717"/>
                  </a:lnTo>
                  <a:lnTo>
                    <a:pt x="20614" y="4977"/>
                  </a:lnTo>
                  <a:lnTo>
                    <a:pt x="20614" y="4977"/>
                  </a:lnTo>
                  <a:lnTo>
                    <a:pt x="20317" y="4940"/>
                  </a:lnTo>
                  <a:lnTo>
                    <a:pt x="20317" y="4921"/>
                  </a:lnTo>
                  <a:lnTo>
                    <a:pt x="20168" y="4736"/>
                  </a:lnTo>
                  <a:lnTo>
                    <a:pt x="20075" y="4661"/>
                  </a:lnTo>
                  <a:lnTo>
                    <a:pt x="19982" y="4587"/>
                  </a:lnTo>
                  <a:lnTo>
                    <a:pt x="19889" y="4531"/>
                  </a:lnTo>
                  <a:lnTo>
                    <a:pt x="19778" y="4476"/>
                  </a:lnTo>
                  <a:lnTo>
                    <a:pt x="19667" y="4457"/>
                  </a:lnTo>
                  <a:lnTo>
                    <a:pt x="19462" y="4457"/>
                  </a:lnTo>
                  <a:lnTo>
                    <a:pt x="19369" y="4494"/>
                  </a:lnTo>
                  <a:lnTo>
                    <a:pt x="19295" y="4531"/>
                  </a:lnTo>
                  <a:lnTo>
                    <a:pt x="19221" y="4606"/>
                  </a:lnTo>
                  <a:lnTo>
                    <a:pt x="19147" y="4531"/>
                  </a:lnTo>
                  <a:lnTo>
                    <a:pt x="19072" y="4457"/>
                  </a:lnTo>
                  <a:lnTo>
                    <a:pt x="18887" y="4364"/>
                  </a:lnTo>
                  <a:lnTo>
                    <a:pt x="18905" y="4327"/>
                  </a:lnTo>
                  <a:lnTo>
                    <a:pt x="18905" y="4290"/>
                  </a:lnTo>
                  <a:lnTo>
                    <a:pt x="18905" y="4178"/>
                  </a:lnTo>
                  <a:lnTo>
                    <a:pt x="18887" y="4048"/>
                  </a:lnTo>
                  <a:lnTo>
                    <a:pt x="18905" y="3937"/>
                  </a:lnTo>
                  <a:lnTo>
                    <a:pt x="18942" y="3844"/>
                  </a:lnTo>
                  <a:lnTo>
                    <a:pt x="18979" y="3733"/>
                  </a:lnTo>
                  <a:lnTo>
                    <a:pt x="19035" y="3640"/>
                  </a:lnTo>
                  <a:lnTo>
                    <a:pt x="19109" y="3547"/>
                  </a:lnTo>
                  <a:lnTo>
                    <a:pt x="19221" y="3491"/>
                  </a:lnTo>
                  <a:lnTo>
                    <a:pt x="19314" y="3436"/>
                  </a:lnTo>
                  <a:lnTo>
                    <a:pt x="19407" y="3417"/>
                  </a:lnTo>
                  <a:lnTo>
                    <a:pt x="19499" y="3398"/>
                  </a:lnTo>
                  <a:lnTo>
                    <a:pt x="19592" y="3398"/>
                  </a:lnTo>
                  <a:lnTo>
                    <a:pt x="19704" y="3417"/>
                  </a:lnTo>
                  <a:lnTo>
                    <a:pt x="19797" y="3454"/>
                  </a:lnTo>
                  <a:lnTo>
                    <a:pt x="19982" y="3547"/>
                  </a:lnTo>
                  <a:lnTo>
                    <a:pt x="20001" y="3584"/>
                  </a:lnTo>
                  <a:lnTo>
                    <a:pt x="20075" y="3584"/>
                  </a:lnTo>
                  <a:lnTo>
                    <a:pt x="20112" y="3566"/>
                  </a:lnTo>
                  <a:lnTo>
                    <a:pt x="20149" y="3528"/>
                  </a:lnTo>
                  <a:lnTo>
                    <a:pt x="20168" y="3473"/>
                  </a:lnTo>
                  <a:lnTo>
                    <a:pt x="20168" y="3436"/>
                  </a:lnTo>
                  <a:lnTo>
                    <a:pt x="20149" y="3417"/>
                  </a:lnTo>
                  <a:lnTo>
                    <a:pt x="20112" y="3380"/>
                  </a:lnTo>
                  <a:lnTo>
                    <a:pt x="20112" y="3287"/>
                  </a:lnTo>
                  <a:lnTo>
                    <a:pt x="20131" y="3176"/>
                  </a:lnTo>
                  <a:lnTo>
                    <a:pt x="20168" y="2990"/>
                  </a:lnTo>
                  <a:lnTo>
                    <a:pt x="20242" y="2804"/>
                  </a:lnTo>
                  <a:lnTo>
                    <a:pt x="20354" y="2656"/>
                  </a:lnTo>
                  <a:lnTo>
                    <a:pt x="20502" y="2507"/>
                  </a:lnTo>
                  <a:lnTo>
                    <a:pt x="20651" y="2396"/>
                  </a:lnTo>
                  <a:lnTo>
                    <a:pt x="20837" y="2284"/>
                  </a:lnTo>
                  <a:lnTo>
                    <a:pt x="21022" y="2210"/>
                  </a:lnTo>
                  <a:lnTo>
                    <a:pt x="21208" y="2173"/>
                  </a:lnTo>
                  <a:lnTo>
                    <a:pt x="21375" y="2154"/>
                  </a:lnTo>
                  <a:close/>
                  <a:moveTo>
                    <a:pt x="16287" y="1170"/>
                  </a:moveTo>
                  <a:lnTo>
                    <a:pt x="16435" y="1226"/>
                  </a:lnTo>
                  <a:lnTo>
                    <a:pt x="16565" y="1300"/>
                  </a:lnTo>
                  <a:lnTo>
                    <a:pt x="16695" y="1411"/>
                  </a:lnTo>
                  <a:lnTo>
                    <a:pt x="16844" y="1579"/>
                  </a:lnTo>
                  <a:lnTo>
                    <a:pt x="16974" y="1764"/>
                  </a:lnTo>
                  <a:lnTo>
                    <a:pt x="17067" y="1931"/>
                  </a:lnTo>
                  <a:lnTo>
                    <a:pt x="17160" y="2099"/>
                  </a:lnTo>
                  <a:lnTo>
                    <a:pt x="17234" y="2266"/>
                  </a:lnTo>
                  <a:lnTo>
                    <a:pt x="17290" y="2451"/>
                  </a:lnTo>
                  <a:lnTo>
                    <a:pt x="17327" y="2618"/>
                  </a:lnTo>
                  <a:lnTo>
                    <a:pt x="17345" y="2804"/>
                  </a:lnTo>
                  <a:lnTo>
                    <a:pt x="17364" y="2990"/>
                  </a:lnTo>
                  <a:lnTo>
                    <a:pt x="17364" y="3176"/>
                  </a:lnTo>
                  <a:lnTo>
                    <a:pt x="17345" y="3361"/>
                  </a:lnTo>
                  <a:lnTo>
                    <a:pt x="17308" y="3547"/>
                  </a:lnTo>
                  <a:lnTo>
                    <a:pt x="17271" y="3714"/>
                  </a:lnTo>
                  <a:lnTo>
                    <a:pt x="17215" y="3900"/>
                  </a:lnTo>
                  <a:lnTo>
                    <a:pt x="17160" y="4067"/>
                  </a:lnTo>
                  <a:lnTo>
                    <a:pt x="17085" y="4234"/>
                  </a:lnTo>
                  <a:lnTo>
                    <a:pt x="16992" y="4401"/>
                  </a:lnTo>
                  <a:lnTo>
                    <a:pt x="16900" y="4568"/>
                  </a:lnTo>
                  <a:lnTo>
                    <a:pt x="16844" y="4568"/>
                  </a:lnTo>
                  <a:lnTo>
                    <a:pt x="16751" y="4606"/>
                  </a:lnTo>
                  <a:lnTo>
                    <a:pt x="16677" y="4661"/>
                  </a:lnTo>
                  <a:lnTo>
                    <a:pt x="16584" y="4717"/>
                  </a:lnTo>
                  <a:lnTo>
                    <a:pt x="16510" y="4773"/>
                  </a:lnTo>
                  <a:lnTo>
                    <a:pt x="16454" y="4847"/>
                  </a:lnTo>
                  <a:lnTo>
                    <a:pt x="16398" y="4940"/>
                  </a:lnTo>
                  <a:lnTo>
                    <a:pt x="16342" y="5033"/>
                  </a:lnTo>
                  <a:lnTo>
                    <a:pt x="16305" y="5125"/>
                  </a:lnTo>
                  <a:lnTo>
                    <a:pt x="16175" y="4977"/>
                  </a:lnTo>
                  <a:lnTo>
                    <a:pt x="16027" y="4884"/>
                  </a:lnTo>
                  <a:lnTo>
                    <a:pt x="15934" y="4847"/>
                  </a:lnTo>
                  <a:lnTo>
                    <a:pt x="15971" y="4828"/>
                  </a:lnTo>
                  <a:lnTo>
                    <a:pt x="16175" y="4624"/>
                  </a:lnTo>
                  <a:lnTo>
                    <a:pt x="16342" y="4420"/>
                  </a:lnTo>
                  <a:lnTo>
                    <a:pt x="16472" y="4197"/>
                  </a:lnTo>
                  <a:lnTo>
                    <a:pt x="16584" y="3956"/>
                  </a:lnTo>
                  <a:lnTo>
                    <a:pt x="16677" y="3714"/>
                  </a:lnTo>
                  <a:lnTo>
                    <a:pt x="16714" y="3473"/>
                  </a:lnTo>
                  <a:lnTo>
                    <a:pt x="16751" y="3231"/>
                  </a:lnTo>
                  <a:lnTo>
                    <a:pt x="16732" y="2971"/>
                  </a:lnTo>
                  <a:lnTo>
                    <a:pt x="16714" y="2730"/>
                  </a:lnTo>
                  <a:lnTo>
                    <a:pt x="16640" y="2488"/>
                  </a:lnTo>
                  <a:lnTo>
                    <a:pt x="16565" y="2266"/>
                  </a:lnTo>
                  <a:lnTo>
                    <a:pt x="16435" y="2043"/>
                  </a:lnTo>
                  <a:lnTo>
                    <a:pt x="16287" y="1820"/>
                  </a:lnTo>
                  <a:lnTo>
                    <a:pt x="16120" y="1634"/>
                  </a:lnTo>
                  <a:lnTo>
                    <a:pt x="15915" y="1449"/>
                  </a:lnTo>
                  <a:lnTo>
                    <a:pt x="15692" y="1281"/>
                  </a:lnTo>
                  <a:lnTo>
                    <a:pt x="15730" y="1263"/>
                  </a:lnTo>
                  <a:lnTo>
                    <a:pt x="15934" y="1207"/>
                  </a:lnTo>
                  <a:lnTo>
                    <a:pt x="16120" y="1170"/>
                  </a:lnTo>
                  <a:close/>
                  <a:moveTo>
                    <a:pt x="3213" y="2916"/>
                  </a:moveTo>
                  <a:lnTo>
                    <a:pt x="3380" y="2953"/>
                  </a:lnTo>
                  <a:lnTo>
                    <a:pt x="3547" y="3027"/>
                  </a:lnTo>
                  <a:lnTo>
                    <a:pt x="3696" y="3138"/>
                  </a:lnTo>
                  <a:lnTo>
                    <a:pt x="3826" y="3268"/>
                  </a:lnTo>
                  <a:lnTo>
                    <a:pt x="3919" y="3417"/>
                  </a:lnTo>
                  <a:lnTo>
                    <a:pt x="3956" y="3454"/>
                  </a:lnTo>
                  <a:lnTo>
                    <a:pt x="3993" y="3473"/>
                  </a:lnTo>
                  <a:lnTo>
                    <a:pt x="4067" y="3473"/>
                  </a:lnTo>
                  <a:lnTo>
                    <a:pt x="3863" y="3640"/>
                  </a:lnTo>
                  <a:lnTo>
                    <a:pt x="3659" y="3844"/>
                  </a:lnTo>
                  <a:lnTo>
                    <a:pt x="3473" y="4067"/>
                  </a:lnTo>
                  <a:lnTo>
                    <a:pt x="3306" y="4327"/>
                  </a:lnTo>
                  <a:lnTo>
                    <a:pt x="3157" y="4587"/>
                  </a:lnTo>
                  <a:lnTo>
                    <a:pt x="3027" y="4866"/>
                  </a:lnTo>
                  <a:lnTo>
                    <a:pt x="2935" y="5125"/>
                  </a:lnTo>
                  <a:lnTo>
                    <a:pt x="2879" y="5404"/>
                  </a:lnTo>
                  <a:lnTo>
                    <a:pt x="2767" y="5293"/>
                  </a:lnTo>
                  <a:lnTo>
                    <a:pt x="2619" y="5200"/>
                  </a:lnTo>
                  <a:lnTo>
                    <a:pt x="2452" y="5144"/>
                  </a:lnTo>
                  <a:lnTo>
                    <a:pt x="2285" y="5107"/>
                  </a:lnTo>
                  <a:lnTo>
                    <a:pt x="2099" y="5088"/>
                  </a:lnTo>
                  <a:lnTo>
                    <a:pt x="1932" y="5107"/>
                  </a:lnTo>
                  <a:lnTo>
                    <a:pt x="1765" y="5163"/>
                  </a:lnTo>
                  <a:lnTo>
                    <a:pt x="1597" y="5218"/>
                  </a:lnTo>
                  <a:lnTo>
                    <a:pt x="1449" y="5311"/>
                  </a:lnTo>
                  <a:lnTo>
                    <a:pt x="1319" y="5423"/>
                  </a:lnTo>
                  <a:lnTo>
                    <a:pt x="1300" y="5348"/>
                  </a:lnTo>
                  <a:lnTo>
                    <a:pt x="1282" y="5274"/>
                  </a:lnTo>
                  <a:lnTo>
                    <a:pt x="1207" y="5144"/>
                  </a:lnTo>
                  <a:lnTo>
                    <a:pt x="1207" y="5107"/>
                  </a:lnTo>
                  <a:lnTo>
                    <a:pt x="1207" y="5070"/>
                  </a:lnTo>
                  <a:lnTo>
                    <a:pt x="1189" y="4977"/>
                  </a:lnTo>
                  <a:lnTo>
                    <a:pt x="1170" y="4866"/>
                  </a:lnTo>
                  <a:lnTo>
                    <a:pt x="1170" y="4773"/>
                  </a:lnTo>
                  <a:lnTo>
                    <a:pt x="1170" y="4661"/>
                  </a:lnTo>
                  <a:lnTo>
                    <a:pt x="1207" y="4568"/>
                  </a:lnTo>
                  <a:lnTo>
                    <a:pt x="1263" y="4476"/>
                  </a:lnTo>
                  <a:lnTo>
                    <a:pt x="1337" y="4401"/>
                  </a:lnTo>
                  <a:lnTo>
                    <a:pt x="1412" y="4346"/>
                  </a:lnTo>
                  <a:lnTo>
                    <a:pt x="1486" y="4308"/>
                  </a:lnTo>
                  <a:lnTo>
                    <a:pt x="1560" y="4290"/>
                  </a:lnTo>
                  <a:lnTo>
                    <a:pt x="1635" y="4271"/>
                  </a:lnTo>
                  <a:lnTo>
                    <a:pt x="1690" y="4290"/>
                  </a:lnTo>
                  <a:lnTo>
                    <a:pt x="1820" y="4327"/>
                  </a:lnTo>
                  <a:lnTo>
                    <a:pt x="1950" y="4383"/>
                  </a:lnTo>
                  <a:lnTo>
                    <a:pt x="1987" y="4550"/>
                  </a:lnTo>
                  <a:lnTo>
                    <a:pt x="2025" y="4606"/>
                  </a:lnTo>
                  <a:lnTo>
                    <a:pt x="2099" y="4606"/>
                  </a:lnTo>
                  <a:lnTo>
                    <a:pt x="2136" y="4568"/>
                  </a:lnTo>
                  <a:lnTo>
                    <a:pt x="2173" y="4606"/>
                  </a:lnTo>
                  <a:lnTo>
                    <a:pt x="2210" y="4624"/>
                  </a:lnTo>
                  <a:lnTo>
                    <a:pt x="2247" y="4624"/>
                  </a:lnTo>
                  <a:lnTo>
                    <a:pt x="2285" y="4606"/>
                  </a:lnTo>
                  <a:lnTo>
                    <a:pt x="2322" y="4587"/>
                  </a:lnTo>
                  <a:lnTo>
                    <a:pt x="2340" y="4568"/>
                  </a:lnTo>
                  <a:lnTo>
                    <a:pt x="2359" y="4531"/>
                  </a:lnTo>
                  <a:lnTo>
                    <a:pt x="2359" y="4476"/>
                  </a:lnTo>
                  <a:lnTo>
                    <a:pt x="2322" y="4383"/>
                  </a:lnTo>
                  <a:lnTo>
                    <a:pt x="2266" y="4308"/>
                  </a:lnTo>
                  <a:lnTo>
                    <a:pt x="2210" y="4234"/>
                  </a:lnTo>
                  <a:lnTo>
                    <a:pt x="2136" y="4178"/>
                  </a:lnTo>
                  <a:lnTo>
                    <a:pt x="2136" y="4011"/>
                  </a:lnTo>
                  <a:lnTo>
                    <a:pt x="2155" y="3844"/>
                  </a:lnTo>
                  <a:lnTo>
                    <a:pt x="2210" y="3677"/>
                  </a:lnTo>
                  <a:lnTo>
                    <a:pt x="2266" y="3528"/>
                  </a:lnTo>
                  <a:lnTo>
                    <a:pt x="2340" y="3380"/>
                  </a:lnTo>
                  <a:lnTo>
                    <a:pt x="2433" y="3250"/>
                  </a:lnTo>
                  <a:lnTo>
                    <a:pt x="2545" y="3138"/>
                  </a:lnTo>
                  <a:lnTo>
                    <a:pt x="2675" y="3027"/>
                  </a:lnTo>
                  <a:lnTo>
                    <a:pt x="2860" y="2953"/>
                  </a:lnTo>
                  <a:lnTo>
                    <a:pt x="3027" y="2916"/>
                  </a:lnTo>
                  <a:close/>
                  <a:moveTo>
                    <a:pt x="6871" y="3008"/>
                  </a:moveTo>
                  <a:lnTo>
                    <a:pt x="7020" y="3046"/>
                  </a:lnTo>
                  <a:lnTo>
                    <a:pt x="7150" y="3083"/>
                  </a:lnTo>
                  <a:lnTo>
                    <a:pt x="7299" y="3138"/>
                  </a:lnTo>
                  <a:lnTo>
                    <a:pt x="7429" y="3194"/>
                  </a:lnTo>
                  <a:lnTo>
                    <a:pt x="7540" y="3287"/>
                  </a:lnTo>
                  <a:lnTo>
                    <a:pt x="7633" y="3361"/>
                  </a:lnTo>
                  <a:lnTo>
                    <a:pt x="7726" y="3454"/>
                  </a:lnTo>
                  <a:lnTo>
                    <a:pt x="7800" y="3566"/>
                  </a:lnTo>
                  <a:lnTo>
                    <a:pt x="7856" y="3658"/>
                  </a:lnTo>
                  <a:lnTo>
                    <a:pt x="7911" y="3770"/>
                  </a:lnTo>
                  <a:lnTo>
                    <a:pt x="7949" y="3900"/>
                  </a:lnTo>
                  <a:lnTo>
                    <a:pt x="8004" y="4141"/>
                  </a:lnTo>
                  <a:lnTo>
                    <a:pt x="8023" y="4383"/>
                  </a:lnTo>
                  <a:lnTo>
                    <a:pt x="8004" y="4643"/>
                  </a:lnTo>
                  <a:lnTo>
                    <a:pt x="7967" y="4903"/>
                  </a:lnTo>
                  <a:lnTo>
                    <a:pt x="7819" y="4773"/>
                  </a:lnTo>
                  <a:lnTo>
                    <a:pt x="7651" y="4661"/>
                  </a:lnTo>
                  <a:lnTo>
                    <a:pt x="7559" y="4643"/>
                  </a:lnTo>
                  <a:lnTo>
                    <a:pt x="7466" y="4606"/>
                  </a:lnTo>
                  <a:lnTo>
                    <a:pt x="7261" y="4606"/>
                  </a:lnTo>
                  <a:lnTo>
                    <a:pt x="7113" y="4643"/>
                  </a:lnTo>
                  <a:lnTo>
                    <a:pt x="6983" y="4698"/>
                  </a:lnTo>
                  <a:lnTo>
                    <a:pt x="6853" y="4791"/>
                  </a:lnTo>
                  <a:lnTo>
                    <a:pt x="6760" y="4903"/>
                  </a:lnTo>
                  <a:lnTo>
                    <a:pt x="6667" y="5033"/>
                  </a:lnTo>
                  <a:lnTo>
                    <a:pt x="6612" y="5163"/>
                  </a:lnTo>
                  <a:lnTo>
                    <a:pt x="6574" y="5311"/>
                  </a:lnTo>
                  <a:lnTo>
                    <a:pt x="6574" y="5460"/>
                  </a:lnTo>
                  <a:lnTo>
                    <a:pt x="6296" y="5088"/>
                  </a:lnTo>
                  <a:lnTo>
                    <a:pt x="6017" y="4717"/>
                  </a:lnTo>
                  <a:lnTo>
                    <a:pt x="5720" y="4346"/>
                  </a:lnTo>
                  <a:lnTo>
                    <a:pt x="5404" y="3993"/>
                  </a:lnTo>
                  <a:lnTo>
                    <a:pt x="5460" y="3863"/>
                  </a:lnTo>
                  <a:lnTo>
                    <a:pt x="5534" y="3751"/>
                  </a:lnTo>
                  <a:lnTo>
                    <a:pt x="5627" y="3621"/>
                  </a:lnTo>
                  <a:lnTo>
                    <a:pt x="5720" y="3510"/>
                  </a:lnTo>
                  <a:lnTo>
                    <a:pt x="5813" y="3417"/>
                  </a:lnTo>
                  <a:lnTo>
                    <a:pt x="5924" y="3306"/>
                  </a:lnTo>
                  <a:lnTo>
                    <a:pt x="6054" y="3231"/>
                  </a:lnTo>
                  <a:lnTo>
                    <a:pt x="6184" y="3157"/>
                  </a:lnTo>
                  <a:lnTo>
                    <a:pt x="6314" y="3101"/>
                  </a:lnTo>
                  <a:lnTo>
                    <a:pt x="6444" y="3064"/>
                  </a:lnTo>
                  <a:lnTo>
                    <a:pt x="6574" y="3027"/>
                  </a:lnTo>
                  <a:lnTo>
                    <a:pt x="6723" y="3008"/>
                  </a:lnTo>
                  <a:close/>
                  <a:moveTo>
                    <a:pt x="22081" y="3454"/>
                  </a:moveTo>
                  <a:lnTo>
                    <a:pt x="22266" y="3510"/>
                  </a:lnTo>
                  <a:lnTo>
                    <a:pt x="22434" y="3603"/>
                  </a:lnTo>
                  <a:lnTo>
                    <a:pt x="22582" y="3714"/>
                  </a:lnTo>
                  <a:lnTo>
                    <a:pt x="22712" y="3863"/>
                  </a:lnTo>
                  <a:lnTo>
                    <a:pt x="22768" y="3956"/>
                  </a:lnTo>
                  <a:lnTo>
                    <a:pt x="22805" y="4048"/>
                  </a:lnTo>
                  <a:lnTo>
                    <a:pt x="22712" y="4141"/>
                  </a:lnTo>
                  <a:lnTo>
                    <a:pt x="22638" y="4271"/>
                  </a:lnTo>
                  <a:lnTo>
                    <a:pt x="22582" y="4420"/>
                  </a:lnTo>
                  <a:lnTo>
                    <a:pt x="22545" y="4568"/>
                  </a:lnTo>
                  <a:lnTo>
                    <a:pt x="22526" y="4736"/>
                  </a:lnTo>
                  <a:lnTo>
                    <a:pt x="22545" y="4884"/>
                  </a:lnTo>
                  <a:lnTo>
                    <a:pt x="22582" y="5033"/>
                  </a:lnTo>
                  <a:lnTo>
                    <a:pt x="22656" y="5163"/>
                  </a:lnTo>
                  <a:lnTo>
                    <a:pt x="22526" y="5181"/>
                  </a:lnTo>
                  <a:lnTo>
                    <a:pt x="22415" y="5200"/>
                  </a:lnTo>
                  <a:lnTo>
                    <a:pt x="22304" y="5255"/>
                  </a:lnTo>
                  <a:lnTo>
                    <a:pt x="22192" y="5311"/>
                  </a:lnTo>
                  <a:lnTo>
                    <a:pt x="22099" y="5385"/>
                  </a:lnTo>
                  <a:lnTo>
                    <a:pt x="22006" y="5478"/>
                  </a:lnTo>
                  <a:lnTo>
                    <a:pt x="21914" y="5571"/>
                  </a:lnTo>
                  <a:lnTo>
                    <a:pt x="21858" y="5683"/>
                  </a:lnTo>
                  <a:lnTo>
                    <a:pt x="21616" y="5460"/>
                  </a:lnTo>
                  <a:lnTo>
                    <a:pt x="21356" y="5274"/>
                  </a:lnTo>
                  <a:lnTo>
                    <a:pt x="21059" y="5125"/>
                  </a:lnTo>
                  <a:lnTo>
                    <a:pt x="20911" y="5070"/>
                  </a:lnTo>
                  <a:lnTo>
                    <a:pt x="20762" y="5014"/>
                  </a:lnTo>
                  <a:lnTo>
                    <a:pt x="20762" y="4791"/>
                  </a:lnTo>
                  <a:lnTo>
                    <a:pt x="20799" y="4587"/>
                  </a:lnTo>
                  <a:lnTo>
                    <a:pt x="20837" y="4364"/>
                  </a:lnTo>
                  <a:lnTo>
                    <a:pt x="20911" y="4160"/>
                  </a:lnTo>
                  <a:lnTo>
                    <a:pt x="21022" y="3974"/>
                  </a:lnTo>
                  <a:lnTo>
                    <a:pt x="21152" y="3807"/>
                  </a:lnTo>
                  <a:lnTo>
                    <a:pt x="21301" y="3658"/>
                  </a:lnTo>
                  <a:lnTo>
                    <a:pt x="21394" y="3584"/>
                  </a:lnTo>
                  <a:lnTo>
                    <a:pt x="21505" y="3528"/>
                  </a:lnTo>
                  <a:lnTo>
                    <a:pt x="21691" y="3473"/>
                  </a:lnTo>
                  <a:lnTo>
                    <a:pt x="21876" y="3454"/>
                  </a:lnTo>
                  <a:close/>
                  <a:moveTo>
                    <a:pt x="6407" y="1430"/>
                  </a:moveTo>
                  <a:lnTo>
                    <a:pt x="6612" y="1467"/>
                  </a:lnTo>
                  <a:lnTo>
                    <a:pt x="6686" y="1486"/>
                  </a:lnTo>
                  <a:lnTo>
                    <a:pt x="6779" y="1523"/>
                  </a:lnTo>
                  <a:lnTo>
                    <a:pt x="6853" y="1579"/>
                  </a:lnTo>
                  <a:lnTo>
                    <a:pt x="6909" y="1634"/>
                  </a:lnTo>
                  <a:lnTo>
                    <a:pt x="6983" y="1709"/>
                  </a:lnTo>
                  <a:lnTo>
                    <a:pt x="7020" y="1801"/>
                  </a:lnTo>
                  <a:lnTo>
                    <a:pt x="7076" y="1894"/>
                  </a:lnTo>
                  <a:lnTo>
                    <a:pt x="7113" y="2006"/>
                  </a:lnTo>
                  <a:lnTo>
                    <a:pt x="7131" y="2117"/>
                  </a:lnTo>
                  <a:lnTo>
                    <a:pt x="7131" y="2247"/>
                  </a:lnTo>
                  <a:lnTo>
                    <a:pt x="7150" y="2303"/>
                  </a:lnTo>
                  <a:lnTo>
                    <a:pt x="7169" y="2340"/>
                  </a:lnTo>
                  <a:lnTo>
                    <a:pt x="7206" y="2377"/>
                  </a:lnTo>
                  <a:lnTo>
                    <a:pt x="7299" y="2377"/>
                  </a:lnTo>
                  <a:lnTo>
                    <a:pt x="7354" y="2358"/>
                  </a:lnTo>
                  <a:lnTo>
                    <a:pt x="7391" y="2321"/>
                  </a:lnTo>
                  <a:lnTo>
                    <a:pt x="7410" y="2266"/>
                  </a:lnTo>
                  <a:lnTo>
                    <a:pt x="7596" y="2210"/>
                  </a:lnTo>
                  <a:lnTo>
                    <a:pt x="7781" y="2191"/>
                  </a:lnTo>
                  <a:lnTo>
                    <a:pt x="7874" y="2191"/>
                  </a:lnTo>
                  <a:lnTo>
                    <a:pt x="7967" y="2228"/>
                  </a:lnTo>
                  <a:lnTo>
                    <a:pt x="8060" y="2247"/>
                  </a:lnTo>
                  <a:lnTo>
                    <a:pt x="8134" y="2303"/>
                  </a:lnTo>
                  <a:lnTo>
                    <a:pt x="8227" y="2377"/>
                  </a:lnTo>
                  <a:lnTo>
                    <a:pt x="8301" y="2470"/>
                  </a:lnTo>
                  <a:lnTo>
                    <a:pt x="8339" y="2563"/>
                  </a:lnTo>
                  <a:lnTo>
                    <a:pt x="8376" y="2656"/>
                  </a:lnTo>
                  <a:lnTo>
                    <a:pt x="8394" y="2748"/>
                  </a:lnTo>
                  <a:lnTo>
                    <a:pt x="8413" y="2860"/>
                  </a:lnTo>
                  <a:lnTo>
                    <a:pt x="8413" y="3064"/>
                  </a:lnTo>
                  <a:lnTo>
                    <a:pt x="8413" y="3120"/>
                  </a:lnTo>
                  <a:lnTo>
                    <a:pt x="8450" y="3157"/>
                  </a:lnTo>
                  <a:lnTo>
                    <a:pt x="8487" y="3176"/>
                  </a:lnTo>
                  <a:lnTo>
                    <a:pt x="8543" y="3194"/>
                  </a:lnTo>
                  <a:lnTo>
                    <a:pt x="8561" y="3213"/>
                  </a:lnTo>
                  <a:lnTo>
                    <a:pt x="8599" y="3231"/>
                  </a:lnTo>
                  <a:lnTo>
                    <a:pt x="8673" y="3231"/>
                  </a:lnTo>
                  <a:lnTo>
                    <a:pt x="8914" y="3101"/>
                  </a:lnTo>
                  <a:lnTo>
                    <a:pt x="9044" y="3064"/>
                  </a:lnTo>
                  <a:lnTo>
                    <a:pt x="9193" y="3027"/>
                  </a:lnTo>
                  <a:lnTo>
                    <a:pt x="9323" y="3008"/>
                  </a:lnTo>
                  <a:lnTo>
                    <a:pt x="9453" y="3008"/>
                  </a:lnTo>
                  <a:lnTo>
                    <a:pt x="9601" y="3046"/>
                  </a:lnTo>
                  <a:lnTo>
                    <a:pt x="9731" y="3083"/>
                  </a:lnTo>
                  <a:lnTo>
                    <a:pt x="9861" y="3157"/>
                  </a:lnTo>
                  <a:lnTo>
                    <a:pt x="9954" y="3250"/>
                  </a:lnTo>
                  <a:lnTo>
                    <a:pt x="10047" y="3343"/>
                  </a:lnTo>
                  <a:lnTo>
                    <a:pt x="10103" y="3454"/>
                  </a:lnTo>
                  <a:lnTo>
                    <a:pt x="10140" y="3566"/>
                  </a:lnTo>
                  <a:lnTo>
                    <a:pt x="10177" y="3696"/>
                  </a:lnTo>
                  <a:lnTo>
                    <a:pt x="10214" y="3956"/>
                  </a:lnTo>
                  <a:lnTo>
                    <a:pt x="10233" y="4011"/>
                  </a:lnTo>
                  <a:lnTo>
                    <a:pt x="10288" y="4048"/>
                  </a:lnTo>
                  <a:lnTo>
                    <a:pt x="10344" y="4048"/>
                  </a:lnTo>
                  <a:lnTo>
                    <a:pt x="10381" y="4030"/>
                  </a:lnTo>
                  <a:lnTo>
                    <a:pt x="10400" y="4011"/>
                  </a:lnTo>
                  <a:lnTo>
                    <a:pt x="10418" y="3974"/>
                  </a:lnTo>
                  <a:lnTo>
                    <a:pt x="10678" y="3863"/>
                  </a:lnTo>
                  <a:lnTo>
                    <a:pt x="10827" y="3826"/>
                  </a:lnTo>
                  <a:lnTo>
                    <a:pt x="10957" y="3807"/>
                  </a:lnTo>
                  <a:lnTo>
                    <a:pt x="11087" y="3788"/>
                  </a:lnTo>
                  <a:lnTo>
                    <a:pt x="11236" y="3788"/>
                  </a:lnTo>
                  <a:lnTo>
                    <a:pt x="11366" y="3826"/>
                  </a:lnTo>
                  <a:lnTo>
                    <a:pt x="11496" y="3881"/>
                  </a:lnTo>
                  <a:lnTo>
                    <a:pt x="11626" y="3956"/>
                  </a:lnTo>
                  <a:lnTo>
                    <a:pt x="11737" y="4048"/>
                  </a:lnTo>
                  <a:lnTo>
                    <a:pt x="11830" y="4141"/>
                  </a:lnTo>
                  <a:lnTo>
                    <a:pt x="11886" y="4271"/>
                  </a:lnTo>
                  <a:lnTo>
                    <a:pt x="11923" y="4401"/>
                  </a:lnTo>
                  <a:lnTo>
                    <a:pt x="11923" y="4531"/>
                  </a:lnTo>
                  <a:lnTo>
                    <a:pt x="11904" y="4661"/>
                  </a:lnTo>
                  <a:lnTo>
                    <a:pt x="11848" y="4810"/>
                  </a:lnTo>
                  <a:lnTo>
                    <a:pt x="11718" y="4828"/>
                  </a:lnTo>
                  <a:lnTo>
                    <a:pt x="11588" y="4847"/>
                  </a:lnTo>
                  <a:lnTo>
                    <a:pt x="11458" y="4921"/>
                  </a:lnTo>
                  <a:lnTo>
                    <a:pt x="11347" y="5014"/>
                  </a:lnTo>
                  <a:lnTo>
                    <a:pt x="11254" y="5125"/>
                  </a:lnTo>
                  <a:lnTo>
                    <a:pt x="11198" y="5237"/>
                  </a:lnTo>
                  <a:lnTo>
                    <a:pt x="11143" y="5367"/>
                  </a:lnTo>
                  <a:lnTo>
                    <a:pt x="11124" y="5497"/>
                  </a:lnTo>
                  <a:lnTo>
                    <a:pt x="11124" y="5627"/>
                  </a:lnTo>
                  <a:lnTo>
                    <a:pt x="11161" y="5757"/>
                  </a:lnTo>
                  <a:lnTo>
                    <a:pt x="11031" y="5701"/>
                  </a:lnTo>
                  <a:lnTo>
                    <a:pt x="10994" y="5534"/>
                  </a:lnTo>
                  <a:lnTo>
                    <a:pt x="10938" y="5385"/>
                  </a:lnTo>
                  <a:lnTo>
                    <a:pt x="10846" y="5237"/>
                  </a:lnTo>
                  <a:lnTo>
                    <a:pt x="10734" y="5125"/>
                  </a:lnTo>
                  <a:lnTo>
                    <a:pt x="10604" y="5014"/>
                  </a:lnTo>
                  <a:lnTo>
                    <a:pt x="10474" y="4940"/>
                  </a:lnTo>
                  <a:lnTo>
                    <a:pt x="10326" y="4866"/>
                  </a:lnTo>
                  <a:lnTo>
                    <a:pt x="10177" y="4828"/>
                  </a:lnTo>
                  <a:lnTo>
                    <a:pt x="10010" y="4810"/>
                  </a:lnTo>
                  <a:lnTo>
                    <a:pt x="9861" y="4810"/>
                  </a:lnTo>
                  <a:lnTo>
                    <a:pt x="9713" y="4828"/>
                  </a:lnTo>
                  <a:lnTo>
                    <a:pt x="9564" y="4884"/>
                  </a:lnTo>
                  <a:lnTo>
                    <a:pt x="9416" y="4958"/>
                  </a:lnTo>
                  <a:lnTo>
                    <a:pt x="9304" y="5051"/>
                  </a:lnTo>
                  <a:lnTo>
                    <a:pt x="9193" y="5163"/>
                  </a:lnTo>
                  <a:lnTo>
                    <a:pt x="9100" y="5311"/>
                  </a:lnTo>
                  <a:lnTo>
                    <a:pt x="9007" y="5218"/>
                  </a:lnTo>
                  <a:lnTo>
                    <a:pt x="8896" y="5125"/>
                  </a:lnTo>
                  <a:lnTo>
                    <a:pt x="8766" y="5070"/>
                  </a:lnTo>
                  <a:lnTo>
                    <a:pt x="8636" y="5033"/>
                  </a:lnTo>
                  <a:lnTo>
                    <a:pt x="8506" y="5033"/>
                  </a:lnTo>
                  <a:lnTo>
                    <a:pt x="8357" y="5051"/>
                  </a:lnTo>
                  <a:lnTo>
                    <a:pt x="8246" y="5088"/>
                  </a:lnTo>
                  <a:lnTo>
                    <a:pt x="8134" y="5181"/>
                  </a:lnTo>
                  <a:lnTo>
                    <a:pt x="8116" y="5125"/>
                  </a:lnTo>
                  <a:lnTo>
                    <a:pt x="8153" y="5088"/>
                  </a:lnTo>
                  <a:lnTo>
                    <a:pt x="8246" y="4940"/>
                  </a:lnTo>
                  <a:lnTo>
                    <a:pt x="8301" y="4791"/>
                  </a:lnTo>
                  <a:lnTo>
                    <a:pt x="8339" y="4624"/>
                  </a:lnTo>
                  <a:lnTo>
                    <a:pt x="8357" y="4457"/>
                  </a:lnTo>
                  <a:lnTo>
                    <a:pt x="8357" y="4290"/>
                  </a:lnTo>
                  <a:lnTo>
                    <a:pt x="8339" y="4123"/>
                  </a:lnTo>
                  <a:lnTo>
                    <a:pt x="8301" y="3974"/>
                  </a:lnTo>
                  <a:lnTo>
                    <a:pt x="8246" y="3807"/>
                  </a:lnTo>
                  <a:lnTo>
                    <a:pt x="8171" y="3640"/>
                  </a:lnTo>
                  <a:lnTo>
                    <a:pt x="8097" y="3491"/>
                  </a:lnTo>
                  <a:lnTo>
                    <a:pt x="7986" y="3361"/>
                  </a:lnTo>
                  <a:lnTo>
                    <a:pt x="7874" y="3231"/>
                  </a:lnTo>
                  <a:lnTo>
                    <a:pt x="7763" y="3101"/>
                  </a:lnTo>
                  <a:lnTo>
                    <a:pt x="7633" y="3008"/>
                  </a:lnTo>
                  <a:lnTo>
                    <a:pt x="7484" y="2916"/>
                  </a:lnTo>
                  <a:lnTo>
                    <a:pt x="7354" y="2841"/>
                  </a:lnTo>
                  <a:lnTo>
                    <a:pt x="7187" y="2786"/>
                  </a:lnTo>
                  <a:lnTo>
                    <a:pt x="7020" y="2748"/>
                  </a:lnTo>
                  <a:lnTo>
                    <a:pt x="6871" y="2730"/>
                  </a:lnTo>
                  <a:lnTo>
                    <a:pt x="6704" y="2730"/>
                  </a:lnTo>
                  <a:lnTo>
                    <a:pt x="6537" y="2748"/>
                  </a:lnTo>
                  <a:lnTo>
                    <a:pt x="6389" y="2786"/>
                  </a:lnTo>
                  <a:lnTo>
                    <a:pt x="6240" y="2841"/>
                  </a:lnTo>
                  <a:lnTo>
                    <a:pt x="6092" y="2897"/>
                  </a:lnTo>
                  <a:lnTo>
                    <a:pt x="5943" y="2971"/>
                  </a:lnTo>
                  <a:lnTo>
                    <a:pt x="5813" y="3064"/>
                  </a:lnTo>
                  <a:lnTo>
                    <a:pt x="5683" y="3176"/>
                  </a:lnTo>
                  <a:lnTo>
                    <a:pt x="5572" y="3287"/>
                  </a:lnTo>
                  <a:lnTo>
                    <a:pt x="5460" y="3417"/>
                  </a:lnTo>
                  <a:lnTo>
                    <a:pt x="5386" y="3547"/>
                  </a:lnTo>
                  <a:lnTo>
                    <a:pt x="5312" y="3696"/>
                  </a:lnTo>
                  <a:lnTo>
                    <a:pt x="5237" y="3844"/>
                  </a:lnTo>
                  <a:lnTo>
                    <a:pt x="4866" y="3510"/>
                  </a:lnTo>
                  <a:lnTo>
                    <a:pt x="4680" y="3343"/>
                  </a:lnTo>
                  <a:lnTo>
                    <a:pt x="4476" y="3213"/>
                  </a:lnTo>
                  <a:lnTo>
                    <a:pt x="4439" y="3194"/>
                  </a:lnTo>
                  <a:lnTo>
                    <a:pt x="4402" y="3213"/>
                  </a:lnTo>
                  <a:lnTo>
                    <a:pt x="4383" y="3250"/>
                  </a:lnTo>
                  <a:lnTo>
                    <a:pt x="4402" y="3287"/>
                  </a:lnTo>
                  <a:lnTo>
                    <a:pt x="4402" y="3306"/>
                  </a:lnTo>
                  <a:lnTo>
                    <a:pt x="4346" y="3306"/>
                  </a:lnTo>
                  <a:lnTo>
                    <a:pt x="4234" y="3361"/>
                  </a:lnTo>
                  <a:lnTo>
                    <a:pt x="4123" y="3436"/>
                  </a:lnTo>
                  <a:lnTo>
                    <a:pt x="4160" y="3380"/>
                  </a:lnTo>
                  <a:lnTo>
                    <a:pt x="4160" y="3324"/>
                  </a:lnTo>
                  <a:lnTo>
                    <a:pt x="4123" y="3194"/>
                  </a:lnTo>
                  <a:lnTo>
                    <a:pt x="4067" y="3083"/>
                  </a:lnTo>
                  <a:lnTo>
                    <a:pt x="4012" y="2990"/>
                  </a:lnTo>
                  <a:lnTo>
                    <a:pt x="3919" y="2916"/>
                  </a:lnTo>
                  <a:lnTo>
                    <a:pt x="3937" y="2823"/>
                  </a:lnTo>
                  <a:lnTo>
                    <a:pt x="3974" y="2730"/>
                  </a:lnTo>
                  <a:lnTo>
                    <a:pt x="4012" y="2656"/>
                  </a:lnTo>
                  <a:lnTo>
                    <a:pt x="4067" y="2581"/>
                  </a:lnTo>
                  <a:lnTo>
                    <a:pt x="4123" y="2526"/>
                  </a:lnTo>
                  <a:lnTo>
                    <a:pt x="4179" y="2488"/>
                  </a:lnTo>
                  <a:lnTo>
                    <a:pt x="4253" y="2451"/>
                  </a:lnTo>
                  <a:lnTo>
                    <a:pt x="4327" y="2414"/>
                  </a:lnTo>
                  <a:lnTo>
                    <a:pt x="4402" y="2396"/>
                  </a:lnTo>
                  <a:lnTo>
                    <a:pt x="4494" y="2396"/>
                  </a:lnTo>
                  <a:lnTo>
                    <a:pt x="4569" y="2414"/>
                  </a:lnTo>
                  <a:lnTo>
                    <a:pt x="4643" y="2433"/>
                  </a:lnTo>
                  <a:lnTo>
                    <a:pt x="4717" y="2470"/>
                  </a:lnTo>
                  <a:lnTo>
                    <a:pt x="4792" y="2507"/>
                  </a:lnTo>
                  <a:lnTo>
                    <a:pt x="4866" y="2581"/>
                  </a:lnTo>
                  <a:lnTo>
                    <a:pt x="4940" y="2656"/>
                  </a:lnTo>
                  <a:lnTo>
                    <a:pt x="4977" y="2693"/>
                  </a:lnTo>
                  <a:lnTo>
                    <a:pt x="5070" y="2693"/>
                  </a:lnTo>
                  <a:lnTo>
                    <a:pt x="5107" y="2674"/>
                  </a:lnTo>
                  <a:lnTo>
                    <a:pt x="5126" y="2637"/>
                  </a:lnTo>
                  <a:lnTo>
                    <a:pt x="5126" y="2600"/>
                  </a:lnTo>
                  <a:lnTo>
                    <a:pt x="5107" y="2563"/>
                  </a:lnTo>
                  <a:lnTo>
                    <a:pt x="5033" y="2433"/>
                  </a:lnTo>
                  <a:lnTo>
                    <a:pt x="5033" y="2358"/>
                  </a:lnTo>
                  <a:lnTo>
                    <a:pt x="5033" y="2284"/>
                  </a:lnTo>
                  <a:lnTo>
                    <a:pt x="5052" y="2191"/>
                  </a:lnTo>
                  <a:lnTo>
                    <a:pt x="5089" y="2117"/>
                  </a:lnTo>
                  <a:lnTo>
                    <a:pt x="5163" y="1969"/>
                  </a:lnTo>
                  <a:lnTo>
                    <a:pt x="5293" y="1839"/>
                  </a:lnTo>
                  <a:lnTo>
                    <a:pt x="5460" y="1709"/>
                  </a:lnTo>
                  <a:lnTo>
                    <a:pt x="5627" y="1597"/>
                  </a:lnTo>
                  <a:lnTo>
                    <a:pt x="5813" y="1523"/>
                  </a:lnTo>
                  <a:lnTo>
                    <a:pt x="6017" y="1467"/>
                  </a:lnTo>
                  <a:lnTo>
                    <a:pt x="6222" y="1430"/>
                  </a:lnTo>
                  <a:close/>
                  <a:moveTo>
                    <a:pt x="13724" y="4123"/>
                  </a:moveTo>
                  <a:lnTo>
                    <a:pt x="13891" y="4178"/>
                  </a:lnTo>
                  <a:lnTo>
                    <a:pt x="14021" y="4271"/>
                  </a:lnTo>
                  <a:lnTo>
                    <a:pt x="14151" y="4401"/>
                  </a:lnTo>
                  <a:lnTo>
                    <a:pt x="14244" y="4550"/>
                  </a:lnTo>
                  <a:lnTo>
                    <a:pt x="14337" y="4698"/>
                  </a:lnTo>
                  <a:lnTo>
                    <a:pt x="14393" y="4884"/>
                  </a:lnTo>
                  <a:lnTo>
                    <a:pt x="14393" y="4921"/>
                  </a:lnTo>
                  <a:lnTo>
                    <a:pt x="14430" y="4958"/>
                  </a:lnTo>
                  <a:lnTo>
                    <a:pt x="14467" y="4977"/>
                  </a:lnTo>
                  <a:lnTo>
                    <a:pt x="14504" y="4977"/>
                  </a:lnTo>
                  <a:lnTo>
                    <a:pt x="14541" y="4958"/>
                  </a:lnTo>
                  <a:lnTo>
                    <a:pt x="14578" y="4958"/>
                  </a:lnTo>
                  <a:lnTo>
                    <a:pt x="14615" y="4921"/>
                  </a:lnTo>
                  <a:lnTo>
                    <a:pt x="14634" y="4884"/>
                  </a:lnTo>
                  <a:lnTo>
                    <a:pt x="14634" y="4847"/>
                  </a:lnTo>
                  <a:lnTo>
                    <a:pt x="14745" y="4773"/>
                  </a:lnTo>
                  <a:lnTo>
                    <a:pt x="14857" y="4736"/>
                  </a:lnTo>
                  <a:lnTo>
                    <a:pt x="14968" y="4717"/>
                  </a:lnTo>
                  <a:lnTo>
                    <a:pt x="15098" y="4736"/>
                  </a:lnTo>
                  <a:lnTo>
                    <a:pt x="15173" y="4754"/>
                  </a:lnTo>
                  <a:lnTo>
                    <a:pt x="15247" y="4810"/>
                  </a:lnTo>
                  <a:lnTo>
                    <a:pt x="15303" y="4866"/>
                  </a:lnTo>
                  <a:lnTo>
                    <a:pt x="15358" y="4921"/>
                  </a:lnTo>
                  <a:lnTo>
                    <a:pt x="15228" y="4996"/>
                  </a:lnTo>
                  <a:lnTo>
                    <a:pt x="15117" y="5070"/>
                  </a:lnTo>
                  <a:lnTo>
                    <a:pt x="14875" y="5255"/>
                  </a:lnTo>
                  <a:lnTo>
                    <a:pt x="14671" y="5441"/>
                  </a:lnTo>
                  <a:lnTo>
                    <a:pt x="14467" y="5590"/>
                  </a:lnTo>
                  <a:lnTo>
                    <a:pt x="13371" y="6388"/>
                  </a:lnTo>
                  <a:lnTo>
                    <a:pt x="12276" y="7205"/>
                  </a:lnTo>
                  <a:lnTo>
                    <a:pt x="12220" y="7001"/>
                  </a:lnTo>
                  <a:lnTo>
                    <a:pt x="12146" y="6815"/>
                  </a:lnTo>
                  <a:lnTo>
                    <a:pt x="12053" y="6630"/>
                  </a:lnTo>
                  <a:lnTo>
                    <a:pt x="11941" y="6444"/>
                  </a:lnTo>
                  <a:lnTo>
                    <a:pt x="11811" y="6277"/>
                  </a:lnTo>
                  <a:lnTo>
                    <a:pt x="11681" y="6128"/>
                  </a:lnTo>
                  <a:lnTo>
                    <a:pt x="11533" y="5998"/>
                  </a:lnTo>
                  <a:lnTo>
                    <a:pt x="11366" y="5868"/>
                  </a:lnTo>
                  <a:lnTo>
                    <a:pt x="11366" y="5850"/>
                  </a:lnTo>
                  <a:lnTo>
                    <a:pt x="11347" y="5738"/>
                  </a:lnTo>
                  <a:lnTo>
                    <a:pt x="11347" y="5627"/>
                  </a:lnTo>
                  <a:lnTo>
                    <a:pt x="11366" y="5515"/>
                  </a:lnTo>
                  <a:lnTo>
                    <a:pt x="11403" y="5423"/>
                  </a:lnTo>
                  <a:lnTo>
                    <a:pt x="11440" y="5330"/>
                  </a:lnTo>
                  <a:lnTo>
                    <a:pt x="11514" y="5237"/>
                  </a:lnTo>
                  <a:lnTo>
                    <a:pt x="11588" y="5163"/>
                  </a:lnTo>
                  <a:lnTo>
                    <a:pt x="11681" y="5107"/>
                  </a:lnTo>
                  <a:lnTo>
                    <a:pt x="11774" y="5088"/>
                  </a:lnTo>
                  <a:lnTo>
                    <a:pt x="11960" y="5088"/>
                  </a:lnTo>
                  <a:lnTo>
                    <a:pt x="12034" y="5125"/>
                  </a:lnTo>
                  <a:lnTo>
                    <a:pt x="12108" y="5163"/>
                  </a:lnTo>
                  <a:lnTo>
                    <a:pt x="12183" y="5200"/>
                  </a:lnTo>
                  <a:lnTo>
                    <a:pt x="12313" y="5330"/>
                  </a:lnTo>
                  <a:lnTo>
                    <a:pt x="12331" y="5385"/>
                  </a:lnTo>
                  <a:lnTo>
                    <a:pt x="12368" y="5423"/>
                  </a:lnTo>
                  <a:lnTo>
                    <a:pt x="12387" y="5441"/>
                  </a:lnTo>
                  <a:lnTo>
                    <a:pt x="12424" y="5478"/>
                  </a:lnTo>
                  <a:lnTo>
                    <a:pt x="12461" y="5478"/>
                  </a:lnTo>
                  <a:lnTo>
                    <a:pt x="12498" y="5497"/>
                  </a:lnTo>
                  <a:lnTo>
                    <a:pt x="12536" y="5478"/>
                  </a:lnTo>
                  <a:lnTo>
                    <a:pt x="12573" y="5460"/>
                  </a:lnTo>
                  <a:lnTo>
                    <a:pt x="12591" y="5423"/>
                  </a:lnTo>
                  <a:lnTo>
                    <a:pt x="12610" y="5385"/>
                  </a:lnTo>
                  <a:lnTo>
                    <a:pt x="12610" y="5348"/>
                  </a:lnTo>
                  <a:lnTo>
                    <a:pt x="12573" y="5255"/>
                  </a:lnTo>
                  <a:lnTo>
                    <a:pt x="12536" y="5163"/>
                  </a:lnTo>
                  <a:lnTo>
                    <a:pt x="12573" y="4996"/>
                  </a:lnTo>
                  <a:lnTo>
                    <a:pt x="12628" y="4828"/>
                  </a:lnTo>
                  <a:lnTo>
                    <a:pt x="12703" y="4680"/>
                  </a:lnTo>
                  <a:lnTo>
                    <a:pt x="12795" y="4531"/>
                  </a:lnTo>
                  <a:lnTo>
                    <a:pt x="12907" y="4401"/>
                  </a:lnTo>
                  <a:lnTo>
                    <a:pt x="13037" y="4290"/>
                  </a:lnTo>
                  <a:lnTo>
                    <a:pt x="13185" y="4216"/>
                  </a:lnTo>
                  <a:lnTo>
                    <a:pt x="13353" y="4141"/>
                  </a:lnTo>
                  <a:lnTo>
                    <a:pt x="13445" y="4123"/>
                  </a:lnTo>
                  <a:close/>
                  <a:moveTo>
                    <a:pt x="4773" y="3770"/>
                  </a:moveTo>
                  <a:lnTo>
                    <a:pt x="5293" y="4383"/>
                  </a:lnTo>
                  <a:lnTo>
                    <a:pt x="5813" y="4996"/>
                  </a:lnTo>
                  <a:lnTo>
                    <a:pt x="6314" y="5608"/>
                  </a:lnTo>
                  <a:lnTo>
                    <a:pt x="6556" y="5943"/>
                  </a:lnTo>
                  <a:lnTo>
                    <a:pt x="6779" y="6277"/>
                  </a:lnTo>
                  <a:lnTo>
                    <a:pt x="6630" y="6370"/>
                  </a:lnTo>
                  <a:lnTo>
                    <a:pt x="6500" y="6518"/>
                  </a:lnTo>
                  <a:lnTo>
                    <a:pt x="6444" y="6425"/>
                  </a:lnTo>
                  <a:lnTo>
                    <a:pt x="6370" y="6333"/>
                  </a:lnTo>
                  <a:lnTo>
                    <a:pt x="6296" y="6277"/>
                  </a:lnTo>
                  <a:lnTo>
                    <a:pt x="6184" y="6221"/>
                  </a:lnTo>
                  <a:lnTo>
                    <a:pt x="6073" y="6184"/>
                  </a:lnTo>
                  <a:lnTo>
                    <a:pt x="5962" y="6165"/>
                  </a:lnTo>
                  <a:lnTo>
                    <a:pt x="5850" y="6147"/>
                  </a:lnTo>
                  <a:lnTo>
                    <a:pt x="5739" y="6184"/>
                  </a:lnTo>
                  <a:lnTo>
                    <a:pt x="5572" y="6240"/>
                  </a:lnTo>
                  <a:lnTo>
                    <a:pt x="5404" y="6333"/>
                  </a:lnTo>
                  <a:lnTo>
                    <a:pt x="5274" y="6444"/>
                  </a:lnTo>
                  <a:lnTo>
                    <a:pt x="5126" y="6574"/>
                  </a:lnTo>
                  <a:lnTo>
                    <a:pt x="5014" y="6723"/>
                  </a:lnTo>
                  <a:lnTo>
                    <a:pt x="4922" y="6890"/>
                  </a:lnTo>
                  <a:lnTo>
                    <a:pt x="4866" y="7057"/>
                  </a:lnTo>
                  <a:lnTo>
                    <a:pt x="4810" y="7243"/>
                  </a:lnTo>
                  <a:lnTo>
                    <a:pt x="4773" y="7205"/>
                  </a:lnTo>
                  <a:lnTo>
                    <a:pt x="4662" y="7168"/>
                  </a:lnTo>
                  <a:lnTo>
                    <a:pt x="4550" y="7150"/>
                  </a:lnTo>
                  <a:lnTo>
                    <a:pt x="4420" y="7150"/>
                  </a:lnTo>
                  <a:lnTo>
                    <a:pt x="4309" y="7168"/>
                  </a:lnTo>
                  <a:lnTo>
                    <a:pt x="4142" y="6964"/>
                  </a:lnTo>
                  <a:lnTo>
                    <a:pt x="4012" y="6741"/>
                  </a:lnTo>
                  <a:lnTo>
                    <a:pt x="3919" y="6537"/>
                  </a:lnTo>
                  <a:lnTo>
                    <a:pt x="3863" y="6314"/>
                  </a:lnTo>
                  <a:lnTo>
                    <a:pt x="3845" y="6091"/>
                  </a:lnTo>
                  <a:lnTo>
                    <a:pt x="3845" y="5887"/>
                  </a:lnTo>
                  <a:lnTo>
                    <a:pt x="3863" y="5664"/>
                  </a:lnTo>
                  <a:lnTo>
                    <a:pt x="3919" y="5441"/>
                  </a:lnTo>
                  <a:lnTo>
                    <a:pt x="3974" y="5218"/>
                  </a:lnTo>
                  <a:lnTo>
                    <a:pt x="4067" y="4996"/>
                  </a:lnTo>
                  <a:lnTo>
                    <a:pt x="4160" y="4791"/>
                  </a:lnTo>
                  <a:lnTo>
                    <a:pt x="4272" y="4568"/>
                  </a:lnTo>
                  <a:lnTo>
                    <a:pt x="4513" y="4160"/>
                  </a:lnTo>
                  <a:lnTo>
                    <a:pt x="4773" y="3770"/>
                  </a:lnTo>
                  <a:close/>
                  <a:moveTo>
                    <a:pt x="7429" y="4866"/>
                  </a:moveTo>
                  <a:lnTo>
                    <a:pt x="7559" y="4903"/>
                  </a:lnTo>
                  <a:lnTo>
                    <a:pt x="7651" y="4958"/>
                  </a:lnTo>
                  <a:lnTo>
                    <a:pt x="7744" y="5033"/>
                  </a:lnTo>
                  <a:lnTo>
                    <a:pt x="7819" y="5144"/>
                  </a:lnTo>
                  <a:lnTo>
                    <a:pt x="7874" y="5255"/>
                  </a:lnTo>
                  <a:lnTo>
                    <a:pt x="7911" y="5367"/>
                  </a:lnTo>
                  <a:lnTo>
                    <a:pt x="7949" y="5497"/>
                  </a:lnTo>
                  <a:lnTo>
                    <a:pt x="7967" y="5534"/>
                  </a:lnTo>
                  <a:lnTo>
                    <a:pt x="7986" y="5553"/>
                  </a:lnTo>
                  <a:lnTo>
                    <a:pt x="8023" y="5571"/>
                  </a:lnTo>
                  <a:lnTo>
                    <a:pt x="8060" y="5571"/>
                  </a:lnTo>
                  <a:lnTo>
                    <a:pt x="8097" y="5553"/>
                  </a:lnTo>
                  <a:lnTo>
                    <a:pt x="8134" y="5534"/>
                  </a:lnTo>
                  <a:lnTo>
                    <a:pt x="8153" y="5497"/>
                  </a:lnTo>
                  <a:lnTo>
                    <a:pt x="8171" y="5460"/>
                  </a:lnTo>
                  <a:lnTo>
                    <a:pt x="8171" y="5423"/>
                  </a:lnTo>
                  <a:lnTo>
                    <a:pt x="8283" y="5330"/>
                  </a:lnTo>
                  <a:lnTo>
                    <a:pt x="8413" y="5293"/>
                  </a:lnTo>
                  <a:lnTo>
                    <a:pt x="8543" y="5274"/>
                  </a:lnTo>
                  <a:lnTo>
                    <a:pt x="8673" y="5293"/>
                  </a:lnTo>
                  <a:lnTo>
                    <a:pt x="8784" y="5348"/>
                  </a:lnTo>
                  <a:lnTo>
                    <a:pt x="8877" y="5423"/>
                  </a:lnTo>
                  <a:lnTo>
                    <a:pt x="8933" y="5553"/>
                  </a:lnTo>
                  <a:lnTo>
                    <a:pt x="8989" y="5701"/>
                  </a:lnTo>
                  <a:lnTo>
                    <a:pt x="9007" y="5738"/>
                  </a:lnTo>
                  <a:lnTo>
                    <a:pt x="9026" y="5775"/>
                  </a:lnTo>
                  <a:lnTo>
                    <a:pt x="9081" y="5794"/>
                  </a:lnTo>
                  <a:lnTo>
                    <a:pt x="9119" y="5794"/>
                  </a:lnTo>
                  <a:lnTo>
                    <a:pt x="9156" y="5775"/>
                  </a:lnTo>
                  <a:lnTo>
                    <a:pt x="9193" y="5757"/>
                  </a:lnTo>
                  <a:lnTo>
                    <a:pt x="9230" y="5720"/>
                  </a:lnTo>
                  <a:lnTo>
                    <a:pt x="9230" y="5664"/>
                  </a:lnTo>
                  <a:lnTo>
                    <a:pt x="9211" y="5534"/>
                  </a:lnTo>
                  <a:lnTo>
                    <a:pt x="9286" y="5423"/>
                  </a:lnTo>
                  <a:lnTo>
                    <a:pt x="9397" y="5330"/>
                  </a:lnTo>
                  <a:lnTo>
                    <a:pt x="9490" y="5237"/>
                  </a:lnTo>
                  <a:lnTo>
                    <a:pt x="9601" y="5181"/>
                  </a:lnTo>
                  <a:lnTo>
                    <a:pt x="9713" y="5125"/>
                  </a:lnTo>
                  <a:lnTo>
                    <a:pt x="9824" y="5088"/>
                  </a:lnTo>
                  <a:lnTo>
                    <a:pt x="9936" y="5070"/>
                  </a:lnTo>
                  <a:lnTo>
                    <a:pt x="10047" y="5070"/>
                  </a:lnTo>
                  <a:lnTo>
                    <a:pt x="10158" y="5088"/>
                  </a:lnTo>
                  <a:lnTo>
                    <a:pt x="10270" y="5125"/>
                  </a:lnTo>
                  <a:lnTo>
                    <a:pt x="10363" y="5163"/>
                  </a:lnTo>
                  <a:lnTo>
                    <a:pt x="10456" y="5218"/>
                  </a:lnTo>
                  <a:lnTo>
                    <a:pt x="10548" y="5311"/>
                  </a:lnTo>
                  <a:lnTo>
                    <a:pt x="10641" y="5404"/>
                  </a:lnTo>
                  <a:lnTo>
                    <a:pt x="10716" y="5515"/>
                  </a:lnTo>
                  <a:lnTo>
                    <a:pt x="10771" y="5627"/>
                  </a:lnTo>
                  <a:lnTo>
                    <a:pt x="10511" y="5608"/>
                  </a:lnTo>
                  <a:lnTo>
                    <a:pt x="10251" y="5627"/>
                  </a:lnTo>
                  <a:lnTo>
                    <a:pt x="10121" y="5645"/>
                  </a:lnTo>
                  <a:lnTo>
                    <a:pt x="9991" y="5701"/>
                  </a:lnTo>
                  <a:lnTo>
                    <a:pt x="9880" y="5738"/>
                  </a:lnTo>
                  <a:lnTo>
                    <a:pt x="9750" y="5813"/>
                  </a:lnTo>
                  <a:lnTo>
                    <a:pt x="9639" y="5887"/>
                  </a:lnTo>
                  <a:lnTo>
                    <a:pt x="9546" y="5980"/>
                  </a:lnTo>
                  <a:lnTo>
                    <a:pt x="9453" y="6073"/>
                  </a:lnTo>
                  <a:lnTo>
                    <a:pt x="9360" y="6165"/>
                  </a:lnTo>
                  <a:lnTo>
                    <a:pt x="9286" y="6277"/>
                  </a:lnTo>
                  <a:lnTo>
                    <a:pt x="9230" y="6388"/>
                  </a:lnTo>
                  <a:lnTo>
                    <a:pt x="9174" y="6518"/>
                  </a:lnTo>
                  <a:lnTo>
                    <a:pt x="9137" y="6648"/>
                  </a:lnTo>
                  <a:lnTo>
                    <a:pt x="9119" y="6760"/>
                  </a:lnTo>
                  <a:lnTo>
                    <a:pt x="9119" y="6890"/>
                  </a:lnTo>
                  <a:lnTo>
                    <a:pt x="9137" y="7038"/>
                  </a:lnTo>
                  <a:lnTo>
                    <a:pt x="9156" y="7168"/>
                  </a:lnTo>
                  <a:lnTo>
                    <a:pt x="8989" y="7150"/>
                  </a:lnTo>
                  <a:lnTo>
                    <a:pt x="8821" y="7168"/>
                  </a:lnTo>
                  <a:lnTo>
                    <a:pt x="8673" y="7224"/>
                  </a:lnTo>
                  <a:lnTo>
                    <a:pt x="8524" y="7317"/>
                  </a:lnTo>
                  <a:lnTo>
                    <a:pt x="8487" y="7131"/>
                  </a:lnTo>
                  <a:lnTo>
                    <a:pt x="8431" y="6927"/>
                  </a:lnTo>
                  <a:lnTo>
                    <a:pt x="8339" y="6760"/>
                  </a:lnTo>
                  <a:lnTo>
                    <a:pt x="8246" y="6593"/>
                  </a:lnTo>
                  <a:lnTo>
                    <a:pt x="8116" y="6425"/>
                  </a:lnTo>
                  <a:lnTo>
                    <a:pt x="7967" y="6314"/>
                  </a:lnTo>
                  <a:lnTo>
                    <a:pt x="7800" y="6203"/>
                  </a:lnTo>
                  <a:lnTo>
                    <a:pt x="7614" y="6147"/>
                  </a:lnTo>
                  <a:lnTo>
                    <a:pt x="7466" y="6110"/>
                  </a:lnTo>
                  <a:lnTo>
                    <a:pt x="7336" y="6110"/>
                  </a:lnTo>
                  <a:lnTo>
                    <a:pt x="7187" y="6128"/>
                  </a:lnTo>
                  <a:lnTo>
                    <a:pt x="7039" y="6165"/>
                  </a:lnTo>
                  <a:lnTo>
                    <a:pt x="6704" y="5664"/>
                  </a:lnTo>
                  <a:lnTo>
                    <a:pt x="6723" y="5627"/>
                  </a:lnTo>
                  <a:lnTo>
                    <a:pt x="6742" y="5590"/>
                  </a:lnTo>
                  <a:lnTo>
                    <a:pt x="6742" y="5460"/>
                  </a:lnTo>
                  <a:lnTo>
                    <a:pt x="6779" y="5348"/>
                  </a:lnTo>
                  <a:lnTo>
                    <a:pt x="6816" y="5218"/>
                  </a:lnTo>
                  <a:lnTo>
                    <a:pt x="6871" y="5107"/>
                  </a:lnTo>
                  <a:lnTo>
                    <a:pt x="6964" y="5014"/>
                  </a:lnTo>
                  <a:lnTo>
                    <a:pt x="7057" y="4940"/>
                  </a:lnTo>
                  <a:lnTo>
                    <a:pt x="7169" y="4884"/>
                  </a:lnTo>
                  <a:lnTo>
                    <a:pt x="7299" y="4866"/>
                  </a:lnTo>
                  <a:close/>
                  <a:moveTo>
                    <a:pt x="4476" y="3380"/>
                  </a:moveTo>
                  <a:lnTo>
                    <a:pt x="4699" y="3658"/>
                  </a:lnTo>
                  <a:lnTo>
                    <a:pt x="4680" y="3658"/>
                  </a:lnTo>
                  <a:lnTo>
                    <a:pt x="4532" y="3844"/>
                  </a:lnTo>
                  <a:lnTo>
                    <a:pt x="4364" y="4048"/>
                  </a:lnTo>
                  <a:lnTo>
                    <a:pt x="4234" y="4253"/>
                  </a:lnTo>
                  <a:lnTo>
                    <a:pt x="4086" y="4476"/>
                  </a:lnTo>
                  <a:lnTo>
                    <a:pt x="3974" y="4698"/>
                  </a:lnTo>
                  <a:lnTo>
                    <a:pt x="3863" y="4921"/>
                  </a:lnTo>
                  <a:lnTo>
                    <a:pt x="3789" y="5163"/>
                  </a:lnTo>
                  <a:lnTo>
                    <a:pt x="3715" y="5404"/>
                  </a:lnTo>
                  <a:lnTo>
                    <a:pt x="3659" y="5645"/>
                  </a:lnTo>
                  <a:lnTo>
                    <a:pt x="3640" y="5887"/>
                  </a:lnTo>
                  <a:lnTo>
                    <a:pt x="3640" y="6110"/>
                  </a:lnTo>
                  <a:lnTo>
                    <a:pt x="3677" y="6351"/>
                  </a:lnTo>
                  <a:lnTo>
                    <a:pt x="3733" y="6593"/>
                  </a:lnTo>
                  <a:lnTo>
                    <a:pt x="3826" y="6815"/>
                  </a:lnTo>
                  <a:lnTo>
                    <a:pt x="3937" y="7038"/>
                  </a:lnTo>
                  <a:lnTo>
                    <a:pt x="4104" y="7243"/>
                  </a:lnTo>
                  <a:lnTo>
                    <a:pt x="4012" y="7298"/>
                  </a:lnTo>
                  <a:lnTo>
                    <a:pt x="3937" y="7373"/>
                  </a:lnTo>
                  <a:lnTo>
                    <a:pt x="3937" y="7298"/>
                  </a:lnTo>
                  <a:lnTo>
                    <a:pt x="3919" y="7205"/>
                  </a:lnTo>
                  <a:lnTo>
                    <a:pt x="3845" y="7038"/>
                  </a:lnTo>
                  <a:lnTo>
                    <a:pt x="3733" y="6890"/>
                  </a:lnTo>
                  <a:lnTo>
                    <a:pt x="3603" y="6778"/>
                  </a:lnTo>
                  <a:lnTo>
                    <a:pt x="3510" y="6723"/>
                  </a:lnTo>
                  <a:lnTo>
                    <a:pt x="3417" y="6685"/>
                  </a:lnTo>
                  <a:lnTo>
                    <a:pt x="3306" y="6667"/>
                  </a:lnTo>
                  <a:lnTo>
                    <a:pt x="3195" y="6667"/>
                  </a:lnTo>
                  <a:lnTo>
                    <a:pt x="3232" y="6537"/>
                  </a:lnTo>
                  <a:lnTo>
                    <a:pt x="3250" y="6407"/>
                  </a:lnTo>
                  <a:lnTo>
                    <a:pt x="3250" y="6277"/>
                  </a:lnTo>
                  <a:lnTo>
                    <a:pt x="3250" y="6128"/>
                  </a:lnTo>
                  <a:lnTo>
                    <a:pt x="3213" y="5998"/>
                  </a:lnTo>
                  <a:lnTo>
                    <a:pt x="3176" y="5868"/>
                  </a:lnTo>
                  <a:lnTo>
                    <a:pt x="3139" y="5757"/>
                  </a:lnTo>
                  <a:lnTo>
                    <a:pt x="3065" y="5627"/>
                  </a:lnTo>
                  <a:lnTo>
                    <a:pt x="3287" y="5033"/>
                  </a:lnTo>
                  <a:lnTo>
                    <a:pt x="3417" y="4736"/>
                  </a:lnTo>
                  <a:lnTo>
                    <a:pt x="3566" y="4457"/>
                  </a:lnTo>
                  <a:lnTo>
                    <a:pt x="3677" y="4308"/>
                  </a:lnTo>
                  <a:lnTo>
                    <a:pt x="3770" y="4178"/>
                  </a:lnTo>
                  <a:lnTo>
                    <a:pt x="3993" y="3937"/>
                  </a:lnTo>
                  <a:lnTo>
                    <a:pt x="4216" y="3696"/>
                  </a:lnTo>
                  <a:lnTo>
                    <a:pt x="4439" y="3436"/>
                  </a:lnTo>
                  <a:lnTo>
                    <a:pt x="4476" y="3380"/>
                  </a:lnTo>
                  <a:close/>
                  <a:moveTo>
                    <a:pt x="20335" y="5237"/>
                  </a:moveTo>
                  <a:lnTo>
                    <a:pt x="20484" y="5255"/>
                  </a:lnTo>
                  <a:lnTo>
                    <a:pt x="20614" y="5293"/>
                  </a:lnTo>
                  <a:lnTo>
                    <a:pt x="20762" y="5330"/>
                  </a:lnTo>
                  <a:lnTo>
                    <a:pt x="20892" y="5385"/>
                  </a:lnTo>
                  <a:lnTo>
                    <a:pt x="21041" y="5441"/>
                  </a:lnTo>
                  <a:lnTo>
                    <a:pt x="21282" y="5590"/>
                  </a:lnTo>
                  <a:lnTo>
                    <a:pt x="21524" y="5775"/>
                  </a:lnTo>
                  <a:lnTo>
                    <a:pt x="21709" y="5980"/>
                  </a:lnTo>
                  <a:lnTo>
                    <a:pt x="21728" y="5998"/>
                  </a:lnTo>
                  <a:lnTo>
                    <a:pt x="21709" y="6128"/>
                  </a:lnTo>
                  <a:lnTo>
                    <a:pt x="21709" y="6277"/>
                  </a:lnTo>
                  <a:lnTo>
                    <a:pt x="21746" y="6407"/>
                  </a:lnTo>
                  <a:lnTo>
                    <a:pt x="21802" y="6537"/>
                  </a:lnTo>
                  <a:lnTo>
                    <a:pt x="21691" y="6555"/>
                  </a:lnTo>
                  <a:lnTo>
                    <a:pt x="21579" y="6574"/>
                  </a:lnTo>
                  <a:lnTo>
                    <a:pt x="21486" y="6611"/>
                  </a:lnTo>
                  <a:lnTo>
                    <a:pt x="21394" y="6648"/>
                  </a:lnTo>
                  <a:lnTo>
                    <a:pt x="21301" y="6723"/>
                  </a:lnTo>
                  <a:lnTo>
                    <a:pt x="21227" y="6797"/>
                  </a:lnTo>
                  <a:lnTo>
                    <a:pt x="21152" y="6871"/>
                  </a:lnTo>
                  <a:lnTo>
                    <a:pt x="21078" y="6964"/>
                  </a:lnTo>
                  <a:lnTo>
                    <a:pt x="21022" y="7131"/>
                  </a:lnTo>
                  <a:lnTo>
                    <a:pt x="20985" y="7298"/>
                  </a:lnTo>
                  <a:lnTo>
                    <a:pt x="21004" y="7465"/>
                  </a:lnTo>
                  <a:lnTo>
                    <a:pt x="21041" y="7651"/>
                  </a:lnTo>
                  <a:lnTo>
                    <a:pt x="20892" y="7558"/>
                  </a:lnTo>
                  <a:lnTo>
                    <a:pt x="20725" y="7484"/>
                  </a:lnTo>
                  <a:lnTo>
                    <a:pt x="20577" y="7428"/>
                  </a:lnTo>
                  <a:lnTo>
                    <a:pt x="20409" y="7391"/>
                  </a:lnTo>
                  <a:lnTo>
                    <a:pt x="20224" y="7373"/>
                  </a:lnTo>
                  <a:lnTo>
                    <a:pt x="20057" y="7391"/>
                  </a:lnTo>
                  <a:lnTo>
                    <a:pt x="19908" y="7428"/>
                  </a:lnTo>
                  <a:lnTo>
                    <a:pt x="19741" y="7465"/>
                  </a:lnTo>
                  <a:lnTo>
                    <a:pt x="19722" y="7447"/>
                  </a:lnTo>
                  <a:lnTo>
                    <a:pt x="19611" y="7354"/>
                  </a:lnTo>
                  <a:lnTo>
                    <a:pt x="19499" y="7243"/>
                  </a:lnTo>
                  <a:lnTo>
                    <a:pt x="19407" y="7113"/>
                  </a:lnTo>
                  <a:lnTo>
                    <a:pt x="19332" y="6983"/>
                  </a:lnTo>
                  <a:lnTo>
                    <a:pt x="19258" y="6853"/>
                  </a:lnTo>
                  <a:lnTo>
                    <a:pt x="19202" y="6704"/>
                  </a:lnTo>
                  <a:lnTo>
                    <a:pt x="19147" y="6555"/>
                  </a:lnTo>
                  <a:lnTo>
                    <a:pt x="19128" y="6407"/>
                  </a:lnTo>
                  <a:lnTo>
                    <a:pt x="19109" y="6258"/>
                  </a:lnTo>
                  <a:lnTo>
                    <a:pt x="19109" y="6110"/>
                  </a:lnTo>
                  <a:lnTo>
                    <a:pt x="19147" y="5980"/>
                  </a:lnTo>
                  <a:lnTo>
                    <a:pt x="19184" y="5850"/>
                  </a:lnTo>
                  <a:lnTo>
                    <a:pt x="19258" y="5720"/>
                  </a:lnTo>
                  <a:lnTo>
                    <a:pt x="19351" y="5590"/>
                  </a:lnTo>
                  <a:lnTo>
                    <a:pt x="19481" y="5497"/>
                  </a:lnTo>
                  <a:lnTo>
                    <a:pt x="19611" y="5404"/>
                  </a:lnTo>
                  <a:lnTo>
                    <a:pt x="19759" y="5330"/>
                  </a:lnTo>
                  <a:lnTo>
                    <a:pt x="19889" y="5293"/>
                  </a:lnTo>
                  <a:lnTo>
                    <a:pt x="20038" y="5255"/>
                  </a:lnTo>
                  <a:lnTo>
                    <a:pt x="20187" y="5237"/>
                  </a:lnTo>
                  <a:close/>
                  <a:moveTo>
                    <a:pt x="18627" y="4587"/>
                  </a:moveTo>
                  <a:lnTo>
                    <a:pt x="18738" y="4624"/>
                  </a:lnTo>
                  <a:lnTo>
                    <a:pt x="18831" y="4661"/>
                  </a:lnTo>
                  <a:lnTo>
                    <a:pt x="18924" y="4717"/>
                  </a:lnTo>
                  <a:lnTo>
                    <a:pt x="19017" y="4810"/>
                  </a:lnTo>
                  <a:lnTo>
                    <a:pt x="19091" y="4903"/>
                  </a:lnTo>
                  <a:lnTo>
                    <a:pt x="19109" y="4921"/>
                  </a:lnTo>
                  <a:lnTo>
                    <a:pt x="19128" y="4958"/>
                  </a:lnTo>
                  <a:lnTo>
                    <a:pt x="19147" y="4977"/>
                  </a:lnTo>
                  <a:lnTo>
                    <a:pt x="19184" y="4996"/>
                  </a:lnTo>
                  <a:lnTo>
                    <a:pt x="19221" y="4977"/>
                  </a:lnTo>
                  <a:lnTo>
                    <a:pt x="19277" y="4958"/>
                  </a:lnTo>
                  <a:lnTo>
                    <a:pt x="19332" y="4903"/>
                  </a:lnTo>
                  <a:lnTo>
                    <a:pt x="19351" y="4847"/>
                  </a:lnTo>
                  <a:lnTo>
                    <a:pt x="19332" y="4791"/>
                  </a:lnTo>
                  <a:lnTo>
                    <a:pt x="19407" y="4736"/>
                  </a:lnTo>
                  <a:lnTo>
                    <a:pt x="19499" y="4698"/>
                  </a:lnTo>
                  <a:lnTo>
                    <a:pt x="19667" y="4698"/>
                  </a:lnTo>
                  <a:lnTo>
                    <a:pt x="19778" y="4736"/>
                  </a:lnTo>
                  <a:lnTo>
                    <a:pt x="19852" y="4791"/>
                  </a:lnTo>
                  <a:lnTo>
                    <a:pt x="19945" y="4866"/>
                  </a:lnTo>
                  <a:lnTo>
                    <a:pt x="20019" y="4940"/>
                  </a:lnTo>
                  <a:lnTo>
                    <a:pt x="19797" y="4996"/>
                  </a:lnTo>
                  <a:lnTo>
                    <a:pt x="19611" y="5051"/>
                  </a:lnTo>
                  <a:lnTo>
                    <a:pt x="19407" y="5163"/>
                  </a:lnTo>
                  <a:lnTo>
                    <a:pt x="19239" y="5293"/>
                  </a:lnTo>
                  <a:lnTo>
                    <a:pt x="19109" y="5441"/>
                  </a:lnTo>
                  <a:lnTo>
                    <a:pt x="18998" y="5571"/>
                  </a:lnTo>
                  <a:lnTo>
                    <a:pt x="18924" y="5720"/>
                  </a:lnTo>
                  <a:lnTo>
                    <a:pt x="18868" y="5868"/>
                  </a:lnTo>
                  <a:lnTo>
                    <a:pt x="18831" y="6035"/>
                  </a:lnTo>
                  <a:lnTo>
                    <a:pt x="18812" y="6184"/>
                  </a:lnTo>
                  <a:lnTo>
                    <a:pt x="18812" y="6333"/>
                  </a:lnTo>
                  <a:lnTo>
                    <a:pt x="18849" y="6500"/>
                  </a:lnTo>
                  <a:lnTo>
                    <a:pt x="18887" y="6648"/>
                  </a:lnTo>
                  <a:lnTo>
                    <a:pt x="18942" y="6797"/>
                  </a:lnTo>
                  <a:lnTo>
                    <a:pt x="19017" y="6945"/>
                  </a:lnTo>
                  <a:lnTo>
                    <a:pt x="19091" y="7094"/>
                  </a:lnTo>
                  <a:lnTo>
                    <a:pt x="19202" y="7224"/>
                  </a:lnTo>
                  <a:lnTo>
                    <a:pt x="19314" y="7354"/>
                  </a:lnTo>
                  <a:lnTo>
                    <a:pt x="19444" y="7465"/>
                  </a:lnTo>
                  <a:lnTo>
                    <a:pt x="19574" y="7558"/>
                  </a:lnTo>
                  <a:lnTo>
                    <a:pt x="19407" y="7688"/>
                  </a:lnTo>
                  <a:lnTo>
                    <a:pt x="19332" y="7781"/>
                  </a:lnTo>
                  <a:lnTo>
                    <a:pt x="19258" y="7855"/>
                  </a:lnTo>
                  <a:lnTo>
                    <a:pt x="19128" y="7744"/>
                  </a:lnTo>
                  <a:lnTo>
                    <a:pt x="18979" y="7633"/>
                  </a:lnTo>
                  <a:lnTo>
                    <a:pt x="18905" y="7614"/>
                  </a:lnTo>
                  <a:lnTo>
                    <a:pt x="18812" y="7577"/>
                  </a:lnTo>
                  <a:lnTo>
                    <a:pt x="18534" y="7577"/>
                  </a:lnTo>
                  <a:lnTo>
                    <a:pt x="18441" y="7614"/>
                  </a:lnTo>
                  <a:lnTo>
                    <a:pt x="18348" y="7651"/>
                  </a:lnTo>
                  <a:lnTo>
                    <a:pt x="18255" y="7707"/>
                  </a:lnTo>
                  <a:lnTo>
                    <a:pt x="18218" y="7540"/>
                  </a:lnTo>
                  <a:lnTo>
                    <a:pt x="18144" y="7391"/>
                  </a:lnTo>
                  <a:lnTo>
                    <a:pt x="18032" y="7261"/>
                  </a:lnTo>
                  <a:lnTo>
                    <a:pt x="17902" y="7150"/>
                  </a:lnTo>
                  <a:lnTo>
                    <a:pt x="17810" y="7094"/>
                  </a:lnTo>
                  <a:lnTo>
                    <a:pt x="17717" y="7075"/>
                  </a:lnTo>
                  <a:lnTo>
                    <a:pt x="17605" y="7057"/>
                  </a:lnTo>
                  <a:lnTo>
                    <a:pt x="17512" y="7038"/>
                  </a:lnTo>
                  <a:lnTo>
                    <a:pt x="17401" y="7057"/>
                  </a:lnTo>
                  <a:lnTo>
                    <a:pt x="17308" y="7075"/>
                  </a:lnTo>
                  <a:lnTo>
                    <a:pt x="17197" y="7113"/>
                  </a:lnTo>
                  <a:lnTo>
                    <a:pt x="17122" y="7168"/>
                  </a:lnTo>
                  <a:lnTo>
                    <a:pt x="17122" y="7150"/>
                  </a:lnTo>
                  <a:lnTo>
                    <a:pt x="17085" y="6983"/>
                  </a:lnTo>
                  <a:lnTo>
                    <a:pt x="17048" y="6778"/>
                  </a:lnTo>
                  <a:lnTo>
                    <a:pt x="16937" y="6314"/>
                  </a:lnTo>
                  <a:lnTo>
                    <a:pt x="16844" y="6073"/>
                  </a:lnTo>
                  <a:lnTo>
                    <a:pt x="16751" y="5850"/>
                  </a:lnTo>
                  <a:lnTo>
                    <a:pt x="16640" y="5608"/>
                  </a:lnTo>
                  <a:lnTo>
                    <a:pt x="16528" y="5404"/>
                  </a:lnTo>
                  <a:lnTo>
                    <a:pt x="16528" y="5311"/>
                  </a:lnTo>
                  <a:lnTo>
                    <a:pt x="16547" y="5218"/>
                  </a:lnTo>
                  <a:lnTo>
                    <a:pt x="16584" y="5125"/>
                  </a:lnTo>
                  <a:lnTo>
                    <a:pt x="16640" y="5051"/>
                  </a:lnTo>
                  <a:lnTo>
                    <a:pt x="16695" y="4977"/>
                  </a:lnTo>
                  <a:lnTo>
                    <a:pt x="16751" y="4921"/>
                  </a:lnTo>
                  <a:lnTo>
                    <a:pt x="16825" y="4866"/>
                  </a:lnTo>
                  <a:lnTo>
                    <a:pt x="16918" y="4828"/>
                  </a:lnTo>
                  <a:lnTo>
                    <a:pt x="17048" y="4810"/>
                  </a:lnTo>
                  <a:lnTo>
                    <a:pt x="17178" y="4828"/>
                  </a:lnTo>
                  <a:lnTo>
                    <a:pt x="17290" y="4866"/>
                  </a:lnTo>
                  <a:lnTo>
                    <a:pt x="17382" y="4940"/>
                  </a:lnTo>
                  <a:lnTo>
                    <a:pt x="17475" y="5033"/>
                  </a:lnTo>
                  <a:lnTo>
                    <a:pt x="17531" y="5125"/>
                  </a:lnTo>
                  <a:lnTo>
                    <a:pt x="17587" y="5237"/>
                  </a:lnTo>
                  <a:lnTo>
                    <a:pt x="17624" y="5348"/>
                  </a:lnTo>
                  <a:lnTo>
                    <a:pt x="17642" y="5404"/>
                  </a:lnTo>
                  <a:lnTo>
                    <a:pt x="17680" y="5423"/>
                  </a:lnTo>
                  <a:lnTo>
                    <a:pt x="17698" y="5497"/>
                  </a:lnTo>
                  <a:lnTo>
                    <a:pt x="17717" y="5534"/>
                  </a:lnTo>
                  <a:lnTo>
                    <a:pt x="17791" y="5534"/>
                  </a:lnTo>
                  <a:lnTo>
                    <a:pt x="17828" y="5497"/>
                  </a:lnTo>
                  <a:lnTo>
                    <a:pt x="17847" y="5460"/>
                  </a:lnTo>
                  <a:lnTo>
                    <a:pt x="17847" y="5441"/>
                  </a:lnTo>
                  <a:lnTo>
                    <a:pt x="17847" y="5385"/>
                  </a:lnTo>
                  <a:lnTo>
                    <a:pt x="17865" y="5330"/>
                  </a:lnTo>
                  <a:lnTo>
                    <a:pt x="17847" y="5200"/>
                  </a:lnTo>
                  <a:lnTo>
                    <a:pt x="17865" y="5088"/>
                  </a:lnTo>
                  <a:lnTo>
                    <a:pt x="17902" y="4996"/>
                  </a:lnTo>
                  <a:lnTo>
                    <a:pt x="17958" y="4903"/>
                  </a:lnTo>
                  <a:lnTo>
                    <a:pt x="18014" y="4810"/>
                  </a:lnTo>
                  <a:lnTo>
                    <a:pt x="18088" y="4754"/>
                  </a:lnTo>
                  <a:lnTo>
                    <a:pt x="18162" y="4680"/>
                  </a:lnTo>
                  <a:lnTo>
                    <a:pt x="18255" y="4643"/>
                  </a:lnTo>
                  <a:lnTo>
                    <a:pt x="18348" y="4606"/>
                  </a:lnTo>
                  <a:lnTo>
                    <a:pt x="18441" y="4587"/>
                  </a:lnTo>
                  <a:close/>
                  <a:moveTo>
                    <a:pt x="24811" y="3714"/>
                  </a:moveTo>
                  <a:lnTo>
                    <a:pt x="24941" y="3751"/>
                  </a:lnTo>
                  <a:lnTo>
                    <a:pt x="25052" y="3788"/>
                  </a:lnTo>
                  <a:lnTo>
                    <a:pt x="25126" y="3863"/>
                  </a:lnTo>
                  <a:lnTo>
                    <a:pt x="25201" y="3956"/>
                  </a:lnTo>
                  <a:lnTo>
                    <a:pt x="25256" y="4067"/>
                  </a:lnTo>
                  <a:lnTo>
                    <a:pt x="25293" y="4160"/>
                  </a:lnTo>
                  <a:lnTo>
                    <a:pt x="25312" y="4290"/>
                  </a:lnTo>
                  <a:lnTo>
                    <a:pt x="25331" y="4401"/>
                  </a:lnTo>
                  <a:lnTo>
                    <a:pt x="25256" y="4438"/>
                  </a:lnTo>
                  <a:lnTo>
                    <a:pt x="25201" y="4494"/>
                  </a:lnTo>
                  <a:lnTo>
                    <a:pt x="25071" y="4791"/>
                  </a:lnTo>
                  <a:lnTo>
                    <a:pt x="24903" y="5070"/>
                  </a:lnTo>
                  <a:lnTo>
                    <a:pt x="24736" y="5348"/>
                  </a:lnTo>
                  <a:lnTo>
                    <a:pt x="24551" y="5608"/>
                  </a:lnTo>
                  <a:lnTo>
                    <a:pt x="24346" y="5850"/>
                  </a:lnTo>
                  <a:lnTo>
                    <a:pt x="24142" y="6091"/>
                  </a:lnTo>
                  <a:lnTo>
                    <a:pt x="23919" y="6314"/>
                  </a:lnTo>
                  <a:lnTo>
                    <a:pt x="23696" y="6537"/>
                  </a:lnTo>
                  <a:lnTo>
                    <a:pt x="23455" y="6741"/>
                  </a:lnTo>
                  <a:lnTo>
                    <a:pt x="23195" y="6927"/>
                  </a:lnTo>
                  <a:lnTo>
                    <a:pt x="22935" y="7113"/>
                  </a:lnTo>
                  <a:lnTo>
                    <a:pt x="22675" y="7280"/>
                  </a:lnTo>
                  <a:lnTo>
                    <a:pt x="22396" y="7447"/>
                  </a:lnTo>
                  <a:lnTo>
                    <a:pt x="22118" y="7614"/>
                  </a:lnTo>
                  <a:lnTo>
                    <a:pt x="21524" y="7893"/>
                  </a:lnTo>
                  <a:lnTo>
                    <a:pt x="21486" y="7855"/>
                  </a:lnTo>
                  <a:lnTo>
                    <a:pt x="21412" y="7781"/>
                  </a:lnTo>
                  <a:lnTo>
                    <a:pt x="21356" y="7688"/>
                  </a:lnTo>
                  <a:lnTo>
                    <a:pt x="21319" y="7595"/>
                  </a:lnTo>
                  <a:lnTo>
                    <a:pt x="21282" y="7503"/>
                  </a:lnTo>
                  <a:lnTo>
                    <a:pt x="21264" y="7391"/>
                  </a:lnTo>
                  <a:lnTo>
                    <a:pt x="21264" y="7298"/>
                  </a:lnTo>
                  <a:lnTo>
                    <a:pt x="21282" y="7187"/>
                  </a:lnTo>
                  <a:lnTo>
                    <a:pt x="21319" y="7094"/>
                  </a:lnTo>
                  <a:lnTo>
                    <a:pt x="21375" y="7020"/>
                  </a:lnTo>
                  <a:lnTo>
                    <a:pt x="21431" y="6945"/>
                  </a:lnTo>
                  <a:lnTo>
                    <a:pt x="21486" y="6890"/>
                  </a:lnTo>
                  <a:lnTo>
                    <a:pt x="21561" y="6834"/>
                  </a:lnTo>
                  <a:lnTo>
                    <a:pt x="21728" y="6760"/>
                  </a:lnTo>
                  <a:lnTo>
                    <a:pt x="21895" y="6704"/>
                  </a:lnTo>
                  <a:lnTo>
                    <a:pt x="21914" y="6723"/>
                  </a:lnTo>
                  <a:lnTo>
                    <a:pt x="21951" y="6760"/>
                  </a:lnTo>
                  <a:lnTo>
                    <a:pt x="22025" y="6760"/>
                  </a:lnTo>
                  <a:lnTo>
                    <a:pt x="22062" y="6741"/>
                  </a:lnTo>
                  <a:lnTo>
                    <a:pt x="22099" y="6723"/>
                  </a:lnTo>
                  <a:lnTo>
                    <a:pt x="22118" y="6685"/>
                  </a:lnTo>
                  <a:lnTo>
                    <a:pt x="22136" y="6648"/>
                  </a:lnTo>
                  <a:lnTo>
                    <a:pt x="22118" y="6611"/>
                  </a:lnTo>
                  <a:lnTo>
                    <a:pt x="22044" y="6388"/>
                  </a:lnTo>
                  <a:lnTo>
                    <a:pt x="22025" y="6277"/>
                  </a:lnTo>
                  <a:lnTo>
                    <a:pt x="22006" y="6165"/>
                  </a:lnTo>
                  <a:lnTo>
                    <a:pt x="22006" y="6054"/>
                  </a:lnTo>
                  <a:lnTo>
                    <a:pt x="22025" y="5943"/>
                  </a:lnTo>
                  <a:lnTo>
                    <a:pt x="22062" y="5831"/>
                  </a:lnTo>
                  <a:lnTo>
                    <a:pt x="22118" y="5720"/>
                  </a:lnTo>
                  <a:lnTo>
                    <a:pt x="22192" y="5627"/>
                  </a:lnTo>
                  <a:lnTo>
                    <a:pt x="22285" y="5553"/>
                  </a:lnTo>
                  <a:lnTo>
                    <a:pt x="22378" y="5497"/>
                  </a:lnTo>
                  <a:lnTo>
                    <a:pt x="22471" y="5441"/>
                  </a:lnTo>
                  <a:lnTo>
                    <a:pt x="22582" y="5404"/>
                  </a:lnTo>
                  <a:lnTo>
                    <a:pt x="22694" y="5385"/>
                  </a:lnTo>
                  <a:lnTo>
                    <a:pt x="22916" y="5367"/>
                  </a:lnTo>
                  <a:lnTo>
                    <a:pt x="22972" y="5348"/>
                  </a:lnTo>
                  <a:lnTo>
                    <a:pt x="22991" y="5311"/>
                  </a:lnTo>
                  <a:lnTo>
                    <a:pt x="23028" y="5293"/>
                  </a:lnTo>
                  <a:lnTo>
                    <a:pt x="23046" y="5255"/>
                  </a:lnTo>
                  <a:lnTo>
                    <a:pt x="23046" y="5218"/>
                  </a:lnTo>
                  <a:lnTo>
                    <a:pt x="23028" y="5181"/>
                  </a:lnTo>
                  <a:lnTo>
                    <a:pt x="22898" y="4977"/>
                  </a:lnTo>
                  <a:lnTo>
                    <a:pt x="22842" y="4866"/>
                  </a:lnTo>
                  <a:lnTo>
                    <a:pt x="22805" y="4736"/>
                  </a:lnTo>
                  <a:lnTo>
                    <a:pt x="22805" y="4606"/>
                  </a:lnTo>
                  <a:lnTo>
                    <a:pt x="22842" y="4476"/>
                  </a:lnTo>
                  <a:lnTo>
                    <a:pt x="22916" y="4346"/>
                  </a:lnTo>
                  <a:lnTo>
                    <a:pt x="22991" y="4234"/>
                  </a:lnTo>
                  <a:lnTo>
                    <a:pt x="23065" y="4216"/>
                  </a:lnTo>
                  <a:lnTo>
                    <a:pt x="23121" y="4160"/>
                  </a:lnTo>
                  <a:lnTo>
                    <a:pt x="23251" y="4123"/>
                  </a:lnTo>
                  <a:lnTo>
                    <a:pt x="23381" y="4104"/>
                  </a:lnTo>
                  <a:lnTo>
                    <a:pt x="23511" y="4123"/>
                  </a:lnTo>
                  <a:lnTo>
                    <a:pt x="23641" y="4160"/>
                  </a:lnTo>
                  <a:lnTo>
                    <a:pt x="23771" y="4234"/>
                  </a:lnTo>
                  <a:lnTo>
                    <a:pt x="23882" y="4308"/>
                  </a:lnTo>
                  <a:lnTo>
                    <a:pt x="23994" y="4401"/>
                  </a:lnTo>
                  <a:lnTo>
                    <a:pt x="24086" y="4513"/>
                  </a:lnTo>
                  <a:lnTo>
                    <a:pt x="24123" y="4531"/>
                  </a:lnTo>
                  <a:lnTo>
                    <a:pt x="24161" y="4531"/>
                  </a:lnTo>
                  <a:lnTo>
                    <a:pt x="24198" y="4513"/>
                  </a:lnTo>
                  <a:lnTo>
                    <a:pt x="24216" y="4476"/>
                  </a:lnTo>
                  <a:lnTo>
                    <a:pt x="24272" y="4438"/>
                  </a:lnTo>
                  <a:lnTo>
                    <a:pt x="24291" y="4401"/>
                  </a:lnTo>
                  <a:lnTo>
                    <a:pt x="24291" y="4364"/>
                  </a:lnTo>
                  <a:lnTo>
                    <a:pt x="24291" y="4123"/>
                  </a:lnTo>
                  <a:lnTo>
                    <a:pt x="24291" y="4011"/>
                  </a:lnTo>
                  <a:lnTo>
                    <a:pt x="24346" y="3900"/>
                  </a:lnTo>
                  <a:lnTo>
                    <a:pt x="24476" y="3900"/>
                  </a:lnTo>
                  <a:lnTo>
                    <a:pt x="24513" y="3863"/>
                  </a:lnTo>
                  <a:lnTo>
                    <a:pt x="24551" y="3788"/>
                  </a:lnTo>
                  <a:lnTo>
                    <a:pt x="24551" y="3733"/>
                  </a:lnTo>
                  <a:lnTo>
                    <a:pt x="24681" y="3714"/>
                  </a:lnTo>
                  <a:close/>
                  <a:moveTo>
                    <a:pt x="10474" y="5887"/>
                  </a:moveTo>
                  <a:lnTo>
                    <a:pt x="10623" y="5905"/>
                  </a:lnTo>
                  <a:lnTo>
                    <a:pt x="10790" y="5943"/>
                  </a:lnTo>
                  <a:lnTo>
                    <a:pt x="10920" y="5980"/>
                  </a:lnTo>
                  <a:lnTo>
                    <a:pt x="11031" y="6017"/>
                  </a:lnTo>
                  <a:lnTo>
                    <a:pt x="11143" y="6073"/>
                  </a:lnTo>
                  <a:lnTo>
                    <a:pt x="11254" y="6147"/>
                  </a:lnTo>
                  <a:lnTo>
                    <a:pt x="11440" y="6295"/>
                  </a:lnTo>
                  <a:lnTo>
                    <a:pt x="11607" y="6481"/>
                  </a:lnTo>
                  <a:lnTo>
                    <a:pt x="11737" y="6704"/>
                  </a:lnTo>
                  <a:lnTo>
                    <a:pt x="11867" y="6927"/>
                  </a:lnTo>
                  <a:lnTo>
                    <a:pt x="11941" y="7168"/>
                  </a:lnTo>
                  <a:lnTo>
                    <a:pt x="12016" y="7410"/>
                  </a:lnTo>
                  <a:lnTo>
                    <a:pt x="11143" y="8097"/>
                  </a:lnTo>
                  <a:lnTo>
                    <a:pt x="11124" y="8060"/>
                  </a:lnTo>
                  <a:lnTo>
                    <a:pt x="10994" y="7985"/>
                  </a:lnTo>
                  <a:lnTo>
                    <a:pt x="10883" y="7930"/>
                  </a:lnTo>
                  <a:lnTo>
                    <a:pt x="10734" y="7893"/>
                  </a:lnTo>
                  <a:lnTo>
                    <a:pt x="10604" y="7874"/>
                  </a:lnTo>
                  <a:lnTo>
                    <a:pt x="10456" y="7874"/>
                  </a:lnTo>
                  <a:lnTo>
                    <a:pt x="10307" y="7893"/>
                  </a:lnTo>
                  <a:lnTo>
                    <a:pt x="10177" y="7948"/>
                  </a:lnTo>
                  <a:lnTo>
                    <a:pt x="10066" y="8023"/>
                  </a:lnTo>
                  <a:lnTo>
                    <a:pt x="10028" y="7874"/>
                  </a:lnTo>
                  <a:lnTo>
                    <a:pt x="9973" y="7744"/>
                  </a:lnTo>
                  <a:lnTo>
                    <a:pt x="9898" y="7633"/>
                  </a:lnTo>
                  <a:lnTo>
                    <a:pt x="9824" y="7521"/>
                  </a:lnTo>
                  <a:lnTo>
                    <a:pt x="9731" y="7428"/>
                  </a:lnTo>
                  <a:lnTo>
                    <a:pt x="9620" y="7354"/>
                  </a:lnTo>
                  <a:lnTo>
                    <a:pt x="9509" y="7280"/>
                  </a:lnTo>
                  <a:lnTo>
                    <a:pt x="9379" y="7224"/>
                  </a:lnTo>
                  <a:lnTo>
                    <a:pt x="9379" y="7075"/>
                  </a:lnTo>
                  <a:lnTo>
                    <a:pt x="9379" y="6927"/>
                  </a:lnTo>
                  <a:lnTo>
                    <a:pt x="9397" y="6778"/>
                  </a:lnTo>
                  <a:lnTo>
                    <a:pt x="9434" y="6648"/>
                  </a:lnTo>
                  <a:lnTo>
                    <a:pt x="9490" y="6518"/>
                  </a:lnTo>
                  <a:lnTo>
                    <a:pt x="9546" y="6388"/>
                  </a:lnTo>
                  <a:lnTo>
                    <a:pt x="9620" y="6295"/>
                  </a:lnTo>
                  <a:lnTo>
                    <a:pt x="9713" y="6184"/>
                  </a:lnTo>
                  <a:lnTo>
                    <a:pt x="9824" y="6110"/>
                  </a:lnTo>
                  <a:lnTo>
                    <a:pt x="9936" y="6035"/>
                  </a:lnTo>
                  <a:lnTo>
                    <a:pt x="10047" y="5980"/>
                  </a:lnTo>
                  <a:lnTo>
                    <a:pt x="10177" y="5924"/>
                  </a:lnTo>
                  <a:lnTo>
                    <a:pt x="10326" y="5905"/>
                  </a:lnTo>
                  <a:lnTo>
                    <a:pt x="10474" y="5887"/>
                  </a:lnTo>
                  <a:close/>
                  <a:moveTo>
                    <a:pt x="17531" y="7280"/>
                  </a:moveTo>
                  <a:lnTo>
                    <a:pt x="17624" y="7298"/>
                  </a:lnTo>
                  <a:lnTo>
                    <a:pt x="17717" y="7317"/>
                  </a:lnTo>
                  <a:lnTo>
                    <a:pt x="17791" y="7373"/>
                  </a:lnTo>
                  <a:lnTo>
                    <a:pt x="17865" y="7447"/>
                  </a:lnTo>
                  <a:lnTo>
                    <a:pt x="17940" y="7521"/>
                  </a:lnTo>
                  <a:lnTo>
                    <a:pt x="17977" y="7614"/>
                  </a:lnTo>
                  <a:lnTo>
                    <a:pt x="17995" y="7707"/>
                  </a:lnTo>
                  <a:lnTo>
                    <a:pt x="17995" y="7818"/>
                  </a:lnTo>
                  <a:lnTo>
                    <a:pt x="17995" y="7911"/>
                  </a:lnTo>
                  <a:lnTo>
                    <a:pt x="17958" y="8023"/>
                  </a:lnTo>
                  <a:lnTo>
                    <a:pt x="17921" y="8115"/>
                  </a:lnTo>
                  <a:lnTo>
                    <a:pt x="17921" y="8152"/>
                  </a:lnTo>
                  <a:lnTo>
                    <a:pt x="17921" y="8190"/>
                  </a:lnTo>
                  <a:lnTo>
                    <a:pt x="17940" y="8227"/>
                  </a:lnTo>
                  <a:lnTo>
                    <a:pt x="17958" y="8245"/>
                  </a:lnTo>
                  <a:lnTo>
                    <a:pt x="18032" y="8264"/>
                  </a:lnTo>
                  <a:lnTo>
                    <a:pt x="18107" y="8245"/>
                  </a:lnTo>
                  <a:lnTo>
                    <a:pt x="18125" y="8245"/>
                  </a:lnTo>
                  <a:lnTo>
                    <a:pt x="18162" y="8208"/>
                  </a:lnTo>
                  <a:lnTo>
                    <a:pt x="18200" y="8152"/>
                  </a:lnTo>
                  <a:lnTo>
                    <a:pt x="18218" y="8078"/>
                  </a:lnTo>
                  <a:lnTo>
                    <a:pt x="18330" y="7967"/>
                  </a:lnTo>
                  <a:lnTo>
                    <a:pt x="18441" y="7893"/>
                  </a:lnTo>
                  <a:lnTo>
                    <a:pt x="18571" y="7837"/>
                  </a:lnTo>
                  <a:lnTo>
                    <a:pt x="18701" y="7837"/>
                  </a:lnTo>
                  <a:lnTo>
                    <a:pt x="18831" y="7855"/>
                  </a:lnTo>
                  <a:lnTo>
                    <a:pt x="18942" y="7911"/>
                  </a:lnTo>
                  <a:lnTo>
                    <a:pt x="19035" y="8004"/>
                  </a:lnTo>
                  <a:lnTo>
                    <a:pt x="19128" y="8152"/>
                  </a:lnTo>
                  <a:lnTo>
                    <a:pt x="19147" y="8190"/>
                  </a:lnTo>
                  <a:lnTo>
                    <a:pt x="19202" y="8227"/>
                  </a:lnTo>
                  <a:lnTo>
                    <a:pt x="19239" y="8245"/>
                  </a:lnTo>
                  <a:lnTo>
                    <a:pt x="19295" y="8227"/>
                  </a:lnTo>
                  <a:lnTo>
                    <a:pt x="19332" y="8208"/>
                  </a:lnTo>
                  <a:lnTo>
                    <a:pt x="19369" y="8171"/>
                  </a:lnTo>
                  <a:lnTo>
                    <a:pt x="19388" y="8134"/>
                  </a:lnTo>
                  <a:lnTo>
                    <a:pt x="19369" y="8078"/>
                  </a:lnTo>
                  <a:lnTo>
                    <a:pt x="19351" y="8023"/>
                  </a:lnTo>
                  <a:lnTo>
                    <a:pt x="19555" y="7874"/>
                  </a:lnTo>
                  <a:lnTo>
                    <a:pt x="19778" y="7763"/>
                  </a:lnTo>
                  <a:lnTo>
                    <a:pt x="20001" y="7688"/>
                  </a:lnTo>
                  <a:lnTo>
                    <a:pt x="20112" y="7670"/>
                  </a:lnTo>
                  <a:lnTo>
                    <a:pt x="20224" y="7670"/>
                  </a:lnTo>
                  <a:lnTo>
                    <a:pt x="20335" y="7688"/>
                  </a:lnTo>
                  <a:lnTo>
                    <a:pt x="20447" y="7707"/>
                  </a:lnTo>
                  <a:lnTo>
                    <a:pt x="20539" y="7725"/>
                  </a:lnTo>
                  <a:lnTo>
                    <a:pt x="20651" y="7781"/>
                  </a:lnTo>
                  <a:lnTo>
                    <a:pt x="20762" y="7837"/>
                  </a:lnTo>
                  <a:lnTo>
                    <a:pt x="20855" y="7893"/>
                  </a:lnTo>
                  <a:lnTo>
                    <a:pt x="20967" y="7985"/>
                  </a:lnTo>
                  <a:lnTo>
                    <a:pt x="21059" y="8078"/>
                  </a:lnTo>
                  <a:lnTo>
                    <a:pt x="20521" y="8264"/>
                  </a:lnTo>
                  <a:lnTo>
                    <a:pt x="19982" y="8431"/>
                  </a:lnTo>
                  <a:lnTo>
                    <a:pt x="19425" y="8580"/>
                  </a:lnTo>
                  <a:lnTo>
                    <a:pt x="18849" y="8710"/>
                  </a:lnTo>
                  <a:lnTo>
                    <a:pt x="18292" y="8821"/>
                  </a:lnTo>
                  <a:lnTo>
                    <a:pt x="17717" y="8932"/>
                  </a:lnTo>
                  <a:lnTo>
                    <a:pt x="17141" y="9007"/>
                  </a:lnTo>
                  <a:lnTo>
                    <a:pt x="16584" y="9062"/>
                  </a:lnTo>
                  <a:lnTo>
                    <a:pt x="16714" y="8877"/>
                  </a:lnTo>
                  <a:lnTo>
                    <a:pt x="16825" y="8691"/>
                  </a:lnTo>
                  <a:lnTo>
                    <a:pt x="16918" y="8487"/>
                  </a:lnTo>
                  <a:lnTo>
                    <a:pt x="16992" y="8282"/>
                  </a:lnTo>
                  <a:lnTo>
                    <a:pt x="17048" y="8060"/>
                  </a:lnTo>
                  <a:lnTo>
                    <a:pt x="17104" y="7855"/>
                  </a:lnTo>
                  <a:lnTo>
                    <a:pt x="17122" y="7633"/>
                  </a:lnTo>
                  <a:lnTo>
                    <a:pt x="17122" y="7391"/>
                  </a:lnTo>
                  <a:lnTo>
                    <a:pt x="17290" y="7317"/>
                  </a:lnTo>
                  <a:lnTo>
                    <a:pt x="17364" y="7298"/>
                  </a:lnTo>
                  <a:lnTo>
                    <a:pt x="17457" y="7280"/>
                  </a:lnTo>
                  <a:close/>
                  <a:moveTo>
                    <a:pt x="762" y="5144"/>
                  </a:moveTo>
                  <a:lnTo>
                    <a:pt x="818" y="5163"/>
                  </a:lnTo>
                  <a:lnTo>
                    <a:pt x="873" y="5181"/>
                  </a:lnTo>
                  <a:lnTo>
                    <a:pt x="929" y="5218"/>
                  </a:lnTo>
                  <a:lnTo>
                    <a:pt x="966" y="5274"/>
                  </a:lnTo>
                  <a:lnTo>
                    <a:pt x="1022" y="5367"/>
                  </a:lnTo>
                  <a:lnTo>
                    <a:pt x="1040" y="5460"/>
                  </a:lnTo>
                  <a:lnTo>
                    <a:pt x="1040" y="5571"/>
                  </a:lnTo>
                  <a:lnTo>
                    <a:pt x="1022" y="5683"/>
                  </a:lnTo>
                  <a:lnTo>
                    <a:pt x="1003" y="5720"/>
                  </a:lnTo>
                  <a:lnTo>
                    <a:pt x="1022" y="5757"/>
                  </a:lnTo>
                  <a:lnTo>
                    <a:pt x="1040" y="5794"/>
                  </a:lnTo>
                  <a:lnTo>
                    <a:pt x="1078" y="5813"/>
                  </a:lnTo>
                  <a:lnTo>
                    <a:pt x="1096" y="5850"/>
                  </a:lnTo>
                  <a:lnTo>
                    <a:pt x="1133" y="5868"/>
                  </a:lnTo>
                  <a:lnTo>
                    <a:pt x="1170" y="5850"/>
                  </a:lnTo>
                  <a:lnTo>
                    <a:pt x="1207" y="5831"/>
                  </a:lnTo>
                  <a:lnTo>
                    <a:pt x="1319" y="5683"/>
                  </a:lnTo>
                  <a:lnTo>
                    <a:pt x="1467" y="5553"/>
                  </a:lnTo>
                  <a:lnTo>
                    <a:pt x="1635" y="5460"/>
                  </a:lnTo>
                  <a:lnTo>
                    <a:pt x="1802" y="5385"/>
                  </a:lnTo>
                  <a:lnTo>
                    <a:pt x="1987" y="5348"/>
                  </a:lnTo>
                  <a:lnTo>
                    <a:pt x="2173" y="5348"/>
                  </a:lnTo>
                  <a:lnTo>
                    <a:pt x="2359" y="5385"/>
                  </a:lnTo>
                  <a:lnTo>
                    <a:pt x="2452" y="5404"/>
                  </a:lnTo>
                  <a:lnTo>
                    <a:pt x="2526" y="5460"/>
                  </a:lnTo>
                  <a:lnTo>
                    <a:pt x="2675" y="5571"/>
                  </a:lnTo>
                  <a:lnTo>
                    <a:pt x="2805" y="5701"/>
                  </a:lnTo>
                  <a:lnTo>
                    <a:pt x="2879" y="5850"/>
                  </a:lnTo>
                  <a:lnTo>
                    <a:pt x="2935" y="5998"/>
                  </a:lnTo>
                  <a:lnTo>
                    <a:pt x="2972" y="6184"/>
                  </a:lnTo>
                  <a:lnTo>
                    <a:pt x="2972" y="6351"/>
                  </a:lnTo>
                  <a:lnTo>
                    <a:pt x="2953" y="6537"/>
                  </a:lnTo>
                  <a:lnTo>
                    <a:pt x="2897" y="6704"/>
                  </a:lnTo>
                  <a:lnTo>
                    <a:pt x="2897" y="6741"/>
                  </a:lnTo>
                  <a:lnTo>
                    <a:pt x="2805" y="6797"/>
                  </a:lnTo>
                  <a:lnTo>
                    <a:pt x="2786" y="6834"/>
                  </a:lnTo>
                  <a:lnTo>
                    <a:pt x="2767" y="6853"/>
                  </a:lnTo>
                  <a:lnTo>
                    <a:pt x="2786" y="6908"/>
                  </a:lnTo>
                  <a:lnTo>
                    <a:pt x="2823" y="6945"/>
                  </a:lnTo>
                  <a:lnTo>
                    <a:pt x="2879" y="6945"/>
                  </a:lnTo>
                  <a:lnTo>
                    <a:pt x="3027" y="6890"/>
                  </a:lnTo>
                  <a:lnTo>
                    <a:pt x="3176" y="6871"/>
                  </a:lnTo>
                  <a:lnTo>
                    <a:pt x="3325" y="6908"/>
                  </a:lnTo>
                  <a:lnTo>
                    <a:pt x="3399" y="6927"/>
                  </a:lnTo>
                  <a:lnTo>
                    <a:pt x="3473" y="6964"/>
                  </a:lnTo>
                  <a:lnTo>
                    <a:pt x="3529" y="7020"/>
                  </a:lnTo>
                  <a:lnTo>
                    <a:pt x="3585" y="7075"/>
                  </a:lnTo>
                  <a:lnTo>
                    <a:pt x="3622" y="7150"/>
                  </a:lnTo>
                  <a:lnTo>
                    <a:pt x="3640" y="7205"/>
                  </a:lnTo>
                  <a:lnTo>
                    <a:pt x="3659" y="7354"/>
                  </a:lnTo>
                  <a:lnTo>
                    <a:pt x="3677" y="7503"/>
                  </a:lnTo>
                  <a:lnTo>
                    <a:pt x="3696" y="7558"/>
                  </a:lnTo>
                  <a:lnTo>
                    <a:pt x="3733" y="7595"/>
                  </a:lnTo>
                  <a:lnTo>
                    <a:pt x="3789" y="7614"/>
                  </a:lnTo>
                  <a:lnTo>
                    <a:pt x="3826" y="7595"/>
                  </a:lnTo>
                  <a:lnTo>
                    <a:pt x="3845" y="7633"/>
                  </a:lnTo>
                  <a:lnTo>
                    <a:pt x="3882" y="7651"/>
                  </a:lnTo>
                  <a:lnTo>
                    <a:pt x="3919" y="7651"/>
                  </a:lnTo>
                  <a:lnTo>
                    <a:pt x="3956" y="7633"/>
                  </a:lnTo>
                  <a:lnTo>
                    <a:pt x="4012" y="7558"/>
                  </a:lnTo>
                  <a:lnTo>
                    <a:pt x="4086" y="7503"/>
                  </a:lnTo>
                  <a:lnTo>
                    <a:pt x="4179" y="7447"/>
                  </a:lnTo>
                  <a:lnTo>
                    <a:pt x="4272" y="7410"/>
                  </a:lnTo>
                  <a:lnTo>
                    <a:pt x="4364" y="7391"/>
                  </a:lnTo>
                  <a:lnTo>
                    <a:pt x="4550" y="7391"/>
                  </a:lnTo>
                  <a:lnTo>
                    <a:pt x="4643" y="7428"/>
                  </a:lnTo>
                  <a:lnTo>
                    <a:pt x="4736" y="7484"/>
                  </a:lnTo>
                  <a:lnTo>
                    <a:pt x="4810" y="7558"/>
                  </a:lnTo>
                  <a:lnTo>
                    <a:pt x="4847" y="7633"/>
                  </a:lnTo>
                  <a:lnTo>
                    <a:pt x="4884" y="7725"/>
                  </a:lnTo>
                  <a:lnTo>
                    <a:pt x="4903" y="7818"/>
                  </a:lnTo>
                  <a:lnTo>
                    <a:pt x="4903" y="7911"/>
                  </a:lnTo>
                  <a:lnTo>
                    <a:pt x="4884" y="8097"/>
                  </a:lnTo>
                  <a:lnTo>
                    <a:pt x="4884" y="8152"/>
                  </a:lnTo>
                  <a:lnTo>
                    <a:pt x="4903" y="8190"/>
                  </a:lnTo>
                  <a:lnTo>
                    <a:pt x="4940" y="8227"/>
                  </a:lnTo>
                  <a:lnTo>
                    <a:pt x="4977" y="8245"/>
                  </a:lnTo>
                  <a:lnTo>
                    <a:pt x="5052" y="8245"/>
                  </a:lnTo>
                  <a:lnTo>
                    <a:pt x="5070" y="8227"/>
                  </a:lnTo>
                  <a:lnTo>
                    <a:pt x="5107" y="8190"/>
                  </a:lnTo>
                  <a:lnTo>
                    <a:pt x="5163" y="8097"/>
                  </a:lnTo>
                  <a:lnTo>
                    <a:pt x="5182" y="7985"/>
                  </a:lnTo>
                  <a:lnTo>
                    <a:pt x="5200" y="7874"/>
                  </a:lnTo>
                  <a:lnTo>
                    <a:pt x="5182" y="7763"/>
                  </a:lnTo>
                  <a:lnTo>
                    <a:pt x="5144" y="7651"/>
                  </a:lnTo>
                  <a:lnTo>
                    <a:pt x="5107" y="7558"/>
                  </a:lnTo>
                  <a:lnTo>
                    <a:pt x="5052" y="7447"/>
                  </a:lnTo>
                  <a:lnTo>
                    <a:pt x="4977" y="7373"/>
                  </a:lnTo>
                  <a:lnTo>
                    <a:pt x="4996" y="7261"/>
                  </a:lnTo>
                  <a:lnTo>
                    <a:pt x="5033" y="7150"/>
                  </a:lnTo>
                  <a:lnTo>
                    <a:pt x="5144" y="6945"/>
                  </a:lnTo>
                  <a:lnTo>
                    <a:pt x="5293" y="6760"/>
                  </a:lnTo>
                  <a:lnTo>
                    <a:pt x="5460" y="6611"/>
                  </a:lnTo>
                  <a:lnTo>
                    <a:pt x="5572" y="6518"/>
                  </a:lnTo>
                  <a:lnTo>
                    <a:pt x="5702" y="6463"/>
                  </a:lnTo>
                  <a:lnTo>
                    <a:pt x="5850" y="6425"/>
                  </a:lnTo>
                  <a:lnTo>
                    <a:pt x="5980" y="6407"/>
                  </a:lnTo>
                  <a:lnTo>
                    <a:pt x="6110" y="6444"/>
                  </a:lnTo>
                  <a:lnTo>
                    <a:pt x="6166" y="6463"/>
                  </a:lnTo>
                  <a:lnTo>
                    <a:pt x="6222" y="6518"/>
                  </a:lnTo>
                  <a:lnTo>
                    <a:pt x="6259" y="6555"/>
                  </a:lnTo>
                  <a:lnTo>
                    <a:pt x="6277" y="6630"/>
                  </a:lnTo>
                  <a:lnTo>
                    <a:pt x="6296" y="6704"/>
                  </a:lnTo>
                  <a:lnTo>
                    <a:pt x="6314" y="6797"/>
                  </a:lnTo>
                  <a:lnTo>
                    <a:pt x="6333" y="6834"/>
                  </a:lnTo>
                  <a:lnTo>
                    <a:pt x="6352" y="6871"/>
                  </a:lnTo>
                  <a:lnTo>
                    <a:pt x="6352" y="6964"/>
                  </a:lnTo>
                  <a:lnTo>
                    <a:pt x="6370" y="7001"/>
                  </a:lnTo>
                  <a:lnTo>
                    <a:pt x="6407" y="7020"/>
                  </a:lnTo>
                  <a:lnTo>
                    <a:pt x="6444" y="7020"/>
                  </a:lnTo>
                  <a:lnTo>
                    <a:pt x="6482" y="7001"/>
                  </a:lnTo>
                  <a:lnTo>
                    <a:pt x="6574" y="6834"/>
                  </a:lnTo>
                  <a:lnTo>
                    <a:pt x="6667" y="6704"/>
                  </a:lnTo>
                  <a:lnTo>
                    <a:pt x="6797" y="6574"/>
                  </a:lnTo>
                  <a:lnTo>
                    <a:pt x="6946" y="6481"/>
                  </a:lnTo>
                  <a:lnTo>
                    <a:pt x="7094" y="6425"/>
                  </a:lnTo>
                  <a:lnTo>
                    <a:pt x="7261" y="6388"/>
                  </a:lnTo>
                  <a:lnTo>
                    <a:pt x="7429" y="6407"/>
                  </a:lnTo>
                  <a:lnTo>
                    <a:pt x="7614" y="6444"/>
                  </a:lnTo>
                  <a:lnTo>
                    <a:pt x="7781" y="6537"/>
                  </a:lnTo>
                  <a:lnTo>
                    <a:pt x="7911" y="6648"/>
                  </a:lnTo>
                  <a:lnTo>
                    <a:pt x="8023" y="6797"/>
                  </a:lnTo>
                  <a:lnTo>
                    <a:pt x="8097" y="6945"/>
                  </a:lnTo>
                  <a:lnTo>
                    <a:pt x="8153" y="7113"/>
                  </a:lnTo>
                  <a:lnTo>
                    <a:pt x="8190" y="7280"/>
                  </a:lnTo>
                  <a:lnTo>
                    <a:pt x="8227" y="7633"/>
                  </a:lnTo>
                  <a:lnTo>
                    <a:pt x="8246" y="7688"/>
                  </a:lnTo>
                  <a:lnTo>
                    <a:pt x="8264" y="7725"/>
                  </a:lnTo>
                  <a:lnTo>
                    <a:pt x="8301" y="7744"/>
                  </a:lnTo>
                  <a:lnTo>
                    <a:pt x="8339" y="7763"/>
                  </a:lnTo>
                  <a:lnTo>
                    <a:pt x="8376" y="7763"/>
                  </a:lnTo>
                  <a:lnTo>
                    <a:pt x="8431" y="7744"/>
                  </a:lnTo>
                  <a:lnTo>
                    <a:pt x="8469" y="7725"/>
                  </a:lnTo>
                  <a:lnTo>
                    <a:pt x="8487" y="7670"/>
                  </a:lnTo>
                  <a:lnTo>
                    <a:pt x="8487" y="7633"/>
                  </a:lnTo>
                  <a:lnTo>
                    <a:pt x="8599" y="7558"/>
                  </a:lnTo>
                  <a:lnTo>
                    <a:pt x="8691" y="7521"/>
                  </a:lnTo>
                  <a:lnTo>
                    <a:pt x="8803" y="7484"/>
                  </a:lnTo>
                  <a:lnTo>
                    <a:pt x="8914" y="7447"/>
                  </a:lnTo>
                  <a:lnTo>
                    <a:pt x="9119" y="7447"/>
                  </a:lnTo>
                  <a:lnTo>
                    <a:pt x="9230" y="7465"/>
                  </a:lnTo>
                  <a:lnTo>
                    <a:pt x="9323" y="7484"/>
                  </a:lnTo>
                  <a:lnTo>
                    <a:pt x="9416" y="7540"/>
                  </a:lnTo>
                  <a:lnTo>
                    <a:pt x="9490" y="7595"/>
                  </a:lnTo>
                  <a:lnTo>
                    <a:pt x="9564" y="7651"/>
                  </a:lnTo>
                  <a:lnTo>
                    <a:pt x="9639" y="7744"/>
                  </a:lnTo>
                  <a:lnTo>
                    <a:pt x="9694" y="7837"/>
                  </a:lnTo>
                  <a:lnTo>
                    <a:pt x="9731" y="7930"/>
                  </a:lnTo>
                  <a:lnTo>
                    <a:pt x="9768" y="8060"/>
                  </a:lnTo>
                  <a:lnTo>
                    <a:pt x="9787" y="8190"/>
                  </a:lnTo>
                  <a:lnTo>
                    <a:pt x="9806" y="8227"/>
                  </a:lnTo>
                  <a:lnTo>
                    <a:pt x="9824" y="8282"/>
                  </a:lnTo>
                  <a:lnTo>
                    <a:pt x="9861" y="8301"/>
                  </a:lnTo>
                  <a:lnTo>
                    <a:pt x="9917" y="8320"/>
                  </a:lnTo>
                  <a:lnTo>
                    <a:pt x="9954" y="8320"/>
                  </a:lnTo>
                  <a:lnTo>
                    <a:pt x="9991" y="8301"/>
                  </a:lnTo>
                  <a:lnTo>
                    <a:pt x="10028" y="8282"/>
                  </a:lnTo>
                  <a:lnTo>
                    <a:pt x="10066" y="8245"/>
                  </a:lnTo>
                  <a:lnTo>
                    <a:pt x="10177" y="8190"/>
                  </a:lnTo>
                  <a:lnTo>
                    <a:pt x="10288" y="8171"/>
                  </a:lnTo>
                  <a:lnTo>
                    <a:pt x="10418" y="8152"/>
                  </a:lnTo>
                  <a:lnTo>
                    <a:pt x="10530" y="8134"/>
                  </a:lnTo>
                  <a:lnTo>
                    <a:pt x="10641" y="8152"/>
                  </a:lnTo>
                  <a:lnTo>
                    <a:pt x="10753" y="8190"/>
                  </a:lnTo>
                  <a:lnTo>
                    <a:pt x="10864" y="8227"/>
                  </a:lnTo>
                  <a:lnTo>
                    <a:pt x="10976" y="8320"/>
                  </a:lnTo>
                  <a:lnTo>
                    <a:pt x="11050" y="8394"/>
                  </a:lnTo>
                  <a:lnTo>
                    <a:pt x="11106" y="8487"/>
                  </a:lnTo>
                  <a:lnTo>
                    <a:pt x="11143" y="8580"/>
                  </a:lnTo>
                  <a:lnTo>
                    <a:pt x="11180" y="8691"/>
                  </a:lnTo>
                  <a:lnTo>
                    <a:pt x="11180" y="8784"/>
                  </a:lnTo>
                  <a:lnTo>
                    <a:pt x="11180" y="8895"/>
                  </a:lnTo>
                  <a:lnTo>
                    <a:pt x="11143" y="9118"/>
                  </a:lnTo>
                  <a:lnTo>
                    <a:pt x="10010" y="9025"/>
                  </a:lnTo>
                  <a:lnTo>
                    <a:pt x="8896" y="8895"/>
                  </a:lnTo>
                  <a:lnTo>
                    <a:pt x="7781" y="8747"/>
                  </a:lnTo>
                  <a:lnTo>
                    <a:pt x="6667" y="8580"/>
                  </a:lnTo>
                  <a:lnTo>
                    <a:pt x="5813" y="8431"/>
                  </a:lnTo>
                  <a:lnTo>
                    <a:pt x="4977" y="8264"/>
                  </a:lnTo>
                  <a:lnTo>
                    <a:pt x="4346" y="8115"/>
                  </a:lnTo>
                  <a:lnTo>
                    <a:pt x="3733" y="7948"/>
                  </a:lnTo>
                  <a:lnTo>
                    <a:pt x="2879" y="7670"/>
                  </a:lnTo>
                  <a:lnTo>
                    <a:pt x="2396" y="7503"/>
                  </a:lnTo>
                  <a:lnTo>
                    <a:pt x="1913" y="7317"/>
                  </a:lnTo>
                  <a:lnTo>
                    <a:pt x="1672" y="7205"/>
                  </a:lnTo>
                  <a:lnTo>
                    <a:pt x="1449" y="7075"/>
                  </a:lnTo>
                  <a:lnTo>
                    <a:pt x="1245" y="6945"/>
                  </a:lnTo>
                  <a:lnTo>
                    <a:pt x="1040" y="6797"/>
                  </a:lnTo>
                  <a:lnTo>
                    <a:pt x="873" y="6648"/>
                  </a:lnTo>
                  <a:lnTo>
                    <a:pt x="725" y="6481"/>
                  </a:lnTo>
                  <a:lnTo>
                    <a:pt x="595" y="6314"/>
                  </a:lnTo>
                  <a:lnTo>
                    <a:pt x="502" y="6110"/>
                  </a:lnTo>
                  <a:lnTo>
                    <a:pt x="465" y="6054"/>
                  </a:lnTo>
                  <a:lnTo>
                    <a:pt x="409" y="6035"/>
                  </a:lnTo>
                  <a:lnTo>
                    <a:pt x="353" y="6035"/>
                  </a:lnTo>
                  <a:lnTo>
                    <a:pt x="298" y="6073"/>
                  </a:lnTo>
                  <a:lnTo>
                    <a:pt x="260" y="5943"/>
                  </a:lnTo>
                  <a:lnTo>
                    <a:pt x="242" y="5831"/>
                  </a:lnTo>
                  <a:lnTo>
                    <a:pt x="223" y="5701"/>
                  </a:lnTo>
                  <a:lnTo>
                    <a:pt x="242" y="5571"/>
                  </a:lnTo>
                  <a:lnTo>
                    <a:pt x="260" y="5460"/>
                  </a:lnTo>
                  <a:lnTo>
                    <a:pt x="316" y="5348"/>
                  </a:lnTo>
                  <a:lnTo>
                    <a:pt x="409" y="5255"/>
                  </a:lnTo>
                  <a:lnTo>
                    <a:pt x="520" y="5200"/>
                  </a:lnTo>
                  <a:lnTo>
                    <a:pt x="632" y="5144"/>
                  </a:lnTo>
                  <a:close/>
                  <a:moveTo>
                    <a:pt x="15544" y="5218"/>
                  </a:moveTo>
                  <a:lnTo>
                    <a:pt x="15655" y="5237"/>
                  </a:lnTo>
                  <a:lnTo>
                    <a:pt x="15785" y="5293"/>
                  </a:lnTo>
                  <a:lnTo>
                    <a:pt x="15952" y="5404"/>
                  </a:lnTo>
                  <a:lnTo>
                    <a:pt x="16120" y="5553"/>
                  </a:lnTo>
                  <a:lnTo>
                    <a:pt x="16231" y="5664"/>
                  </a:lnTo>
                  <a:lnTo>
                    <a:pt x="16305" y="5794"/>
                  </a:lnTo>
                  <a:lnTo>
                    <a:pt x="16380" y="5924"/>
                  </a:lnTo>
                  <a:lnTo>
                    <a:pt x="16454" y="6073"/>
                  </a:lnTo>
                  <a:lnTo>
                    <a:pt x="16565" y="6388"/>
                  </a:lnTo>
                  <a:lnTo>
                    <a:pt x="16658" y="6667"/>
                  </a:lnTo>
                  <a:lnTo>
                    <a:pt x="16732" y="7001"/>
                  </a:lnTo>
                  <a:lnTo>
                    <a:pt x="16770" y="7317"/>
                  </a:lnTo>
                  <a:lnTo>
                    <a:pt x="16770" y="7633"/>
                  </a:lnTo>
                  <a:lnTo>
                    <a:pt x="16732" y="7948"/>
                  </a:lnTo>
                  <a:lnTo>
                    <a:pt x="16658" y="8245"/>
                  </a:lnTo>
                  <a:lnTo>
                    <a:pt x="16547" y="8542"/>
                  </a:lnTo>
                  <a:lnTo>
                    <a:pt x="16398" y="8821"/>
                  </a:lnTo>
                  <a:lnTo>
                    <a:pt x="16212" y="9100"/>
                  </a:lnTo>
                  <a:lnTo>
                    <a:pt x="15618" y="9137"/>
                  </a:lnTo>
                  <a:lnTo>
                    <a:pt x="15043" y="9174"/>
                  </a:lnTo>
                  <a:lnTo>
                    <a:pt x="15043" y="9174"/>
                  </a:lnTo>
                  <a:lnTo>
                    <a:pt x="15210" y="8970"/>
                  </a:lnTo>
                  <a:lnTo>
                    <a:pt x="15377" y="8747"/>
                  </a:lnTo>
                  <a:lnTo>
                    <a:pt x="15525" y="8505"/>
                  </a:lnTo>
                  <a:lnTo>
                    <a:pt x="15655" y="8264"/>
                  </a:lnTo>
                  <a:lnTo>
                    <a:pt x="15767" y="8023"/>
                  </a:lnTo>
                  <a:lnTo>
                    <a:pt x="15860" y="7763"/>
                  </a:lnTo>
                  <a:lnTo>
                    <a:pt x="15934" y="7503"/>
                  </a:lnTo>
                  <a:lnTo>
                    <a:pt x="15971" y="7243"/>
                  </a:lnTo>
                  <a:lnTo>
                    <a:pt x="15990" y="7001"/>
                  </a:lnTo>
                  <a:lnTo>
                    <a:pt x="15971" y="6741"/>
                  </a:lnTo>
                  <a:lnTo>
                    <a:pt x="15915" y="6500"/>
                  </a:lnTo>
                  <a:lnTo>
                    <a:pt x="15841" y="6277"/>
                  </a:lnTo>
                  <a:lnTo>
                    <a:pt x="15730" y="6054"/>
                  </a:lnTo>
                  <a:lnTo>
                    <a:pt x="15562" y="5850"/>
                  </a:lnTo>
                  <a:lnTo>
                    <a:pt x="15358" y="5645"/>
                  </a:lnTo>
                  <a:lnTo>
                    <a:pt x="15117" y="5478"/>
                  </a:lnTo>
                  <a:lnTo>
                    <a:pt x="15340" y="5293"/>
                  </a:lnTo>
                  <a:lnTo>
                    <a:pt x="15451" y="5255"/>
                  </a:lnTo>
                  <a:lnTo>
                    <a:pt x="15544" y="5218"/>
                  </a:lnTo>
                  <a:close/>
                  <a:moveTo>
                    <a:pt x="12053" y="8487"/>
                  </a:moveTo>
                  <a:lnTo>
                    <a:pt x="12146" y="8505"/>
                  </a:lnTo>
                  <a:lnTo>
                    <a:pt x="12201" y="8561"/>
                  </a:lnTo>
                  <a:lnTo>
                    <a:pt x="12257" y="8635"/>
                  </a:lnTo>
                  <a:lnTo>
                    <a:pt x="12294" y="8710"/>
                  </a:lnTo>
                  <a:lnTo>
                    <a:pt x="12313" y="8821"/>
                  </a:lnTo>
                  <a:lnTo>
                    <a:pt x="12294" y="8932"/>
                  </a:lnTo>
                  <a:lnTo>
                    <a:pt x="12257" y="9155"/>
                  </a:lnTo>
                  <a:lnTo>
                    <a:pt x="12257" y="9174"/>
                  </a:lnTo>
                  <a:lnTo>
                    <a:pt x="11941" y="9155"/>
                  </a:lnTo>
                  <a:lnTo>
                    <a:pt x="11867" y="8951"/>
                  </a:lnTo>
                  <a:lnTo>
                    <a:pt x="11848" y="8858"/>
                  </a:lnTo>
                  <a:lnTo>
                    <a:pt x="11848" y="8747"/>
                  </a:lnTo>
                  <a:lnTo>
                    <a:pt x="11867" y="8672"/>
                  </a:lnTo>
                  <a:lnTo>
                    <a:pt x="11904" y="8580"/>
                  </a:lnTo>
                  <a:lnTo>
                    <a:pt x="11960" y="8524"/>
                  </a:lnTo>
                  <a:lnTo>
                    <a:pt x="12016" y="8505"/>
                  </a:lnTo>
                  <a:lnTo>
                    <a:pt x="12053" y="8487"/>
                  </a:lnTo>
                  <a:close/>
                  <a:moveTo>
                    <a:pt x="14950" y="5590"/>
                  </a:moveTo>
                  <a:lnTo>
                    <a:pt x="15191" y="5775"/>
                  </a:lnTo>
                  <a:lnTo>
                    <a:pt x="15303" y="5887"/>
                  </a:lnTo>
                  <a:lnTo>
                    <a:pt x="15395" y="5980"/>
                  </a:lnTo>
                  <a:lnTo>
                    <a:pt x="15544" y="6203"/>
                  </a:lnTo>
                  <a:lnTo>
                    <a:pt x="15637" y="6425"/>
                  </a:lnTo>
                  <a:lnTo>
                    <a:pt x="15711" y="6648"/>
                  </a:lnTo>
                  <a:lnTo>
                    <a:pt x="15748" y="6890"/>
                  </a:lnTo>
                  <a:lnTo>
                    <a:pt x="15730" y="7131"/>
                  </a:lnTo>
                  <a:lnTo>
                    <a:pt x="15692" y="7373"/>
                  </a:lnTo>
                  <a:lnTo>
                    <a:pt x="15637" y="7633"/>
                  </a:lnTo>
                  <a:lnTo>
                    <a:pt x="15544" y="7874"/>
                  </a:lnTo>
                  <a:lnTo>
                    <a:pt x="15433" y="8115"/>
                  </a:lnTo>
                  <a:lnTo>
                    <a:pt x="15321" y="8357"/>
                  </a:lnTo>
                  <a:lnTo>
                    <a:pt x="15173" y="8580"/>
                  </a:lnTo>
                  <a:lnTo>
                    <a:pt x="15024" y="8784"/>
                  </a:lnTo>
                  <a:lnTo>
                    <a:pt x="14857" y="8988"/>
                  </a:lnTo>
                  <a:lnTo>
                    <a:pt x="14671" y="9192"/>
                  </a:lnTo>
                  <a:lnTo>
                    <a:pt x="13464" y="9211"/>
                  </a:lnTo>
                  <a:lnTo>
                    <a:pt x="12461" y="9174"/>
                  </a:lnTo>
                  <a:lnTo>
                    <a:pt x="12498" y="9025"/>
                  </a:lnTo>
                  <a:lnTo>
                    <a:pt x="12498" y="8858"/>
                  </a:lnTo>
                  <a:lnTo>
                    <a:pt x="12498" y="8691"/>
                  </a:lnTo>
                  <a:lnTo>
                    <a:pt x="12480" y="8617"/>
                  </a:lnTo>
                  <a:lnTo>
                    <a:pt x="12443" y="8542"/>
                  </a:lnTo>
                  <a:lnTo>
                    <a:pt x="12368" y="8450"/>
                  </a:lnTo>
                  <a:lnTo>
                    <a:pt x="12276" y="8357"/>
                  </a:lnTo>
                  <a:lnTo>
                    <a:pt x="12164" y="8301"/>
                  </a:lnTo>
                  <a:lnTo>
                    <a:pt x="12034" y="8301"/>
                  </a:lnTo>
                  <a:lnTo>
                    <a:pt x="11923" y="8320"/>
                  </a:lnTo>
                  <a:lnTo>
                    <a:pt x="11811" y="8394"/>
                  </a:lnTo>
                  <a:lnTo>
                    <a:pt x="11737" y="8487"/>
                  </a:lnTo>
                  <a:lnTo>
                    <a:pt x="11700" y="8580"/>
                  </a:lnTo>
                  <a:lnTo>
                    <a:pt x="11663" y="8728"/>
                  </a:lnTo>
                  <a:lnTo>
                    <a:pt x="11681" y="8877"/>
                  </a:lnTo>
                  <a:lnTo>
                    <a:pt x="11718" y="9007"/>
                  </a:lnTo>
                  <a:lnTo>
                    <a:pt x="11774" y="9155"/>
                  </a:lnTo>
                  <a:lnTo>
                    <a:pt x="11440" y="9137"/>
                  </a:lnTo>
                  <a:lnTo>
                    <a:pt x="11458" y="9007"/>
                  </a:lnTo>
                  <a:lnTo>
                    <a:pt x="11477" y="8895"/>
                  </a:lnTo>
                  <a:lnTo>
                    <a:pt x="11477" y="8765"/>
                  </a:lnTo>
                  <a:lnTo>
                    <a:pt x="11458" y="8654"/>
                  </a:lnTo>
                  <a:lnTo>
                    <a:pt x="11440" y="8542"/>
                  </a:lnTo>
                  <a:lnTo>
                    <a:pt x="11384" y="8412"/>
                  </a:lnTo>
                  <a:lnTo>
                    <a:pt x="11328" y="8320"/>
                  </a:lnTo>
                  <a:lnTo>
                    <a:pt x="11273" y="8208"/>
                  </a:lnTo>
                  <a:lnTo>
                    <a:pt x="12201" y="7577"/>
                  </a:lnTo>
                  <a:lnTo>
                    <a:pt x="13130" y="6927"/>
                  </a:lnTo>
                  <a:lnTo>
                    <a:pt x="14950" y="5590"/>
                  </a:lnTo>
                  <a:close/>
                  <a:moveTo>
                    <a:pt x="25368" y="5107"/>
                  </a:moveTo>
                  <a:lnTo>
                    <a:pt x="25386" y="5367"/>
                  </a:lnTo>
                  <a:lnTo>
                    <a:pt x="25386" y="5608"/>
                  </a:lnTo>
                  <a:lnTo>
                    <a:pt x="25349" y="6110"/>
                  </a:lnTo>
                  <a:lnTo>
                    <a:pt x="25256" y="6593"/>
                  </a:lnTo>
                  <a:lnTo>
                    <a:pt x="25145" y="7057"/>
                  </a:lnTo>
                  <a:lnTo>
                    <a:pt x="24996" y="7521"/>
                  </a:lnTo>
                  <a:lnTo>
                    <a:pt x="24811" y="7967"/>
                  </a:lnTo>
                  <a:lnTo>
                    <a:pt x="24588" y="8412"/>
                  </a:lnTo>
                  <a:lnTo>
                    <a:pt x="24346" y="8840"/>
                  </a:lnTo>
                  <a:lnTo>
                    <a:pt x="24068" y="9248"/>
                  </a:lnTo>
                  <a:lnTo>
                    <a:pt x="23771" y="9657"/>
                  </a:lnTo>
                  <a:lnTo>
                    <a:pt x="23455" y="10028"/>
                  </a:lnTo>
                  <a:lnTo>
                    <a:pt x="23121" y="10400"/>
                  </a:lnTo>
                  <a:lnTo>
                    <a:pt x="22768" y="10771"/>
                  </a:lnTo>
                  <a:lnTo>
                    <a:pt x="22396" y="11105"/>
                  </a:lnTo>
                  <a:lnTo>
                    <a:pt x="22025" y="11421"/>
                  </a:lnTo>
                  <a:lnTo>
                    <a:pt x="21635" y="11737"/>
                  </a:lnTo>
                  <a:lnTo>
                    <a:pt x="21189" y="12052"/>
                  </a:lnTo>
                  <a:lnTo>
                    <a:pt x="20725" y="12331"/>
                  </a:lnTo>
                  <a:lnTo>
                    <a:pt x="20261" y="12591"/>
                  </a:lnTo>
                  <a:lnTo>
                    <a:pt x="19778" y="12814"/>
                  </a:lnTo>
                  <a:lnTo>
                    <a:pt x="19295" y="13018"/>
                  </a:lnTo>
                  <a:lnTo>
                    <a:pt x="18794" y="13204"/>
                  </a:lnTo>
                  <a:lnTo>
                    <a:pt x="18292" y="13352"/>
                  </a:lnTo>
                  <a:lnTo>
                    <a:pt x="17772" y="13482"/>
                  </a:lnTo>
                  <a:lnTo>
                    <a:pt x="17252" y="13575"/>
                  </a:lnTo>
                  <a:lnTo>
                    <a:pt x="16732" y="13668"/>
                  </a:lnTo>
                  <a:lnTo>
                    <a:pt x="16212" y="13742"/>
                  </a:lnTo>
                  <a:lnTo>
                    <a:pt x="15674" y="13779"/>
                  </a:lnTo>
                  <a:lnTo>
                    <a:pt x="15135" y="13817"/>
                  </a:lnTo>
                  <a:lnTo>
                    <a:pt x="14597" y="13835"/>
                  </a:lnTo>
                  <a:lnTo>
                    <a:pt x="14077" y="13835"/>
                  </a:lnTo>
                  <a:lnTo>
                    <a:pt x="13538" y="13817"/>
                  </a:lnTo>
                  <a:lnTo>
                    <a:pt x="12517" y="13779"/>
                  </a:lnTo>
                  <a:lnTo>
                    <a:pt x="11496" y="13687"/>
                  </a:lnTo>
                  <a:lnTo>
                    <a:pt x="10474" y="13575"/>
                  </a:lnTo>
                  <a:lnTo>
                    <a:pt x="9973" y="13501"/>
                  </a:lnTo>
                  <a:lnTo>
                    <a:pt x="9471" y="13408"/>
                  </a:lnTo>
                  <a:lnTo>
                    <a:pt x="8970" y="13315"/>
                  </a:lnTo>
                  <a:lnTo>
                    <a:pt x="8469" y="13204"/>
                  </a:lnTo>
                  <a:lnTo>
                    <a:pt x="7967" y="13074"/>
                  </a:lnTo>
                  <a:lnTo>
                    <a:pt x="7484" y="12925"/>
                  </a:lnTo>
                  <a:lnTo>
                    <a:pt x="7020" y="12777"/>
                  </a:lnTo>
                  <a:lnTo>
                    <a:pt x="6537" y="12609"/>
                  </a:lnTo>
                  <a:lnTo>
                    <a:pt x="6073" y="12424"/>
                  </a:lnTo>
                  <a:lnTo>
                    <a:pt x="5627" y="12238"/>
                  </a:lnTo>
                  <a:lnTo>
                    <a:pt x="5182" y="12015"/>
                  </a:lnTo>
                  <a:lnTo>
                    <a:pt x="4754" y="11792"/>
                  </a:lnTo>
                  <a:lnTo>
                    <a:pt x="4346" y="11551"/>
                  </a:lnTo>
                  <a:lnTo>
                    <a:pt x="3937" y="11291"/>
                  </a:lnTo>
                  <a:lnTo>
                    <a:pt x="3547" y="10994"/>
                  </a:lnTo>
                  <a:lnTo>
                    <a:pt x="3176" y="10697"/>
                  </a:lnTo>
                  <a:lnTo>
                    <a:pt x="2805" y="10381"/>
                  </a:lnTo>
                  <a:lnTo>
                    <a:pt x="2470" y="10028"/>
                  </a:lnTo>
                  <a:lnTo>
                    <a:pt x="2136" y="9675"/>
                  </a:lnTo>
                  <a:lnTo>
                    <a:pt x="1839" y="9285"/>
                  </a:lnTo>
                  <a:lnTo>
                    <a:pt x="1542" y="8895"/>
                  </a:lnTo>
                  <a:lnTo>
                    <a:pt x="1282" y="8468"/>
                  </a:lnTo>
                  <a:lnTo>
                    <a:pt x="1040" y="8023"/>
                  </a:lnTo>
                  <a:lnTo>
                    <a:pt x="818" y="7540"/>
                  </a:lnTo>
                  <a:lnTo>
                    <a:pt x="613" y="7057"/>
                  </a:lnTo>
                  <a:lnTo>
                    <a:pt x="428" y="6537"/>
                  </a:lnTo>
                  <a:lnTo>
                    <a:pt x="520" y="6667"/>
                  </a:lnTo>
                  <a:lnTo>
                    <a:pt x="613" y="6778"/>
                  </a:lnTo>
                  <a:lnTo>
                    <a:pt x="818" y="7001"/>
                  </a:lnTo>
                  <a:lnTo>
                    <a:pt x="1059" y="7224"/>
                  </a:lnTo>
                  <a:lnTo>
                    <a:pt x="1337" y="7410"/>
                  </a:lnTo>
                  <a:lnTo>
                    <a:pt x="1635" y="7577"/>
                  </a:lnTo>
                  <a:lnTo>
                    <a:pt x="1950" y="7744"/>
                  </a:lnTo>
                  <a:lnTo>
                    <a:pt x="2285" y="7893"/>
                  </a:lnTo>
                  <a:lnTo>
                    <a:pt x="2637" y="8023"/>
                  </a:lnTo>
                  <a:lnTo>
                    <a:pt x="2990" y="8134"/>
                  </a:lnTo>
                  <a:lnTo>
                    <a:pt x="3343" y="8245"/>
                  </a:lnTo>
                  <a:lnTo>
                    <a:pt x="4030" y="8412"/>
                  </a:lnTo>
                  <a:lnTo>
                    <a:pt x="4662" y="8561"/>
                  </a:lnTo>
                  <a:lnTo>
                    <a:pt x="5200" y="8672"/>
                  </a:lnTo>
                  <a:lnTo>
                    <a:pt x="6222" y="8877"/>
                  </a:lnTo>
                  <a:lnTo>
                    <a:pt x="7243" y="9062"/>
                  </a:lnTo>
                  <a:lnTo>
                    <a:pt x="8283" y="9230"/>
                  </a:lnTo>
                  <a:lnTo>
                    <a:pt x="9304" y="9360"/>
                  </a:lnTo>
                  <a:lnTo>
                    <a:pt x="10344" y="9471"/>
                  </a:lnTo>
                  <a:lnTo>
                    <a:pt x="11403" y="9545"/>
                  </a:lnTo>
                  <a:lnTo>
                    <a:pt x="12424" y="9601"/>
                  </a:lnTo>
                  <a:lnTo>
                    <a:pt x="13464" y="9620"/>
                  </a:lnTo>
                  <a:lnTo>
                    <a:pt x="14225" y="9620"/>
                  </a:lnTo>
                  <a:lnTo>
                    <a:pt x="15005" y="9601"/>
                  </a:lnTo>
                  <a:lnTo>
                    <a:pt x="15841" y="9564"/>
                  </a:lnTo>
                  <a:lnTo>
                    <a:pt x="16677" y="9490"/>
                  </a:lnTo>
                  <a:lnTo>
                    <a:pt x="17550" y="9397"/>
                  </a:lnTo>
                  <a:lnTo>
                    <a:pt x="18404" y="9267"/>
                  </a:lnTo>
                  <a:lnTo>
                    <a:pt x="19277" y="9081"/>
                  </a:lnTo>
                  <a:lnTo>
                    <a:pt x="19704" y="8988"/>
                  </a:lnTo>
                  <a:lnTo>
                    <a:pt x="20131" y="8877"/>
                  </a:lnTo>
                  <a:lnTo>
                    <a:pt x="20539" y="8747"/>
                  </a:lnTo>
                  <a:lnTo>
                    <a:pt x="20948" y="8598"/>
                  </a:lnTo>
                  <a:lnTo>
                    <a:pt x="21356" y="8450"/>
                  </a:lnTo>
                  <a:lnTo>
                    <a:pt x="21746" y="8282"/>
                  </a:lnTo>
                  <a:lnTo>
                    <a:pt x="22136" y="8115"/>
                  </a:lnTo>
                  <a:lnTo>
                    <a:pt x="22508" y="7911"/>
                  </a:lnTo>
                  <a:lnTo>
                    <a:pt x="22879" y="7707"/>
                  </a:lnTo>
                  <a:lnTo>
                    <a:pt x="23214" y="7484"/>
                  </a:lnTo>
                  <a:lnTo>
                    <a:pt x="23548" y="7243"/>
                  </a:lnTo>
                  <a:lnTo>
                    <a:pt x="23864" y="7001"/>
                  </a:lnTo>
                  <a:lnTo>
                    <a:pt x="24161" y="6723"/>
                  </a:lnTo>
                  <a:lnTo>
                    <a:pt x="24439" y="6444"/>
                  </a:lnTo>
                  <a:lnTo>
                    <a:pt x="24718" y="6128"/>
                  </a:lnTo>
                  <a:lnTo>
                    <a:pt x="24959" y="5813"/>
                  </a:lnTo>
                  <a:lnTo>
                    <a:pt x="25163" y="5460"/>
                  </a:lnTo>
                  <a:lnTo>
                    <a:pt x="25368" y="5107"/>
                  </a:lnTo>
                  <a:close/>
                  <a:moveTo>
                    <a:pt x="10734" y="0"/>
                  </a:moveTo>
                  <a:lnTo>
                    <a:pt x="10511" y="37"/>
                  </a:lnTo>
                  <a:lnTo>
                    <a:pt x="10288" y="93"/>
                  </a:lnTo>
                  <a:lnTo>
                    <a:pt x="10066" y="186"/>
                  </a:lnTo>
                  <a:lnTo>
                    <a:pt x="9861" y="297"/>
                  </a:lnTo>
                  <a:lnTo>
                    <a:pt x="9676" y="446"/>
                  </a:lnTo>
                  <a:lnTo>
                    <a:pt x="9527" y="613"/>
                  </a:lnTo>
                  <a:lnTo>
                    <a:pt x="9397" y="799"/>
                  </a:lnTo>
                  <a:lnTo>
                    <a:pt x="9360" y="891"/>
                  </a:lnTo>
                  <a:lnTo>
                    <a:pt x="9323" y="1003"/>
                  </a:lnTo>
                  <a:lnTo>
                    <a:pt x="9193" y="966"/>
                  </a:lnTo>
                  <a:lnTo>
                    <a:pt x="9063" y="947"/>
                  </a:lnTo>
                  <a:lnTo>
                    <a:pt x="8933" y="929"/>
                  </a:lnTo>
                  <a:lnTo>
                    <a:pt x="8821" y="947"/>
                  </a:lnTo>
                  <a:lnTo>
                    <a:pt x="8691" y="966"/>
                  </a:lnTo>
                  <a:lnTo>
                    <a:pt x="8561" y="1003"/>
                  </a:lnTo>
                  <a:lnTo>
                    <a:pt x="8450" y="1040"/>
                  </a:lnTo>
                  <a:lnTo>
                    <a:pt x="8339" y="1114"/>
                  </a:lnTo>
                  <a:lnTo>
                    <a:pt x="8227" y="1170"/>
                  </a:lnTo>
                  <a:lnTo>
                    <a:pt x="8134" y="1263"/>
                  </a:lnTo>
                  <a:lnTo>
                    <a:pt x="8060" y="1356"/>
                  </a:lnTo>
                  <a:lnTo>
                    <a:pt x="7967" y="1449"/>
                  </a:lnTo>
                  <a:lnTo>
                    <a:pt x="7911" y="1560"/>
                  </a:lnTo>
                  <a:lnTo>
                    <a:pt x="7856" y="1671"/>
                  </a:lnTo>
                  <a:lnTo>
                    <a:pt x="7819" y="1801"/>
                  </a:lnTo>
                  <a:lnTo>
                    <a:pt x="7800" y="1931"/>
                  </a:lnTo>
                  <a:lnTo>
                    <a:pt x="7707" y="1931"/>
                  </a:lnTo>
                  <a:lnTo>
                    <a:pt x="7596" y="1950"/>
                  </a:lnTo>
                  <a:lnTo>
                    <a:pt x="7503" y="1987"/>
                  </a:lnTo>
                  <a:lnTo>
                    <a:pt x="7410" y="2024"/>
                  </a:lnTo>
                  <a:lnTo>
                    <a:pt x="7391" y="1894"/>
                  </a:lnTo>
                  <a:lnTo>
                    <a:pt x="7354" y="1783"/>
                  </a:lnTo>
                  <a:lnTo>
                    <a:pt x="7299" y="1671"/>
                  </a:lnTo>
                  <a:lnTo>
                    <a:pt x="7224" y="1560"/>
                  </a:lnTo>
                  <a:lnTo>
                    <a:pt x="7150" y="1467"/>
                  </a:lnTo>
                  <a:lnTo>
                    <a:pt x="7039" y="1393"/>
                  </a:lnTo>
                  <a:lnTo>
                    <a:pt x="6946" y="1319"/>
                  </a:lnTo>
                  <a:lnTo>
                    <a:pt x="6834" y="1263"/>
                  </a:lnTo>
                  <a:lnTo>
                    <a:pt x="6704" y="1207"/>
                  </a:lnTo>
                  <a:lnTo>
                    <a:pt x="6593" y="1170"/>
                  </a:lnTo>
                  <a:lnTo>
                    <a:pt x="6463" y="1133"/>
                  </a:lnTo>
                  <a:lnTo>
                    <a:pt x="6073" y="1133"/>
                  </a:lnTo>
                  <a:lnTo>
                    <a:pt x="5943" y="1151"/>
                  </a:lnTo>
                  <a:lnTo>
                    <a:pt x="5813" y="1189"/>
                  </a:lnTo>
                  <a:lnTo>
                    <a:pt x="5683" y="1263"/>
                  </a:lnTo>
                  <a:lnTo>
                    <a:pt x="5534" y="1356"/>
                  </a:lnTo>
                  <a:lnTo>
                    <a:pt x="5367" y="1467"/>
                  </a:lnTo>
                  <a:lnTo>
                    <a:pt x="5219" y="1597"/>
                  </a:lnTo>
                  <a:lnTo>
                    <a:pt x="5070" y="1746"/>
                  </a:lnTo>
                  <a:lnTo>
                    <a:pt x="4940" y="1913"/>
                  </a:lnTo>
                  <a:lnTo>
                    <a:pt x="4847" y="2080"/>
                  </a:lnTo>
                  <a:lnTo>
                    <a:pt x="4810" y="2173"/>
                  </a:lnTo>
                  <a:lnTo>
                    <a:pt x="4792" y="2247"/>
                  </a:lnTo>
                  <a:lnTo>
                    <a:pt x="4624" y="2191"/>
                  </a:lnTo>
                  <a:lnTo>
                    <a:pt x="4476" y="2191"/>
                  </a:lnTo>
                  <a:lnTo>
                    <a:pt x="4309" y="2210"/>
                  </a:lnTo>
                  <a:lnTo>
                    <a:pt x="4142" y="2266"/>
                  </a:lnTo>
                  <a:lnTo>
                    <a:pt x="4012" y="2358"/>
                  </a:lnTo>
                  <a:lnTo>
                    <a:pt x="3882" y="2470"/>
                  </a:lnTo>
                  <a:lnTo>
                    <a:pt x="3807" y="2618"/>
                  </a:lnTo>
                  <a:lnTo>
                    <a:pt x="3770" y="2693"/>
                  </a:lnTo>
                  <a:lnTo>
                    <a:pt x="3752" y="2786"/>
                  </a:lnTo>
                  <a:lnTo>
                    <a:pt x="3622" y="2711"/>
                  </a:lnTo>
                  <a:lnTo>
                    <a:pt x="3492" y="2674"/>
                  </a:lnTo>
                  <a:lnTo>
                    <a:pt x="3343" y="2637"/>
                  </a:lnTo>
                  <a:lnTo>
                    <a:pt x="3213" y="2618"/>
                  </a:lnTo>
                  <a:lnTo>
                    <a:pt x="3065" y="2618"/>
                  </a:lnTo>
                  <a:lnTo>
                    <a:pt x="2916" y="2637"/>
                  </a:lnTo>
                  <a:lnTo>
                    <a:pt x="2786" y="2674"/>
                  </a:lnTo>
                  <a:lnTo>
                    <a:pt x="2656" y="2711"/>
                  </a:lnTo>
                  <a:lnTo>
                    <a:pt x="2470" y="2823"/>
                  </a:lnTo>
                  <a:lnTo>
                    <a:pt x="2303" y="2953"/>
                  </a:lnTo>
                  <a:lnTo>
                    <a:pt x="2173" y="3101"/>
                  </a:lnTo>
                  <a:lnTo>
                    <a:pt x="2080" y="3268"/>
                  </a:lnTo>
                  <a:lnTo>
                    <a:pt x="2006" y="3454"/>
                  </a:lnTo>
                  <a:lnTo>
                    <a:pt x="1950" y="3658"/>
                  </a:lnTo>
                  <a:lnTo>
                    <a:pt x="1913" y="3863"/>
                  </a:lnTo>
                  <a:lnTo>
                    <a:pt x="1913" y="4067"/>
                  </a:lnTo>
                  <a:lnTo>
                    <a:pt x="1765" y="4030"/>
                  </a:lnTo>
                  <a:lnTo>
                    <a:pt x="1616" y="4011"/>
                  </a:lnTo>
                  <a:lnTo>
                    <a:pt x="1467" y="4030"/>
                  </a:lnTo>
                  <a:lnTo>
                    <a:pt x="1337" y="4086"/>
                  </a:lnTo>
                  <a:lnTo>
                    <a:pt x="1226" y="4160"/>
                  </a:lnTo>
                  <a:lnTo>
                    <a:pt x="1133" y="4234"/>
                  </a:lnTo>
                  <a:lnTo>
                    <a:pt x="1059" y="4346"/>
                  </a:lnTo>
                  <a:lnTo>
                    <a:pt x="1003" y="4457"/>
                  </a:lnTo>
                  <a:lnTo>
                    <a:pt x="966" y="4568"/>
                  </a:lnTo>
                  <a:lnTo>
                    <a:pt x="948" y="4698"/>
                  </a:lnTo>
                  <a:lnTo>
                    <a:pt x="948" y="4828"/>
                  </a:lnTo>
                  <a:lnTo>
                    <a:pt x="966" y="4940"/>
                  </a:lnTo>
                  <a:lnTo>
                    <a:pt x="873" y="4903"/>
                  </a:lnTo>
                  <a:lnTo>
                    <a:pt x="762" y="4884"/>
                  </a:lnTo>
                  <a:lnTo>
                    <a:pt x="669" y="4884"/>
                  </a:lnTo>
                  <a:lnTo>
                    <a:pt x="558" y="4903"/>
                  </a:lnTo>
                  <a:lnTo>
                    <a:pt x="446" y="4940"/>
                  </a:lnTo>
                  <a:lnTo>
                    <a:pt x="353" y="4977"/>
                  </a:lnTo>
                  <a:lnTo>
                    <a:pt x="279" y="5033"/>
                  </a:lnTo>
                  <a:lnTo>
                    <a:pt x="205" y="5088"/>
                  </a:lnTo>
                  <a:lnTo>
                    <a:pt x="149" y="5163"/>
                  </a:lnTo>
                  <a:lnTo>
                    <a:pt x="93" y="5255"/>
                  </a:lnTo>
                  <a:lnTo>
                    <a:pt x="56" y="5330"/>
                  </a:lnTo>
                  <a:lnTo>
                    <a:pt x="38" y="5423"/>
                  </a:lnTo>
                  <a:lnTo>
                    <a:pt x="0" y="5608"/>
                  </a:lnTo>
                  <a:lnTo>
                    <a:pt x="19" y="5794"/>
                  </a:lnTo>
                  <a:lnTo>
                    <a:pt x="75" y="5980"/>
                  </a:lnTo>
                  <a:lnTo>
                    <a:pt x="168" y="6147"/>
                  </a:lnTo>
                  <a:lnTo>
                    <a:pt x="149" y="6184"/>
                  </a:lnTo>
                  <a:lnTo>
                    <a:pt x="130" y="6240"/>
                  </a:lnTo>
                  <a:lnTo>
                    <a:pt x="168" y="6537"/>
                  </a:lnTo>
                  <a:lnTo>
                    <a:pt x="205" y="6815"/>
                  </a:lnTo>
                  <a:lnTo>
                    <a:pt x="242" y="7094"/>
                  </a:lnTo>
                  <a:lnTo>
                    <a:pt x="316" y="7373"/>
                  </a:lnTo>
                  <a:lnTo>
                    <a:pt x="372" y="7633"/>
                  </a:lnTo>
                  <a:lnTo>
                    <a:pt x="465" y="7893"/>
                  </a:lnTo>
                  <a:lnTo>
                    <a:pt x="539" y="8134"/>
                  </a:lnTo>
                  <a:lnTo>
                    <a:pt x="650" y="8394"/>
                  </a:lnTo>
                  <a:lnTo>
                    <a:pt x="873" y="8858"/>
                  </a:lnTo>
                  <a:lnTo>
                    <a:pt x="1133" y="9304"/>
                  </a:lnTo>
                  <a:lnTo>
                    <a:pt x="1430" y="9731"/>
                  </a:lnTo>
                  <a:lnTo>
                    <a:pt x="1765" y="10140"/>
                  </a:lnTo>
                  <a:lnTo>
                    <a:pt x="2117" y="10511"/>
                  </a:lnTo>
                  <a:lnTo>
                    <a:pt x="2489" y="10864"/>
                  </a:lnTo>
                  <a:lnTo>
                    <a:pt x="2897" y="11198"/>
                  </a:lnTo>
                  <a:lnTo>
                    <a:pt x="3325" y="11514"/>
                  </a:lnTo>
                  <a:lnTo>
                    <a:pt x="3789" y="11811"/>
                  </a:lnTo>
                  <a:lnTo>
                    <a:pt x="4253" y="12071"/>
                  </a:lnTo>
                  <a:lnTo>
                    <a:pt x="4754" y="12331"/>
                  </a:lnTo>
                  <a:lnTo>
                    <a:pt x="5256" y="12572"/>
                  </a:lnTo>
                  <a:lnTo>
                    <a:pt x="5776" y="12777"/>
                  </a:lnTo>
                  <a:lnTo>
                    <a:pt x="6296" y="12981"/>
                  </a:lnTo>
                  <a:lnTo>
                    <a:pt x="6834" y="13167"/>
                  </a:lnTo>
                  <a:lnTo>
                    <a:pt x="7391" y="13334"/>
                  </a:lnTo>
                  <a:lnTo>
                    <a:pt x="7930" y="13482"/>
                  </a:lnTo>
                  <a:lnTo>
                    <a:pt x="8487" y="13612"/>
                  </a:lnTo>
                  <a:lnTo>
                    <a:pt x="9044" y="13742"/>
                  </a:lnTo>
                  <a:lnTo>
                    <a:pt x="9601" y="13835"/>
                  </a:lnTo>
                  <a:lnTo>
                    <a:pt x="10140" y="13947"/>
                  </a:lnTo>
                  <a:lnTo>
                    <a:pt x="10697" y="14021"/>
                  </a:lnTo>
                  <a:lnTo>
                    <a:pt x="11774" y="14151"/>
                  </a:lnTo>
                  <a:lnTo>
                    <a:pt x="12795" y="14225"/>
                  </a:lnTo>
                  <a:lnTo>
                    <a:pt x="13761" y="14281"/>
                  </a:lnTo>
                  <a:lnTo>
                    <a:pt x="14838" y="14281"/>
                  </a:lnTo>
                  <a:lnTo>
                    <a:pt x="15395" y="14262"/>
                  </a:lnTo>
                  <a:lnTo>
                    <a:pt x="15934" y="14225"/>
                  </a:lnTo>
                  <a:lnTo>
                    <a:pt x="16472" y="14169"/>
                  </a:lnTo>
                  <a:lnTo>
                    <a:pt x="16992" y="14095"/>
                  </a:lnTo>
                  <a:lnTo>
                    <a:pt x="17531" y="14002"/>
                  </a:lnTo>
                  <a:lnTo>
                    <a:pt x="18051" y="13891"/>
                  </a:lnTo>
                  <a:lnTo>
                    <a:pt x="18571" y="13742"/>
                  </a:lnTo>
                  <a:lnTo>
                    <a:pt x="19072" y="13594"/>
                  </a:lnTo>
                  <a:lnTo>
                    <a:pt x="19592" y="13408"/>
                  </a:lnTo>
                  <a:lnTo>
                    <a:pt x="20075" y="13185"/>
                  </a:lnTo>
                  <a:lnTo>
                    <a:pt x="20558" y="12944"/>
                  </a:lnTo>
                  <a:lnTo>
                    <a:pt x="21022" y="12684"/>
                  </a:lnTo>
                  <a:lnTo>
                    <a:pt x="21486" y="12387"/>
                  </a:lnTo>
                  <a:lnTo>
                    <a:pt x="21932" y="12071"/>
                  </a:lnTo>
                  <a:lnTo>
                    <a:pt x="22341" y="11737"/>
                  </a:lnTo>
                  <a:lnTo>
                    <a:pt x="22749" y="11384"/>
                  </a:lnTo>
                  <a:lnTo>
                    <a:pt x="23139" y="11012"/>
                  </a:lnTo>
                  <a:lnTo>
                    <a:pt x="23511" y="10622"/>
                  </a:lnTo>
                  <a:lnTo>
                    <a:pt x="23882" y="10214"/>
                  </a:lnTo>
                  <a:lnTo>
                    <a:pt x="24216" y="9787"/>
                  </a:lnTo>
                  <a:lnTo>
                    <a:pt x="24532" y="9341"/>
                  </a:lnTo>
                  <a:lnTo>
                    <a:pt x="24811" y="8895"/>
                  </a:lnTo>
                  <a:lnTo>
                    <a:pt x="25071" y="8412"/>
                  </a:lnTo>
                  <a:lnTo>
                    <a:pt x="25293" y="7930"/>
                  </a:lnTo>
                  <a:lnTo>
                    <a:pt x="25479" y="7428"/>
                  </a:lnTo>
                  <a:lnTo>
                    <a:pt x="25628" y="6927"/>
                  </a:lnTo>
                  <a:lnTo>
                    <a:pt x="25683" y="6667"/>
                  </a:lnTo>
                  <a:lnTo>
                    <a:pt x="25721" y="6407"/>
                  </a:lnTo>
                  <a:lnTo>
                    <a:pt x="25758" y="6147"/>
                  </a:lnTo>
                  <a:lnTo>
                    <a:pt x="25776" y="5868"/>
                  </a:lnTo>
                  <a:lnTo>
                    <a:pt x="25795" y="5608"/>
                  </a:lnTo>
                  <a:lnTo>
                    <a:pt x="25795" y="5330"/>
                  </a:lnTo>
                  <a:lnTo>
                    <a:pt x="25776" y="5070"/>
                  </a:lnTo>
                  <a:lnTo>
                    <a:pt x="25739" y="4791"/>
                  </a:lnTo>
                  <a:lnTo>
                    <a:pt x="25721" y="4717"/>
                  </a:lnTo>
                  <a:lnTo>
                    <a:pt x="25683" y="4661"/>
                  </a:lnTo>
                  <a:lnTo>
                    <a:pt x="25646" y="4624"/>
                  </a:lnTo>
                  <a:lnTo>
                    <a:pt x="25591" y="4606"/>
                  </a:lnTo>
                  <a:lnTo>
                    <a:pt x="25572" y="4550"/>
                  </a:lnTo>
                  <a:lnTo>
                    <a:pt x="25553" y="4513"/>
                  </a:lnTo>
                  <a:lnTo>
                    <a:pt x="25591" y="4420"/>
                  </a:lnTo>
                  <a:lnTo>
                    <a:pt x="25609" y="4327"/>
                  </a:lnTo>
                  <a:lnTo>
                    <a:pt x="25609" y="4216"/>
                  </a:lnTo>
                  <a:lnTo>
                    <a:pt x="25591" y="4123"/>
                  </a:lnTo>
                  <a:lnTo>
                    <a:pt x="25572" y="4030"/>
                  </a:lnTo>
                  <a:lnTo>
                    <a:pt x="25535" y="3937"/>
                  </a:lnTo>
                  <a:lnTo>
                    <a:pt x="25442" y="3751"/>
                  </a:lnTo>
                  <a:lnTo>
                    <a:pt x="25312" y="3603"/>
                  </a:lnTo>
                  <a:lnTo>
                    <a:pt x="25238" y="3547"/>
                  </a:lnTo>
                  <a:lnTo>
                    <a:pt x="25163" y="3491"/>
                  </a:lnTo>
                  <a:lnTo>
                    <a:pt x="25071" y="3436"/>
                  </a:lnTo>
                  <a:lnTo>
                    <a:pt x="24978" y="3398"/>
                  </a:lnTo>
                  <a:lnTo>
                    <a:pt x="24866" y="3380"/>
                  </a:lnTo>
                  <a:lnTo>
                    <a:pt x="24662" y="3380"/>
                  </a:lnTo>
                  <a:lnTo>
                    <a:pt x="24551" y="3417"/>
                  </a:lnTo>
                  <a:lnTo>
                    <a:pt x="24476" y="3231"/>
                  </a:lnTo>
                  <a:lnTo>
                    <a:pt x="24383" y="3064"/>
                  </a:lnTo>
                  <a:lnTo>
                    <a:pt x="24328" y="2990"/>
                  </a:lnTo>
                  <a:lnTo>
                    <a:pt x="24253" y="2916"/>
                  </a:lnTo>
                  <a:lnTo>
                    <a:pt x="24179" y="2860"/>
                  </a:lnTo>
                  <a:lnTo>
                    <a:pt x="24086" y="2823"/>
                  </a:lnTo>
                  <a:lnTo>
                    <a:pt x="23994" y="2786"/>
                  </a:lnTo>
                  <a:lnTo>
                    <a:pt x="23882" y="2748"/>
                  </a:lnTo>
                  <a:lnTo>
                    <a:pt x="23641" y="2748"/>
                  </a:lnTo>
                  <a:lnTo>
                    <a:pt x="23529" y="2767"/>
                  </a:lnTo>
                  <a:lnTo>
                    <a:pt x="23436" y="2804"/>
                  </a:lnTo>
                  <a:lnTo>
                    <a:pt x="23325" y="2860"/>
                  </a:lnTo>
                  <a:lnTo>
                    <a:pt x="23251" y="2934"/>
                  </a:lnTo>
                  <a:lnTo>
                    <a:pt x="23176" y="2786"/>
                  </a:lnTo>
                  <a:lnTo>
                    <a:pt x="23102" y="2674"/>
                  </a:lnTo>
                  <a:lnTo>
                    <a:pt x="22972" y="2563"/>
                  </a:lnTo>
                  <a:lnTo>
                    <a:pt x="22916" y="2526"/>
                  </a:lnTo>
                  <a:lnTo>
                    <a:pt x="22842" y="2507"/>
                  </a:lnTo>
                  <a:lnTo>
                    <a:pt x="22712" y="2488"/>
                  </a:lnTo>
                  <a:lnTo>
                    <a:pt x="22564" y="2507"/>
                  </a:lnTo>
                  <a:lnTo>
                    <a:pt x="22452" y="2563"/>
                  </a:lnTo>
                  <a:lnTo>
                    <a:pt x="22341" y="2637"/>
                  </a:lnTo>
                  <a:lnTo>
                    <a:pt x="22304" y="2526"/>
                  </a:lnTo>
                  <a:lnTo>
                    <a:pt x="22266" y="2414"/>
                  </a:lnTo>
                  <a:lnTo>
                    <a:pt x="22211" y="2321"/>
                  </a:lnTo>
                  <a:lnTo>
                    <a:pt x="22136" y="2247"/>
                  </a:lnTo>
                  <a:lnTo>
                    <a:pt x="22062" y="2154"/>
                  </a:lnTo>
                  <a:lnTo>
                    <a:pt x="21988" y="2080"/>
                  </a:lnTo>
                  <a:lnTo>
                    <a:pt x="21895" y="2024"/>
                  </a:lnTo>
                  <a:lnTo>
                    <a:pt x="21784" y="1969"/>
                  </a:lnTo>
                  <a:lnTo>
                    <a:pt x="21579" y="1894"/>
                  </a:lnTo>
                  <a:lnTo>
                    <a:pt x="21356" y="1857"/>
                  </a:lnTo>
                  <a:lnTo>
                    <a:pt x="21115" y="1876"/>
                  </a:lnTo>
                  <a:lnTo>
                    <a:pt x="21004" y="1894"/>
                  </a:lnTo>
                  <a:lnTo>
                    <a:pt x="20892" y="1913"/>
                  </a:lnTo>
                  <a:lnTo>
                    <a:pt x="20707" y="1987"/>
                  </a:lnTo>
                  <a:lnTo>
                    <a:pt x="20539" y="2099"/>
                  </a:lnTo>
                  <a:lnTo>
                    <a:pt x="20354" y="2228"/>
                  </a:lnTo>
                  <a:lnTo>
                    <a:pt x="20205" y="2396"/>
                  </a:lnTo>
                  <a:lnTo>
                    <a:pt x="20205" y="2284"/>
                  </a:lnTo>
                  <a:lnTo>
                    <a:pt x="20168" y="2173"/>
                  </a:lnTo>
                  <a:lnTo>
                    <a:pt x="20112" y="2080"/>
                  </a:lnTo>
                  <a:lnTo>
                    <a:pt x="20057" y="1987"/>
                  </a:lnTo>
                  <a:lnTo>
                    <a:pt x="19964" y="1894"/>
                  </a:lnTo>
                  <a:lnTo>
                    <a:pt x="19889" y="1839"/>
                  </a:lnTo>
                  <a:lnTo>
                    <a:pt x="19778" y="1783"/>
                  </a:lnTo>
                  <a:lnTo>
                    <a:pt x="19667" y="1746"/>
                  </a:lnTo>
                  <a:lnTo>
                    <a:pt x="19537" y="1709"/>
                  </a:lnTo>
                  <a:lnTo>
                    <a:pt x="19388" y="1709"/>
                  </a:lnTo>
                  <a:lnTo>
                    <a:pt x="19239" y="1746"/>
                  </a:lnTo>
                  <a:lnTo>
                    <a:pt x="19109" y="1783"/>
                  </a:lnTo>
                  <a:lnTo>
                    <a:pt x="18961" y="1857"/>
                  </a:lnTo>
                  <a:lnTo>
                    <a:pt x="18831" y="1931"/>
                  </a:lnTo>
                  <a:lnTo>
                    <a:pt x="18719" y="2024"/>
                  </a:lnTo>
                  <a:lnTo>
                    <a:pt x="18608" y="2117"/>
                  </a:lnTo>
                  <a:lnTo>
                    <a:pt x="18589" y="2024"/>
                  </a:lnTo>
                  <a:lnTo>
                    <a:pt x="18571" y="1931"/>
                  </a:lnTo>
                  <a:lnTo>
                    <a:pt x="18534" y="1839"/>
                  </a:lnTo>
                  <a:lnTo>
                    <a:pt x="18478" y="1746"/>
                  </a:lnTo>
                  <a:lnTo>
                    <a:pt x="18422" y="1671"/>
                  </a:lnTo>
                  <a:lnTo>
                    <a:pt x="18348" y="1597"/>
                  </a:lnTo>
                  <a:lnTo>
                    <a:pt x="18292" y="1523"/>
                  </a:lnTo>
                  <a:lnTo>
                    <a:pt x="18200" y="1467"/>
                  </a:lnTo>
                  <a:lnTo>
                    <a:pt x="18088" y="1430"/>
                  </a:lnTo>
                  <a:lnTo>
                    <a:pt x="17977" y="1393"/>
                  </a:lnTo>
                  <a:lnTo>
                    <a:pt x="17735" y="1393"/>
                  </a:lnTo>
                  <a:lnTo>
                    <a:pt x="17624" y="1430"/>
                  </a:lnTo>
                  <a:lnTo>
                    <a:pt x="17512" y="1467"/>
                  </a:lnTo>
                  <a:lnTo>
                    <a:pt x="17420" y="1523"/>
                  </a:lnTo>
                  <a:lnTo>
                    <a:pt x="17327" y="1597"/>
                  </a:lnTo>
                  <a:lnTo>
                    <a:pt x="17252" y="1486"/>
                  </a:lnTo>
                  <a:lnTo>
                    <a:pt x="17160" y="1356"/>
                  </a:lnTo>
                  <a:lnTo>
                    <a:pt x="17067" y="1244"/>
                  </a:lnTo>
                  <a:lnTo>
                    <a:pt x="16955" y="1151"/>
                  </a:lnTo>
                  <a:lnTo>
                    <a:pt x="16844" y="1059"/>
                  </a:lnTo>
                  <a:lnTo>
                    <a:pt x="16714" y="984"/>
                  </a:lnTo>
                  <a:lnTo>
                    <a:pt x="16584" y="910"/>
                  </a:lnTo>
                  <a:lnTo>
                    <a:pt x="16435" y="836"/>
                  </a:lnTo>
                  <a:lnTo>
                    <a:pt x="16342" y="817"/>
                  </a:lnTo>
                  <a:lnTo>
                    <a:pt x="16250" y="799"/>
                  </a:lnTo>
                  <a:lnTo>
                    <a:pt x="16064" y="817"/>
                  </a:lnTo>
                  <a:lnTo>
                    <a:pt x="15878" y="854"/>
                  </a:lnTo>
                  <a:lnTo>
                    <a:pt x="15692" y="929"/>
                  </a:lnTo>
                  <a:lnTo>
                    <a:pt x="15507" y="1021"/>
                  </a:lnTo>
                  <a:lnTo>
                    <a:pt x="15340" y="1133"/>
                  </a:lnTo>
                  <a:lnTo>
                    <a:pt x="14987" y="1319"/>
                  </a:lnTo>
                  <a:lnTo>
                    <a:pt x="14393" y="1634"/>
                  </a:lnTo>
                  <a:lnTo>
                    <a:pt x="14355" y="1504"/>
                  </a:lnTo>
                  <a:lnTo>
                    <a:pt x="14281" y="1374"/>
                  </a:lnTo>
                  <a:lnTo>
                    <a:pt x="14170" y="1263"/>
                  </a:lnTo>
                  <a:lnTo>
                    <a:pt x="14058" y="1189"/>
                  </a:lnTo>
                  <a:lnTo>
                    <a:pt x="13984" y="1151"/>
                  </a:lnTo>
                  <a:lnTo>
                    <a:pt x="13891" y="1114"/>
                  </a:lnTo>
                  <a:lnTo>
                    <a:pt x="13724" y="1096"/>
                  </a:lnTo>
                  <a:lnTo>
                    <a:pt x="13557" y="1114"/>
                  </a:lnTo>
                  <a:lnTo>
                    <a:pt x="13408" y="1170"/>
                  </a:lnTo>
                  <a:lnTo>
                    <a:pt x="13353" y="1059"/>
                  </a:lnTo>
                  <a:lnTo>
                    <a:pt x="13297" y="947"/>
                  </a:lnTo>
                  <a:lnTo>
                    <a:pt x="13223" y="854"/>
                  </a:lnTo>
                  <a:lnTo>
                    <a:pt x="13148" y="761"/>
                  </a:lnTo>
                  <a:lnTo>
                    <a:pt x="13037" y="687"/>
                  </a:lnTo>
                  <a:lnTo>
                    <a:pt x="12944" y="631"/>
                  </a:lnTo>
                  <a:lnTo>
                    <a:pt x="12814" y="594"/>
                  </a:lnTo>
                  <a:lnTo>
                    <a:pt x="12703" y="576"/>
                  </a:lnTo>
                  <a:lnTo>
                    <a:pt x="12536" y="594"/>
                  </a:lnTo>
                  <a:lnTo>
                    <a:pt x="12387" y="631"/>
                  </a:lnTo>
                  <a:lnTo>
                    <a:pt x="12238" y="706"/>
                  </a:lnTo>
                  <a:lnTo>
                    <a:pt x="12127" y="799"/>
                  </a:lnTo>
                  <a:lnTo>
                    <a:pt x="12090" y="687"/>
                  </a:lnTo>
                  <a:lnTo>
                    <a:pt x="12053" y="594"/>
                  </a:lnTo>
                  <a:lnTo>
                    <a:pt x="11997" y="501"/>
                  </a:lnTo>
                  <a:lnTo>
                    <a:pt x="11941" y="409"/>
                  </a:lnTo>
                  <a:lnTo>
                    <a:pt x="11793" y="279"/>
                  </a:lnTo>
                  <a:lnTo>
                    <a:pt x="11607" y="167"/>
                  </a:lnTo>
                  <a:lnTo>
                    <a:pt x="11421" y="74"/>
                  </a:lnTo>
                  <a:lnTo>
                    <a:pt x="11198" y="19"/>
                  </a:lnTo>
                  <a:lnTo>
                    <a:pt x="10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35;p43">
              <a:extLst>
                <a:ext uri="{FF2B5EF4-FFF2-40B4-BE49-F238E27FC236}">
                  <a16:creationId xmlns:a16="http://schemas.microsoft.com/office/drawing/2014/main" id="{C9B1C3B7-5ABB-6D4E-DFA6-92CAAB4FE7A6}"/>
                </a:ext>
              </a:extLst>
            </p:cNvPr>
            <p:cNvSpPr/>
            <p:nvPr/>
          </p:nvSpPr>
          <p:spPr>
            <a:xfrm>
              <a:off x="4161635" y="1294714"/>
              <a:ext cx="834974" cy="292040"/>
            </a:xfrm>
            <a:custGeom>
              <a:avLst/>
              <a:gdLst/>
              <a:ahLst/>
              <a:cxnLst/>
              <a:rect l="l" t="t" r="r" b="b"/>
              <a:pathLst>
                <a:path w="24960" h="8730" extrusionOk="0">
                  <a:moveTo>
                    <a:pt x="21561" y="3381"/>
                  </a:moveTo>
                  <a:lnTo>
                    <a:pt x="21598" y="3399"/>
                  </a:lnTo>
                  <a:lnTo>
                    <a:pt x="21617" y="3418"/>
                  </a:lnTo>
                  <a:lnTo>
                    <a:pt x="21635" y="3455"/>
                  </a:lnTo>
                  <a:lnTo>
                    <a:pt x="21635" y="3492"/>
                  </a:lnTo>
                  <a:lnTo>
                    <a:pt x="21635" y="3529"/>
                  </a:lnTo>
                  <a:lnTo>
                    <a:pt x="21617" y="3548"/>
                  </a:lnTo>
                  <a:lnTo>
                    <a:pt x="21505" y="3659"/>
                  </a:lnTo>
                  <a:lnTo>
                    <a:pt x="21394" y="3752"/>
                  </a:lnTo>
                  <a:lnTo>
                    <a:pt x="21245" y="3826"/>
                  </a:lnTo>
                  <a:lnTo>
                    <a:pt x="21115" y="3882"/>
                  </a:lnTo>
                  <a:lnTo>
                    <a:pt x="20967" y="3938"/>
                  </a:lnTo>
                  <a:lnTo>
                    <a:pt x="20818" y="3975"/>
                  </a:lnTo>
                  <a:lnTo>
                    <a:pt x="20670" y="4012"/>
                  </a:lnTo>
                  <a:lnTo>
                    <a:pt x="20521" y="4031"/>
                  </a:lnTo>
                  <a:lnTo>
                    <a:pt x="20502" y="4031"/>
                  </a:lnTo>
                  <a:lnTo>
                    <a:pt x="20484" y="4012"/>
                  </a:lnTo>
                  <a:lnTo>
                    <a:pt x="20465" y="3975"/>
                  </a:lnTo>
                  <a:lnTo>
                    <a:pt x="20465" y="3919"/>
                  </a:lnTo>
                  <a:lnTo>
                    <a:pt x="20502" y="3901"/>
                  </a:lnTo>
                  <a:lnTo>
                    <a:pt x="20781" y="3808"/>
                  </a:lnTo>
                  <a:lnTo>
                    <a:pt x="21022" y="3696"/>
                  </a:lnTo>
                  <a:lnTo>
                    <a:pt x="21264" y="3566"/>
                  </a:lnTo>
                  <a:lnTo>
                    <a:pt x="21487" y="3399"/>
                  </a:lnTo>
                  <a:lnTo>
                    <a:pt x="21524" y="3381"/>
                  </a:lnTo>
                  <a:close/>
                  <a:moveTo>
                    <a:pt x="21969" y="3641"/>
                  </a:moveTo>
                  <a:lnTo>
                    <a:pt x="22007" y="3659"/>
                  </a:lnTo>
                  <a:lnTo>
                    <a:pt x="22044" y="3678"/>
                  </a:lnTo>
                  <a:lnTo>
                    <a:pt x="22062" y="3715"/>
                  </a:lnTo>
                  <a:lnTo>
                    <a:pt x="22062" y="3752"/>
                  </a:lnTo>
                  <a:lnTo>
                    <a:pt x="22062" y="3789"/>
                  </a:lnTo>
                  <a:lnTo>
                    <a:pt x="22025" y="3826"/>
                  </a:lnTo>
                  <a:lnTo>
                    <a:pt x="21932" y="3919"/>
                  </a:lnTo>
                  <a:lnTo>
                    <a:pt x="21839" y="3994"/>
                  </a:lnTo>
                  <a:lnTo>
                    <a:pt x="21709" y="4068"/>
                  </a:lnTo>
                  <a:lnTo>
                    <a:pt x="21579" y="4124"/>
                  </a:lnTo>
                  <a:lnTo>
                    <a:pt x="21449" y="4179"/>
                  </a:lnTo>
                  <a:lnTo>
                    <a:pt x="21319" y="4216"/>
                  </a:lnTo>
                  <a:lnTo>
                    <a:pt x="21189" y="4235"/>
                  </a:lnTo>
                  <a:lnTo>
                    <a:pt x="21078" y="4254"/>
                  </a:lnTo>
                  <a:lnTo>
                    <a:pt x="21041" y="4254"/>
                  </a:lnTo>
                  <a:lnTo>
                    <a:pt x="21022" y="4235"/>
                  </a:lnTo>
                  <a:lnTo>
                    <a:pt x="21004" y="4179"/>
                  </a:lnTo>
                  <a:lnTo>
                    <a:pt x="21004" y="4142"/>
                  </a:lnTo>
                  <a:lnTo>
                    <a:pt x="21041" y="4105"/>
                  </a:lnTo>
                  <a:lnTo>
                    <a:pt x="21282" y="4012"/>
                  </a:lnTo>
                  <a:lnTo>
                    <a:pt x="21505" y="3919"/>
                  </a:lnTo>
                  <a:lnTo>
                    <a:pt x="21709" y="3789"/>
                  </a:lnTo>
                  <a:lnTo>
                    <a:pt x="21895" y="3659"/>
                  </a:lnTo>
                  <a:lnTo>
                    <a:pt x="21932" y="3641"/>
                  </a:lnTo>
                  <a:close/>
                  <a:moveTo>
                    <a:pt x="4736" y="6148"/>
                  </a:moveTo>
                  <a:lnTo>
                    <a:pt x="5033" y="6203"/>
                  </a:lnTo>
                  <a:lnTo>
                    <a:pt x="5330" y="6278"/>
                  </a:lnTo>
                  <a:lnTo>
                    <a:pt x="5925" y="6445"/>
                  </a:lnTo>
                  <a:lnTo>
                    <a:pt x="5962" y="6463"/>
                  </a:lnTo>
                  <a:lnTo>
                    <a:pt x="5999" y="6501"/>
                  </a:lnTo>
                  <a:lnTo>
                    <a:pt x="5999" y="6556"/>
                  </a:lnTo>
                  <a:lnTo>
                    <a:pt x="5999" y="6593"/>
                  </a:lnTo>
                  <a:lnTo>
                    <a:pt x="5980" y="6631"/>
                  </a:lnTo>
                  <a:lnTo>
                    <a:pt x="5962" y="6668"/>
                  </a:lnTo>
                  <a:lnTo>
                    <a:pt x="5906" y="6686"/>
                  </a:lnTo>
                  <a:lnTo>
                    <a:pt x="5869" y="6668"/>
                  </a:lnTo>
                  <a:lnTo>
                    <a:pt x="5275" y="6482"/>
                  </a:lnTo>
                  <a:lnTo>
                    <a:pt x="4996" y="6371"/>
                  </a:lnTo>
                  <a:lnTo>
                    <a:pt x="4717" y="6241"/>
                  </a:lnTo>
                  <a:lnTo>
                    <a:pt x="4699" y="6222"/>
                  </a:lnTo>
                  <a:lnTo>
                    <a:pt x="4699" y="6185"/>
                  </a:lnTo>
                  <a:lnTo>
                    <a:pt x="4717" y="6166"/>
                  </a:lnTo>
                  <a:lnTo>
                    <a:pt x="4736" y="6148"/>
                  </a:lnTo>
                  <a:close/>
                  <a:moveTo>
                    <a:pt x="3882" y="6018"/>
                  </a:moveTo>
                  <a:lnTo>
                    <a:pt x="4235" y="6203"/>
                  </a:lnTo>
                  <a:lnTo>
                    <a:pt x="4606" y="6371"/>
                  </a:lnTo>
                  <a:lnTo>
                    <a:pt x="5330" y="6668"/>
                  </a:lnTo>
                  <a:lnTo>
                    <a:pt x="5349" y="6686"/>
                  </a:lnTo>
                  <a:lnTo>
                    <a:pt x="5367" y="6723"/>
                  </a:lnTo>
                  <a:lnTo>
                    <a:pt x="5367" y="6779"/>
                  </a:lnTo>
                  <a:lnTo>
                    <a:pt x="5330" y="6816"/>
                  </a:lnTo>
                  <a:lnTo>
                    <a:pt x="5293" y="6835"/>
                  </a:lnTo>
                  <a:lnTo>
                    <a:pt x="5275" y="6816"/>
                  </a:lnTo>
                  <a:lnTo>
                    <a:pt x="5070" y="6761"/>
                  </a:lnTo>
                  <a:lnTo>
                    <a:pt x="4885" y="6686"/>
                  </a:lnTo>
                  <a:lnTo>
                    <a:pt x="4532" y="6519"/>
                  </a:lnTo>
                  <a:lnTo>
                    <a:pt x="4179" y="6315"/>
                  </a:lnTo>
                  <a:lnTo>
                    <a:pt x="3845" y="6092"/>
                  </a:lnTo>
                  <a:lnTo>
                    <a:pt x="3826" y="6073"/>
                  </a:lnTo>
                  <a:lnTo>
                    <a:pt x="3826" y="6036"/>
                  </a:lnTo>
                  <a:lnTo>
                    <a:pt x="3845" y="6018"/>
                  </a:lnTo>
                  <a:close/>
                  <a:moveTo>
                    <a:pt x="24941" y="1"/>
                  </a:moveTo>
                  <a:lnTo>
                    <a:pt x="24736" y="354"/>
                  </a:lnTo>
                  <a:lnTo>
                    <a:pt x="24532" y="707"/>
                  </a:lnTo>
                  <a:lnTo>
                    <a:pt x="24291" y="1022"/>
                  </a:lnTo>
                  <a:lnTo>
                    <a:pt x="24012" y="1338"/>
                  </a:lnTo>
                  <a:lnTo>
                    <a:pt x="23734" y="1617"/>
                  </a:lnTo>
                  <a:lnTo>
                    <a:pt x="23437" y="1895"/>
                  </a:lnTo>
                  <a:lnTo>
                    <a:pt x="23121" y="2137"/>
                  </a:lnTo>
                  <a:lnTo>
                    <a:pt x="22787" y="2378"/>
                  </a:lnTo>
                  <a:lnTo>
                    <a:pt x="22452" y="2601"/>
                  </a:lnTo>
                  <a:lnTo>
                    <a:pt x="22081" y="2805"/>
                  </a:lnTo>
                  <a:lnTo>
                    <a:pt x="21709" y="3009"/>
                  </a:lnTo>
                  <a:lnTo>
                    <a:pt x="21319" y="3176"/>
                  </a:lnTo>
                  <a:lnTo>
                    <a:pt x="20929" y="3344"/>
                  </a:lnTo>
                  <a:lnTo>
                    <a:pt x="20521" y="3492"/>
                  </a:lnTo>
                  <a:lnTo>
                    <a:pt x="20112" y="3641"/>
                  </a:lnTo>
                  <a:lnTo>
                    <a:pt x="19704" y="3771"/>
                  </a:lnTo>
                  <a:lnTo>
                    <a:pt x="19277" y="3882"/>
                  </a:lnTo>
                  <a:lnTo>
                    <a:pt x="18850" y="3975"/>
                  </a:lnTo>
                  <a:lnTo>
                    <a:pt x="17977" y="4161"/>
                  </a:lnTo>
                  <a:lnTo>
                    <a:pt x="17123" y="4291"/>
                  </a:lnTo>
                  <a:lnTo>
                    <a:pt x="16250" y="4384"/>
                  </a:lnTo>
                  <a:lnTo>
                    <a:pt x="15414" y="4458"/>
                  </a:lnTo>
                  <a:lnTo>
                    <a:pt x="14578" y="4495"/>
                  </a:lnTo>
                  <a:lnTo>
                    <a:pt x="13798" y="4514"/>
                  </a:lnTo>
                  <a:lnTo>
                    <a:pt x="13037" y="4514"/>
                  </a:lnTo>
                  <a:lnTo>
                    <a:pt x="11997" y="4495"/>
                  </a:lnTo>
                  <a:lnTo>
                    <a:pt x="10976" y="4439"/>
                  </a:lnTo>
                  <a:lnTo>
                    <a:pt x="9917" y="4365"/>
                  </a:lnTo>
                  <a:lnTo>
                    <a:pt x="8877" y="4254"/>
                  </a:lnTo>
                  <a:lnTo>
                    <a:pt x="7856" y="4124"/>
                  </a:lnTo>
                  <a:lnTo>
                    <a:pt x="6816" y="3956"/>
                  </a:lnTo>
                  <a:lnTo>
                    <a:pt x="5795" y="3771"/>
                  </a:lnTo>
                  <a:lnTo>
                    <a:pt x="4773" y="3566"/>
                  </a:lnTo>
                  <a:lnTo>
                    <a:pt x="4235" y="3455"/>
                  </a:lnTo>
                  <a:lnTo>
                    <a:pt x="3603" y="3306"/>
                  </a:lnTo>
                  <a:lnTo>
                    <a:pt x="2916" y="3139"/>
                  </a:lnTo>
                  <a:lnTo>
                    <a:pt x="2563" y="3028"/>
                  </a:lnTo>
                  <a:lnTo>
                    <a:pt x="2210" y="2917"/>
                  </a:lnTo>
                  <a:lnTo>
                    <a:pt x="1858" y="2787"/>
                  </a:lnTo>
                  <a:lnTo>
                    <a:pt x="1523" y="2638"/>
                  </a:lnTo>
                  <a:lnTo>
                    <a:pt x="1208" y="2471"/>
                  </a:lnTo>
                  <a:lnTo>
                    <a:pt x="910" y="2304"/>
                  </a:lnTo>
                  <a:lnTo>
                    <a:pt x="632" y="2118"/>
                  </a:lnTo>
                  <a:lnTo>
                    <a:pt x="391" y="1895"/>
                  </a:lnTo>
                  <a:lnTo>
                    <a:pt x="186" y="1672"/>
                  </a:lnTo>
                  <a:lnTo>
                    <a:pt x="93" y="1561"/>
                  </a:lnTo>
                  <a:lnTo>
                    <a:pt x="1" y="1431"/>
                  </a:lnTo>
                  <a:lnTo>
                    <a:pt x="186" y="1951"/>
                  </a:lnTo>
                  <a:lnTo>
                    <a:pt x="391" y="2434"/>
                  </a:lnTo>
                  <a:lnTo>
                    <a:pt x="613" y="2917"/>
                  </a:lnTo>
                  <a:lnTo>
                    <a:pt x="855" y="3362"/>
                  </a:lnTo>
                  <a:lnTo>
                    <a:pt x="1115" y="3789"/>
                  </a:lnTo>
                  <a:lnTo>
                    <a:pt x="1412" y="4179"/>
                  </a:lnTo>
                  <a:lnTo>
                    <a:pt x="1709" y="4569"/>
                  </a:lnTo>
                  <a:lnTo>
                    <a:pt x="2043" y="4922"/>
                  </a:lnTo>
                  <a:lnTo>
                    <a:pt x="2378" y="5275"/>
                  </a:lnTo>
                  <a:lnTo>
                    <a:pt x="2749" y="5591"/>
                  </a:lnTo>
                  <a:lnTo>
                    <a:pt x="3120" y="5888"/>
                  </a:lnTo>
                  <a:lnTo>
                    <a:pt x="3510" y="6185"/>
                  </a:lnTo>
                  <a:lnTo>
                    <a:pt x="3919" y="6445"/>
                  </a:lnTo>
                  <a:lnTo>
                    <a:pt x="4327" y="6686"/>
                  </a:lnTo>
                  <a:lnTo>
                    <a:pt x="4755" y="6909"/>
                  </a:lnTo>
                  <a:lnTo>
                    <a:pt x="5200" y="7132"/>
                  </a:lnTo>
                  <a:lnTo>
                    <a:pt x="5646" y="7318"/>
                  </a:lnTo>
                  <a:lnTo>
                    <a:pt x="6110" y="7503"/>
                  </a:lnTo>
                  <a:lnTo>
                    <a:pt x="6593" y="7671"/>
                  </a:lnTo>
                  <a:lnTo>
                    <a:pt x="7057" y="7819"/>
                  </a:lnTo>
                  <a:lnTo>
                    <a:pt x="7540" y="7968"/>
                  </a:lnTo>
                  <a:lnTo>
                    <a:pt x="8042" y="8098"/>
                  </a:lnTo>
                  <a:lnTo>
                    <a:pt x="8543" y="8209"/>
                  </a:lnTo>
                  <a:lnTo>
                    <a:pt x="9044" y="8302"/>
                  </a:lnTo>
                  <a:lnTo>
                    <a:pt x="9546" y="8395"/>
                  </a:lnTo>
                  <a:lnTo>
                    <a:pt x="10047" y="8469"/>
                  </a:lnTo>
                  <a:lnTo>
                    <a:pt x="11069" y="8581"/>
                  </a:lnTo>
                  <a:lnTo>
                    <a:pt x="12090" y="8673"/>
                  </a:lnTo>
                  <a:lnTo>
                    <a:pt x="13111" y="8711"/>
                  </a:lnTo>
                  <a:lnTo>
                    <a:pt x="13650" y="8729"/>
                  </a:lnTo>
                  <a:lnTo>
                    <a:pt x="14170" y="8729"/>
                  </a:lnTo>
                  <a:lnTo>
                    <a:pt x="14708" y="8711"/>
                  </a:lnTo>
                  <a:lnTo>
                    <a:pt x="15247" y="8673"/>
                  </a:lnTo>
                  <a:lnTo>
                    <a:pt x="15785" y="8636"/>
                  </a:lnTo>
                  <a:lnTo>
                    <a:pt x="16305" y="8562"/>
                  </a:lnTo>
                  <a:lnTo>
                    <a:pt x="16825" y="8469"/>
                  </a:lnTo>
                  <a:lnTo>
                    <a:pt x="17345" y="8376"/>
                  </a:lnTo>
                  <a:lnTo>
                    <a:pt x="17865" y="8246"/>
                  </a:lnTo>
                  <a:lnTo>
                    <a:pt x="18367" y="8098"/>
                  </a:lnTo>
                  <a:lnTo>
                    <a:pt x="18868" y="7912"/>
                  </a:lnTo>
                  <a:lnTo>
                    <a:pt x="19351" y="7708"/>
                  </a:lnTo>
                  <a:lnTo>
                    <a:pt x="19834" y="7485"/>
                  </a:lnTo>
                  <a:lnTo>
                    <a:pt x="20298" y="7225"/>
                  </a:lnTo>
                  <a:lnTo>
                    <a:pt x="20762" y="6946"/>
                  </a:lnTo>
                  <a:lnTo>
                    <a:pt x="21208" y="6631"/>
                  </a:lnTo>
                  <a:lnTo>
                    <a:pt x="21598" y="6315"/>
                  </a:lnTo>
                  <a:lnTo>
                    <a:pt x="21969" y="5999"/>
                  </a:lnTo>
                  <a:lnTo>
                    <a:pt x="22341" y="5665"/>
                  </a:lnTo>
                  <a:lnTo>
                    <a:pt x="22694" y="5294"/>
                  </a:lnTo>
                  <a:lnTo>
                    <a:pt x="23028" y="4922"/>
                  </a:lnTo>
                  <a:lnTo>
                    <a:pt x="23344" y="4551"/>
                  </a:lnTo>
                  <a:lnTo>
                    <a:pt x="23641" y="4142"/>
                  </a:lnTo>
                  <a:lnTo>
                    <a:pt x="23919" y="3734"/>
                  </a:lnTo>
                  <a:lnTo>
                    <a:pt x="24161" y="3306"/>
                  </a:lnTo>
                  <a:lnTo>
                    <a:pt x="24384" y="2861"/>
                  </a:lnTo>
                  <a:lnTo>
                    <a:pt x="24569" y="2415"/>
                  </a:lnTo>
                  <a:lnTo>
                    <a:pt x="24718" y="1951"/>
                  </a:lnTo>
                  <a:lnTo>
                    <a:pt x="24829" y="1487"/>
                  </a:lnTo>
                  <a:lnTo>
                    <a:pt x="24922" y="1004"/>
                  </a:lnTo>
                  <a:lnTo>
                    <a:pt x="24959" y="502"/>
                  </a:lnTo>
                  <a:lnTo>
                    <a:pt x="24959" y="261"/>
                  </a:lnTo>
                  <a:lnTo>
                    <a:pt x="24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36;p43">
              <a:extLst>
                <a:ext uri="{FF2B5EF4-FFF2-40B4-BE49-F238E27FC236}">
                  <a16:creationId xmlns:a16="http://schemas.microsoft.com/office/drawing/2014/main" id="{B1EA14D4-79F5-EFF2-B9FD-C59D432AB28A}"/>
                </a:ext>
              </a:extLst>
            </p:cNvPr>
            <p:cNvSpPr/>
            <p:nvPr/>
          </p:nvSpPr>
          <p:spPr>
            <a:xfrm>
              <a:off x="4858673" y="1248146"/>
              <a:ext cx="136085" cy="139798"/>
            </a:xfrm>
            <a:custGeom>
              <a:avLst/>
              <a:gdLst/>
              <a:ahLst/>
              <a:cxnLst/>
              <a:rect l="l" t="t" r="r" b="b"/>
              <a:pathLst>
                <a:path w="4068" h="4179" extrusionOk="0">
                  <a:moveTo>
                    <a:pt x="1412" y="1969"/>
                  </a:moveTo>
                  <a:lnTo>
                    <a:pt x="1449" y="1987"/>
                  </a:lnTo>
                  <a:lnTo>
                    <a:pt x="1486" y="2024"/>
                  </a:lnTo>
                  <a:lnTo>
                    <a:pt x="1505" y="2061"/>
                  </a:lnTo>
                  <a:lnTo>
                    <a:pt x="1505" y="2099"/>
                  </a:lnTo>
                  <a:lnTo>
                    <a:pt x="1505" y="2136"/>
                  </a:lnTo>
                  <a:lnTo>
                    <a:pt x="1486" y="2173"/>
                  </a:lnTo>
                  <a:lnTo>
                    <a:pt x="1356" y="2303"/>
                  </a:lnTo>
                  <a:lnTo>
                    <a:pt x="1245" y="2451"/>
                  </a:lnTo>
                  <a:lnTo>
                    <a:pt x="1189" y="2619"/>
                  </a:lnTo>
                  <a:lnTo>
                    <a:pt x="1133" y="2786"/>
                  </a:lnTo>
                  <a:lnTo>
                    <a:pt x="1115" y="2823"/>
                  </a:lnTo>
                  <a:lnTo>
                    <a:pt x="1096" y="2841"/>
                  </a:lnTo>
                  <a:lnTo>
                    <a:pt x="1078" y="2860"/>
                  </a:lnTo>
                  <a:lnTo>
                    <a:pt x="1041" y="2860"/>
                  </a:lnTo>
                  <a:lnTo>
                    <a:pt x="985" y="2823"/>
                  </a:lnTo>
                  <a:lnTo>
                    <a:pt x="966" y="2804"/>
                  </a:lnTo>
                  <a:lnTo>
                    <a:pt x="948" y="2767"/>
                  </a:lnTo>
                  <a:lnTo>
                    <a:pt x="948" y="2656"/>
                  </a:lnTo>
                  <a:lnTo>
                    <a:pt x="966" y="2544"/>
                  </a:lnTo>
                  <a:lnTo>
                    <a:pt x="985" y="2433"/>
                  </a:lnTo>
                  <a:lnTo>
                    <a:pt x="1041" y="2321"/>
                  </a:lnTo>
                  <a:lnTo>
                    <a:pt x="1096" y="2229"/>
                  </a:lnTo>
                  <a:lnTo>
                    <a:pt x="1152" y="2136"/>
                  </a:lnTo>
                  <a:lnTo>
                    <a:pt x="1245" y="2043"/>
                  </a:lnTo>
                  <a:lnTo>
                    <a:pt x="1338" y="1987"/>
                  </a:lnTo>
                  <a:lnTo>
                    <a:pt x="1375" y="1969"/>
                  </a:lnTo>
                  <a:close/>
                  <a:moveTo>
                    <a:pt x="3418" y="0"/>
                  </a:moveTo>
                  <a:lnTo>
                    <a:pt x="3288" y="19"/>
                  </a:lnTo>
                  <a:lnTo>
                    <a:pt x="3288" y="74"/>
                  </a:lnTo>
                  <a:lnTo>
                    <a:pt x="3250" y="149"/>
                  </a:lnTo>
                  <a:lnTo>
                    <a:pt x="3213" y="186"/>
                  </a:lnTo>
                  <a:lnTo>
                    <a:pt x="3083" y="186"/>
                  </a:lnTo>
                  <a:lnTo>
                    <a:pt x="3028" y="297"/>
                  </a:lnTo>
                  <a:lnTo>
                    <a:pt x="3028" y="409"/>
                  </a:lnTo>
                  <a:lnTo>
                    <a:pt x="3028" y="650"/>
                  </a:lnTo>
                  <a:lnTo>
                    <a:pt x="3028" y="687"/>
                  </a:lnTo>
                  <a:lnTo>
                    <a:pt x="3009" y="724"/>
                  </a:lnTo>
                  <a:lnTo>
                    <a:pt x="2953" y="762"/>
                  </a:lnTo>
                  <a:lnTo>
                    <a:pt x="2935" y="799"/>
                  </a:lnTo>
                  <a:lnTo>
                    <a:pt x="2898" y="817"/>
                  </a:lnTo>
                  <a:lnTo>
                    <a:pt x="2860" y="817"/>
                  </a:lnTo>
                  <a:lnTo>
                    <a:pt x="2823" y="799"/>
                  </a:lnTo>
                  <a:lnTo>
                    <a:pt x="2731" y="687"/>
                  </a:lnTo>
                  <a:lnTo>
                    <a:pt x="2619" y="594"/>
                  </a:lnTo>
                  <a:lnTo>
                    <a:pt x="2508" y="520"/>
                  </a:lnTo>
                  <a:lnTo>
                    <a:pt x="2378" y="446"/>
                  </a:lnTo>
                  <a:lnTo>
                    <a:pt x="2248" y="409"/>
                  </a:lnTo>
                  <a:lnTo>
                    <a:pt x="2118" y="390"/>
                  </a:lnTo>
                  <a:lnTo>
                    <a:pt x="1988" y="409"/>
                  </a:lnTo>
                  <a:lnTo>
                    <a:pt x="1858" y="446"/>
                  </a:lnTo>
                  <a:lnTo>
                    <a:pt x="1802" y="502"/>
                  </a:lnTo>
                  <a:lnTo>
                    <a:pt x="1728" y="520"/>
                  </a:lnTo>
                  <a:lnTo>
                    <a:pt x="1653" y="632"/>
                  </a:lnTo>
                  <a:lnTo>
                    <a:pt x="1579" y="762"/>
                  </a:lnTo>
                  <a:lnTo>
                    <a:pt x="1542" y="892"/>
                  </a:lnTo>
                  <a:lnTo>
                    <a:pt x="1542" y="1022"/>
                  </a:lnTo>
                  <a:lnTo>
                    <a:pt x="1579" y="1152"/>
                  </a:lnTo>
                  <a:lnTo>
                    <a:pt x="1635" y="1263"/>
                  </a:lnTo>
                  <a:lnTo>
                    <a:pt x="1765" y="1467"/>
                  </a:lnTo>
                  <a:lnTo>
                    <a:pt x="1783" y="1504"/>
                  </a:lnTo>
                  <a:lnTo>
                    <a:pt x="1783" y="1541"/>
                  </a:lnTo>
                  <a:lnTo>
                    <a:pt x="1765" y="1579"/>
                  </a:lnTo>
                  <a:lnTo>
                    <a:pt x="1728" y="1597"/>
                  </a:lnTo>
                  <a:lnTo>
                    <a:pt x="1709" y="1634"/>
                  </a:lnTo>
                  <a:lnTo>
                    <a:pt x="1653" y="1653"/>
                  </a:lnTo>
                  <a:lnTo>
                    <a:pt x="1431" y="1671"/>
                  </a:lnTo>
                  <a:lnTo>
                    <a:pt x="1319" y="1690"/>
                  </a:lnTo>
                  <a:lnTo>
                    <a:pt x="1208" y="1727"/>
                  </a:lnTo>
                  <a:lnTo>
                    <a:pt x="1115" y="1783"/>
                  </a:lnTo>
                  <a:lnTo>
                    <a:pt x="1022" y="1839"/>
                  </a:lnTo>
                  <a:lnTo>
                    <a:pt x="929" y="1913"/>
                  </a:lnTo>
                  <a:lnTo>
                    <a:pt x="855" y="2006"/>
                  </a:lnTo>
                  <a:lnTo>
                    <a:pt x="799" y="2117"/>
                  </a:lnTo>
                  <a:lnTo>
                    <a:pt x="762" y="2229"/>
                  </a:lnTo>
                  <a:lnTo>
                    <a:pt x="743" y="2340"/>
                  </a:lnTo>
                  <a:lnTo>
                    <a:pt x="743" y="2451"/>
                  </a:lnTo>
                  <a:lnTo>
                    <a:pt x="762" y="2563"/>
                  </a:lnTo>
                  <a:lnTo>
                    <a:pt x="781" y="2674"/>
                  </a:lnTo>
                  <a:lnTo>
                    <a:pt x="855" y="2897"/>
                  </a:lnTo>
                  <a:lnTo>
                    <a:pt x="873" y="2934"/>
                  </a:lnTo>
                  <a:lnTo>
                    <a:pt x="855" y="2971"/>
                  </a:lnTo>
                  <a:lnTo>
                    <a:pt x="836" y="3009"/>
                  </a:lnTo>
                  <a:lnTo>
                    <a:pt x="799" y="3027"/>
                  </a:lnTo>
                  <a:lnTo>
                    <a:pt x="762" y="3046"/>
                  </a:lnTo>
                  <a:lnTo>
                    <a:pt x="688" y="3046"/>
                  </a:lnTo>
                  <a:lnTo>
                    <a:pt x="651" y="3009"/>
                  </a:lnTo>
                  <a:lnTo>
                    <a:pt x="632" y="2990"/>
                  </a:lnTo>
                  <a:lnTo>
                    <a:pt x="465" y="3046"/>
                  </a:lnTo>
                  <a:lnTo>
                    <a:pt x="298" y="3120"/>
                  </a:lnTo>
                  <a:lnTo>
                    <a:pt x="223" y="3176"/>
                  </a:lnTo>
                  <a:lnTo>
                    <a:pt x="168" y="3231"/>
                  </a:lnTo>
                  <a:lnTo>
                    <a:pt x="112" y="3306"/>
                  </a:lnTo>
                  <a:lnTo>
                    <a:pt x="56" y="3380"/>
                  </a:lnTo>
                  <a:lnTo>
                    <a:pt x="19" y="3473"/>
                  </a:lnTo>
                  <a:lnTo>
                    <a:pt x="1" y="3584"/>
                  </a:lnTo>
                  <a:lnTo>
                    <a:pt x="1" y="3677"/>
                  </a:lnTo>
                  <a:lnTo>
                    <a:pt x="19" y="3789"/>
                  </a:lnTo>
                  <a:lnTo>
                    <a:pt x="56" y="3881"/>
                  </a:lnTo>
                  <a:lnTo>
                    <a:pt x="93" y="3974"/>
                  </a:lnTo>
                  <a:lnTo>
                    <a:pt x="149" y="4067"/>
                  </a:lnTo>
                  <a:lnTo>
                    <a:pt x="223" y="4141"/>
                  </a:lnTo>
                  <a:lnTo>
                    <a:pt x="261" y="4179"/>
                  </a:lnTo>
                  <a:lnTo>
                    <a:pt x="855" y="3900"/>
                  </a:lnTo>
                  <a:lnTo>
                    <a:pt x="1133" y="3733"/>
                  </a:lnTo>
                  <a:lnTo>
                    <a:pt x="1412" y="3566"/>
                  </a:lnTo>
                  <a:lnTo>
                    <a:pt x="1672" y="3399"/>
                  </a:lnTo>
                  <a:lnTo>
                    <a:pt x="1932" y="3213"/>
                  </a:lnTo>
                  <a:lnTo>
                    <a:pt x="2192" y="3027"/>
                  </a:lnTo>
                  <a:lnTo>
                    <a:pt x="2433" y="2823"/>
                  </a:lnTo>
                  <a:lnTo>
                    <a:pt x="2656" y="2600"/>
                  </a:lnTo>
                  <a:lnTo>
                    <a:pt x="2879" y="2377"/>
                  </a:lnTo>
                  <a:lnTo>
                    <a:pt x="3083" y="2136"/>
                  </a:lnTo>
                  <a:lnTo>
                    <a:pt x="3288" y="1894"/>
                  </a:lnTo>
                  <a:lnTo>
                    <a:pt x="3473" y="1634"/>
                  </a:lnTo>
                  <a:lnTo>
                    <a:pt x="3640" y="1356"/>
                  </a:lnTo>
                  <a:lnTo>
                    <a:pt x="3808" y="1077"/>
                  </a:lnTo>
                  <a:lnTo>
                    <a:pt x="3938" y="780"/>
                  </a:lnTo>
                  <a:lnTo>
                    <a:pt x="3993" y="724"/>
                  </a:lnTo>
                  <a:lnTo>
                    <a:pt x="4068" y="687"/>
                  </a:lnTo>
                  <a:lnTo>
                    <a:pt x="4049" y="576"/>
                  </a:lnTo>
                  <a:lnTo>
                    <a:pt x="4030" y="446"/>
                  </a:lnTo>
                  <a:lnTo>
                    <a:pt x="3993" y="353"/>
                  </a:lnTo>
                  <a:lnTo>
                    <a:pt x="3938" y="242"/>
                  </a:lnTo>
                  <a:lnTo>
                    <a:pt x="3863" y="149"/>
                  </a:lnTo>
                  <a:lnTo>
                    <a:pt x="3789" y="74"/>
                  </a:lnTo>
                  <a:lnTo>
                    <a:pt x="3678" y="37"/>
                  </a:lnTo>
                  <a:lnTo>
                    <a:pt x="35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37;p43">
              <a:extLst>
                <a:ext uri="{FF2B5EF4-FFF2-40B4-BE49-F238E27FC236}">
                  <a16:creationId xmlns:a16="http://schemas.microsoft.com/office/drawing/2014/main" id="{F1B13052-6A2F-23BC-E6DB-4922307F4055}"/>
                </a:ext>
              </a:extLst>
            </p:cNvPr>
            <p:cNvSpPr/>
            <p:nvPr/>
          </p:nvSpPr>
          <p:spPr>
            <a:xfrm>
              <a:off x="4779154" y="1195959"/>
              <a:ext cx="179573" cy="94436"/>
            </a:xfrm>
            <a:custGeom>
              <a:avLst/>
              <a:gdLst/>
              <a:ahLst/>
              <a:cxnLst/>
              <a:rect l="l" t="t" r="r" b="b"/>
              <a:pathLst>
                <a:path w="5368" h="2823" extrusionOk="0">
                  <a:moveTo>
                    <a:pt x="2489" y="0"/>
                  </a:moveTo>
                  <a:lnTo>
                    <a:pt x="2322" y="19"/>
                  </a:lnTo>
                  <a:lnTo>
                    <a:pt x="2136" y="56"/>
                  </a:lnTo>
                  <a:lnTo>
                    <a:pt x="1951" y="130"/>
                  </a:lnTo>
                  <a:lnTo>
                    <a:pt x="1765" y="242"/>
                  </a:lnTo>
                  <a:lnTo>
                    <a:pt x="1616" y="353"/>
                  </a:lnTo>
                  <a:lnTo>
                    <a:pt x="1468" y="502"/>
                  </a:lnTo>
                  <a:lnTo>
                    <a:pt x="1356" y="650"/>
                  </a:lnTo>
                  <a:lnTo>
                    <a:pt x="1282" y="836"/>
                  </a:lnTo>
                  <a:lnTo>
                    <a:pt x="1245" y="1022"/>
                  </a:lnTo>
                  <a:lnTo>
                    <a:pt x="1226" y="1133"/>
                  </a:lnTo>
                  <a:lnTo>
                    <a:pt x="1226" y="1226"/>
                  </a:lnTo>
                  <a:lnTo>
                    <a:pt x="1263" y="1263"/>
                  </a:lnTo>
                  <a:lnTo>
                    <a:pt x="1282" y="1282"/>
                  </a:lnTo>
                  <a:lnTo>
                    <a:pt x="1282" y="1319"/>
                  </a:lnTo>
                  <a:lnTo>
                    <a:pt x="1263" y="1374"/>
                  </a:lnTo>
                  <a:lnTo>
                    <a:pt x="1226" y="1412"/>
                  </a:lnTo>
                  <a:lnTo>
                    <a:pt x="1189" y="1430"/>
                  </a:lnTo>
                  <a:lnTo>
                    <a:pt x="1115" y="1430"/>
                  </a:lnTo>
                  <a:lnTo>
                    <a:pt x="1096" y="1393"/>
                  </a:lnTo>
                  <a:lnTo>
                    <a:pt x="911" y="1300"/>
                  </a:lnTo>
                  <a:lnTo>
                    <a:pt x="818" y="1263"/>
                  </a:lnTo>
                  <a:lnTo>
                    <a:pt x="706" y="1244"/>
                  </a:lnTo>
                  <a:lnTo>
                    <a:pt x="613" y="1244"/>
                  </a:lnTo>
                  <a:lnTo>
                    <a:pt x="521" y="1263"/>
                  </a:lnTo>
                  <a:lnTo>
                    <a:pt x="428" y="1282"/>
                  </a:lnTo>
                  <a:lnTo>
                    <a:pt x="335" y="1337"/>
                  </a:lnTo>
                  <a:lnTo>
                    <a:pt x="223" y="1393"/>
                  </a:lnTo>
                  <a:lnTo>
                    <a:pt x="149" y="1486"/>
                  </a:lnTo>
                  <a:lnTo>
                    <a:pt x="93" y="1579"/>
                  </a:lnTo>
                  <a:lnTo>
                    <a:pt x="56" y="1690"/>
                  </a:lnTo>
                  <a:lnTo>
                    <a:pt x="19" y="1783"/>
                  </a:lnTo>
                  <a:lnTo>
                    <a:pt x="1" y="1894"/>
                  </a:lnTo>
                  <a:lnTo>
                    <a:pt x="19" y="2024"/>
                  </a:lnTo>
                  <a:lnTo>
                    <a:pt x="19" y="2136"/>
                  </a:lnTo>
                  <a:lnTo>
                    <a:pt x="19" y="2173"/>
                  </a:lnTo>
                  <a:lnTo>
                    <a:pt x="1" y="2210"/>
                  </a:lnTo>
                  <a:lnTo>
                    <a:pt x="186" y="2303"/>
                  </a:lnTo>
                  <a:lnTo>
                    <a:pt x="261" y="2377"/>
                  </a:lnTo>
                  <a:lnTo>
                    <a:pt x="335" y="2452"/>
                  </a:lnTo>
                  <a:lnTo>
                    <a:pt x="409" y="2377"/>
                  </a:lnTo>
                  <a:lnTo>
                    <a:pt x="483" y="2340"/>
                  </a:lnTo>
                  <a:lnTo>
                    <a:pt x="576" y="2303"/>
                  </a:lnTo>
                  <a:lnTo>
                    <a:pt x="781" y="2303"/>
                  </a:lnTo>
                  <a:lnTo>
                    <a:pt x="892" y="2322"/>
                  </a:lnTo>
                  <a:lnTo>
                    <a:pt x="1003" y="2377"/>
                  </a:lnTo>
                  <a:lnTo>
                    <a:pt x="1096" y="2433"/>
                  </a:lnTo>
                  <a:lnTo>
                    <a:pt x="1189" y="2507"/>
                  </a:lnTo>
                  <a:lnTo>
                    <a:pt x="1282" y="2582"/>
                  </a:lnTo>
                  <a:lnTo>
                    <a:pt x="1431" y="2767"/>
                  </a:lnTo>
                  <a:lnTo>
                    <a:pt x="1431" y="2786"/>
                  </a:lnTo>
                  <a:lnTo>
                    <a:pt x="1728" y="2823"/>
                  </a:lnTo>
                  <a:lnTo>
                    <a:pt x="1691" y="2563"/>
                  </a:lnTo>
                  <a:lnTo>
                    <a:pt x="1709" y="2284"/>
                  </a:lnTo>
                  <a:lnTo>
                    <a:pt x="1765" y="2024"/>
                  </a:lnTo>
                  <a:lnTo>
                    <a:pt x="1858" y="1764"/>
                  </a:lnTo>
                  <a:lnTo>
                    <a:pt x="1913" y="1653"/>
                  </a:lnTo>
                  <a:lnTo>
                    <a:pt x="1988" y="1542"/>
                  </a:lnTo>
                  <a:lnTo>
                    <a:pt x="2062" y="1449"/>
                  </a:lnTo>
                  <a:lnTo>
                    <a:pt x="2155" y="1337"/>
                  </a:lnTo>
                  <a:lnTo>
                    <a:pt x="2266" y="1263"/>
                  </a:lnTo>
                  <a:lnTo>
                    <a:pt x="2378" y="1189"/>
                  </a:lnTo>
                  <a:lnTo>
                    <a:pt x="2489" y="1114"/>
                  </a:lnTo>
                  <a:lnTo>
                    <a:pt x="2619" y="1059"/>
                  </a:lnTo>
                  <a:lnTo>
                    <a:pt x="2730" y="1040"/>
                  </a:lnTo>
                  <a:lnTo>
                    <a:pt x="2860" y="1022"/>
                  </a:lnTo>
                  <a:lnTo>
                    <a:pt x="3083" y="1003"/>
                  </a:lnTo>
                  <a:lnTo>
                    <a:pt x="3325" y="1040"/>
                  </a:lnTo>
                  <a:lnTo>
                    <a:pt x="3529" y="1114"/>
                  </a:lnTo>
                  <a:lnTo>
                    <a:pt x="3733" y="1226"/>
                  </a:lnTo>
                  <a:lnTo>
                    <a:pt x="3919" y="1356"/>
                  </a:lnTo>
                  <a:lnTo>
                    <a:pt x="3993" y="1449"/>
                  </a:lnTo>
                  <a:lnTo>
                    <a:pt x="4068" y="1542"/>
                  </a:lnTo>
                  <a:lnTo>
                    <a:pt x="4123" y="1634"/>
                  </a:lnTo>
                  <a:lnTo>
                    <a:pt x="4179" y="1746"/>
                  </a:lnTo>
                  <a:lnTo>
                    <a:pt x="4290" y="1709"/>
                  </a:lnTo>
                  <a:lnTo>
                    <a:pt x="4402" y="1690"/>
                  </a:lnTo>
                  <a:lnTo>
                    <a:pt x="4532" y="1709"/>
                  </a:lnTo>
                  <a:lnTo>
                    <a:pt x="4643" y="1709"/>
                  </a:lnTo>
                  <a:lnTo>
                    <a:pt x="4755" y="1746"/>
                  </a:lnTo>
                  <a:lnTo>
                    <a:pt x="4866" y="1783"/>
                  </a:lnTo>
                  <a:lnTo>
                    <a:pt x="4978" y="1839"/>
                  </a:lnTo>
                  <a:lnTo>
                    <a:pt x="5070" y="1913"/>
                  </a:lnTo>
                  <a:lnTo>
                    <a:pt x="5108" y="1783"/>
                  </a:lnTo>
                  <a:lnTo>
                    <a:pt x="5163" y="1653"/>
                  </a:lnTo>
                  <a:lnTo>
                    <a:pt x="5256" y="1523"/>
                  </a:lnTo>
                  <a:lnTo>
                    <a:pt x="5367" y="1430"/>
                  </a:lnTo>
                  <a:lnTo>
                    <a:pt x="5330" y="1263"/>
                  </a:lnTo>
                  <a:lnTo>
                    <a:pt x="5275" y="1114"/>
                  </a:lnTo>
                  <a:lnTo>
                    <a:pt x="5219" y="1059"/>
                  </a:lnTo>
                  <a:lnTo>
                    <a:pt x="5163" y="1003"/>
                  </a:lnTo>
                  <a:lnTo>
                    <a:pt x="5108" y="947"/>
                  </a:lnTo>
                  <a:lnTo>
                    <a:pt x="5033" y="910"/>
                  </a:lnTo>
                  <a:lnTo>
                    <a:pt x="4940" y="873"/>
                  </a:lnTo>
                  <a:lnTo>
                    <a:pt x="4755" y="873"/>
                  </a:lnTo>
                  <a:lnTo>
                    <a:pt x="4662" y="892"/>
                  </a:lnTo>
                  <a:lnTo>
                    <a:pt x="4495" y="947"/>
                  </a:lnTo>
                  <a:lnTo>
                    <a:pt x="4346" y="1040"/>
                  </a:lnTo>
                  <a:lnTo>
                    <a:pt x="4309" y="1077"/>
                  </a:lnTo>
                  <a:lnTo>
                    <a:pt x="4290" y="1096"/>
                  </a:lnTo>
                  <a:lnTo>
                    <a:pt x="4253" y="1114"/>
                  </a:lnTo>
                  <a:lnTo>
                    <a:pt x="4216" y="1096"/>
                  </a:lnTo>
                  <a:lnTo>
                    <a:pt x="4179" y="1096"/>
                  </a:lnTo>
                  <a:lnTo>
                    <a:pt x="4142" y="1077"/>
                  </a:lnTo>
                  <a:lnTo>
                    <a:pt x="4123" y="1040"/>
                  </a:lnTo>
                  <a:lnTo>
                    <a:pt x="4123" y="984"/>
                  </a:lnTo>
                  <a:lnTo>
                    <a:pt x="4105" y="873"/>
                  </a:lnTo>
                  <a:lnTo>
                    <a:pt x="4068" y="743"/>
                  </a:lnTo>
                  <a:lnTo>
                    <a:pt x="4049" y="687"/>
                  </a:lnTo>
                  <a:lnTo>
                    <a:pt x="4012" y="650"/>
                  </a:lnTo>
                  <a:lnTo>
                    <a:pt x="3956" y="613"/>
                  </a:lnTo>
                  <a:lnTo>
                    <a:pt x="3900" y="576"/>
                  </a:lnTo>
                  <a:lnTo>
                    <a:pt x="3826" y="557"/>
                  </a:lnTo>
                  <a:lnTo>
                    <a:pt x="3770" y="557"/>
                  </a:lnTo>
                  <a:lnTo>
                    <a:pt x="3696" y="576"/>
                  </a:lnTo>
                  <a:lnTo>
                    <a:pt x="3640" y="594"/>
                  </a:lnTo>
                  <a:lnTo>
                    <a:pt x="3529" y="669"/>
                  </a:lnTo>
                  <a:lnTo>
                    <a:pt x="3455" y="762"/>
                  </a:lnTo>
                  <a:lnTo>
                    <a:pt x="3418" y="799"/>
                  </a:lnTo>
                  <a:lnTo>
                    <a:pt x="3399" y="817"/>
                  </a:lnTo>
                  <a:lnTo>
                    <a:pt x="3362" y="836"/>
                  </a:lnTo>
                  <a:lnTo>
                    <a:pt x="3325" y="836"/>
                  </a:lnTo>
                  <a:lnTo>
                    <a:pt x="3288" y="817"/>
                  </a:lnTo>
                  <a:lnTo>
                    <a:pt x="3250" y="799"/>
                  </a:lnTo>
                  <a:lnTo>
                    <a:pt x="3232" y="762"/>
                  </a:lnTo>
                  <a:lnTo>
                    <a:pt x="3213" y="724"/>
                  </a:lnTo>
                  <a:lnTo>
                    <a:pt x="3195" y="594"/>
                  </a:lnTo>
                  <a:lnTo>
                    <a:pt x="3158" y="502"/>
                  </a:lnTo>
                  <a:lnTo>
                    <a:pt x="3120" y="409"/>
                  </a:lnTo>
                  <a:lnTo>
                    <a:pt x="3083" y="316"/>
                  </a:lnTo>
                  <a:lnTo>
                    <a:pt x="3028" y="242"/>
                  </a:lnTo>
                  <a:lnTo>
                    <a:pt x="2972" y="186"/>
                  </a:lnTo>
                  <a:lnTo>
                    <a:pt x="2898" y="130"/>
                  </a:lnTo>
                  <a:lnTo>
                    <a:pt x="2823" y="93"/>
                  </a:lnTo>
                  <a:lnTo>
                    <a:pt x="2675" y="3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38;p43">
              <a:extLst>
                <a:ext uri="{FF2B5EF4-FFF2-40B4-BE49-F238E27FC236}">
                  <a16:creationId xmlns:a16="http://schemas.microsoft.com/office/drawing/2014/main" id="{AD6F059F-4712-EA62-4565-5D6B29EDF52D}"/>
                </a:ext>
              </a:extLst>
            </p:cNvPr>
            <p:cNvSpPr/>
            <p:nvPr/>
          </p:nvSpPr>
          <p:spPr>
            <a:xfrm>
              <a:off x="4890353" y="1313983"/>
              <a:ext cx="18666" cy="29840"/>
            </a:xfrm>
            <a:custGeom>
              <a:avLst/>
              <a:gdLst/>
              <a:ahLst/>
              <a:cxnLst/>
              <a:rect l="l" t="t" r="r" b="b"/>
              <a:pathLst>
                <a:path w="558" h="892" extrusionOk="0">
                  <a:moveTo>
                    <a:pt x="428" y="1"/>
                  </a:moveTo>
                  <a:lnTo>
                    <a:pt x="391" y="19"/>
                  </a:lnTo>
                  <a:lnTo>
                    <a:pt x="298" y="75"/>
                  </a:lnTo>
                  <a:lnTo>
                    <a:pt x="205" y="168"/>
                  </a:lnTo>
                  <a:lnTo>
                    <a:pt x="149" y="261"/>
                  </a:lnTo>
                  <a:lnTo>
                    <a:pt x="94" y="353"/>
                  </a:lnTo>
                  <a:lnTo>
                    <a:pt x="38" y="465"/>
                  </a:lnTo>
                  <a:lnTo>
                    <a:pt x="19" y="576"/>
                  </a:lnTo>
                  <a:lnTo>
                    <a:pt x="1" y="688"/>
                  </a:lnTo>
                  <a:lnTo>
                    <a:pt x="1" y="799"/>
                  </a:lnTo>
                  <a:lnTo>
                    <a:pt x="19" y="836"/>
                  </a:lnTo>
                  <a:lnTo>
                    <a:pt x="38" y="855"/>
                  </a:lnTo>
                  <a:lnTo>
                    <a:pt x="94" y="892"/>
                  </a:lnTo>
                  <a:lnTo>
                    <a:pt x="131" y="892"/>
                  </a:lnTo>
                  <a:lnTo>
                    <a:pt x="149" y="873"/>
                  </a:lnTo>
                  <a:lnTo>
                    <a:pt x="168" y="855"/>
                  </a:lnTo>
                  <a:lnTo>
                    <a:pt x="186" y="818"/>
                  </a:lnTo>
                  <a:lnTo>
                    <a:pt x="242" y="651"/>
                  </a:lnTo>
                  <a:lnTo>
                    <a:pt x="298" y="483"/>
                  </a:lnTo>
                  <a:lnTo>
                    <a:pt x="409" y="335"/>
                  </a:lnTo>
                  <a:lnTo>
                    <a:pt x="539" y="205"/>
                  </a:lnTo>
                  <a:lnTo>
                    <a:pt x="558" y="168"/>
                  </a:lnTo>
                  <a:lnTo>
                    <a:pt x="558" y="131"/>
                  </a:lnTo>
                  <a:lnTo>
                    <a:pt x="558" y="93"/>
                  </a:lnTo>
                  <a:lnTo>
                    <a:pt x="539" y="56"/>
                  </a:lnTo>
                  <a:lnTo>
                    <a:pt x="502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39;p43">
              <a:extLst>
                <a:ext uri="{FF2B5EF4-FFF2-40B4-BE49-F238E27FC236}">
                  <a16:creationId xmlns:a16="http://schemas.microsoft.com/office/drawing/2014/main" id="{9E2E63C9-390A-C7A7-7E7A-56D89CF279B6}"/>
                </a:ext>
              </a:extLst>
            </p:cNvPr>
            <p:cNvSpPr/>
            <p:nvPr/>
          </p:nvSpPr>
          <p:spPr>
            <a:xfrm>
              <a:off x="4841912" y="1239449"/>
              <a:ext cx="68343" cy="74566"/>
            </a:xfrm>
            <a:custGeom>
              <a:avLst/>
              <a:gdLst/>
              <a:ahLst/>
              <a:cxnLst/>
              <a:rect l="l" t="t" r="r" b="b"/>
              <a:pathLst>
                <a:path w="2043" h="2229" extrusionOk="0">
                  <a:moveTo>
                    <a:pt x="1467" y="409"/>
                  </a:moveTo>
                  <a:lnTo>
                    <a:pt x="1486" y="427"/>
                  </a:lnTo>
                  <a:lnTo>
                    <a:pt x="1504" y="464"/>
                  </a:lnTo>
                  <a:lnTo>
                    <a:pt x="1523" y="502"/>
                  </a:lnTo>
                  <a:lnTo>
                    <a:pt x="1523" y="539"/>
                  </a:lnTo>
                  <a:lnTo>
                    <a:pt x="1504" y="576"/>
                  </a:lnTo>
                  <a:lnTo>
                    <a:pt x="1486" y="613"/>
                  </a:lnTo>
                  <a:lnTo>
                    <a:pt x="1449" y="632"/>
                  </a:lnTo>
                  <a:lnTo>
                    <a:pt x="1263" y="669"/>
                  </a:lnTo>
                  <a:lnTo>
                    <a:pt x="1337" y="780"/>
                  </a:lnTo>
                  <a:lnTo>
                    <a:pt x="1374" y="892"/>
                  </a:lnTo>
                  <a:lnTo>
                    <a:pt x="1374" y="929"/>
                  </a:lnTo>
                  <a:lnTo>
                    <a:pt x="1374" y="966"/>
                  </a:lnTo>
                  <a:lnTo>
                    <a:pt x="1337" y="1003"/>
                  </a:lnTo>
                  <a:lnTo>
                    <a:pt x="1300" y="1022"/>
                  </a:lnTo>
                  <a:lnTo>
                    <a:pt x="1263" y="1022"/>
                  </a:lnTo>
                  <a:lnTo>
                    <a:pt x="1226" y="1003"/>
                  </a:lnTo>
                  <a:lnTo>
                    <a:pt x="1189" y="984"/>
                  </a:lnTo>
                  <a:lnTo>
                    <a:pt x="1170" y="947"/>
                  </a:lnTo>
                  <a:lnTo>
                    <a:pt x="1133" y="854"/>
                  </a:lnTo>
                  <a:lnTo>
                    <a:pt x="1077" y="780"/>
                  </a:lnTo>
                  <a:lnTo>
                    <a:pt x="1003" y="836"/>
                  </a:lnTo>
                  <a:lnTo>
                    <a:pt x="947" y="910"/>
                  </a:lnTo>
                  <a:lnTo>
                    <a:pt x="892" y="984"/>
                  </a:lnTo>
                  <a:lnTo>
                    <a:pt x="854" y="1059"/>
                  </a:lnTo>
                  <a:lnTo>
                    <a:pt x="836" y="1096"/>
                  </a:lnTo>
                  <a:lnTo>
                    <a:pt x="817" y="1114"/>
                  </a:lnTo>
                  <a:lnTo>
                    <a:pt x="762" y="1114"/>
                  </a:lnTo>
                  <a:lnTo>
                    <a:pt x="724" y="1077"/>
                  </a:lnTo>
                  <a:lnTo>
                    <a:pt x="724" y="1059"/>
                  </a:lnTo>
                  <a:lnTo>
                    <a:pt x="724" y="1022"/>
                  </a:lnTo>
                  <a:lnTo>
                    <a:pt x="743" y="929"/>
                  </a:lnTo>
                  <a:lnTo>
                    <a:pt x="799" y="817"/>
                  </a:lnTo>
                  <a:lnTo>
                    <a:pt x="854" y="724"/>
                  </a:lnTo>
                  <a:lnTo>
                    <a:pt x="929" y="632"/>
                  </a:lnTo>
                  <a:lnTo>
                    <a:pt x="873" y="594"/>
                  </a:lnTo>
                  <a:lnTo>
                    <a:pt x="780" y="576"/>
                  </a:lnTo>
                  <a:lnTo>
                    <a:pt x="743" y="557"/>
                  </a:lnTo>
                  <a:lnTo>
                    <a:pt x="724" y="539"/>
                  </a:lnTo>
                  <a:lnTo>
                    <a:pt x="724" y="483"/>
                  </a:lnTo>
                  <a:lnTo>
                    <a:pt x="762" y="446"/>
                  </a:lnTo>
                  <a:lnTo>
                    <a:pt x="799" y="427"/>
                  </a:lnTo>
                  <a:lnTo>
                    <a:pt x="817" y="427"/>
                  </a:lnTo>
                  <a:lnTo>
                    <a:pt x="966" y="464"/>
                  </a:lnTo>
                  <a:lnTo>
                    <a:pt x="1077" y="520"/>
                  </a:lnTo>
                  <a:lnTo>
                    <a:pt x="1244" y="446"/>
                  </a:lnTo>
                  <a:lnTo>
                    <a:pt x="1319" y="427"/>
                  </a:lnTo>
                  <a:lnTo>
                    <a:pt x="1412" y="409"/>
                  </a:lnTo>
                  <a:close/>
                  <a:moveTo>
                    <a:pt x="1114" y="0"/>
                  </a:moveTo>
                  <a:lnTo>
                    <a:pt x="929" y="19"/>
                  </a:lnTo>
                  <a:lnTo>
                    <a:pt x="743" y="74"/>
                  </a:lnTo>
                  <a:lnTo>
                    <a:pt x="632" y="130"/>
                  </a:lnTo>
                  <a:lnTo>
                    <a:pt x="539" y="204"/>
                  </a:lnTo>
                  <a:lnTo>
                    <a:pt x="390" y="353"/>
                  </a:lnTo>
                  <a:lnTo>
                    <a:pt x="260" y="520"/>
                  </a:lnTo>
                  <a:lnTo>
                    <a:pt x="149" y="706"/>
                  </a:lnTo>
                  <a:lnTo>
                    <a:pt x="75" y="910"/>
                  </a:lnTo>
                  <a:lnTo>
                    <a:pt x="37" y="1133"/>
                  </a:lnTo>
                  <a:lnTo>
                    <a:pt x="0" y="1337"/>
                  </a:lnTo>
                  <a:lnTo>
                    <a:pt x="0" y="1560"/>
                  </a:lnTo>
                  <a:lnTo>
                    <a:pt x="149" y="1616"/>
                  </a:lnTo>
                  <a:lnTo>
                    <a:pt x="297" y="1671"/>
                  </a:lnTo>
                  <a:lnTo>
                    <a:pt x="594" y="1820"/>
                  </a:lnTo>
                  <a:lnTo>
                    <a:pt x="854" y="2006"/>
                  </a:lnTo>
                  <a:lnTo>
                    <a:pt x="1096" y="2229"/>
                  </a:lnTo>
                  <a:lnTo>
                    <a:pt x="1152" y="2117"/>
                  </a:lnTo>
                  <a:lnTo>
                    <a:pt x="1244" y="2024"/>
                  </a:lnTo>
                  <a:lnTo>
                    <a:pt x="1337" y="1931"/>
                  </a:lnTo>
                  <a:lnTo>
                    <a:pt x="1430" y="1857"/>
                  </a:lnTo>
                  <a:lnTo>
                    <a:pt x="1542" y="1801"/>
                  </a:lnTo>
                  <a:lnTo>
                    <a:pt x="1653" y="1746"/>
                  </a:lnTo>
                  <a:lnTo>
                    <a:pt x="1764" y="1727"/>
                  </a:lnTo>
                  <a:lnTo>
                    <a:pt x="1894" y="1709"/>
                  </a:lnTo>
                  <a:lnTo>
                    <a:pt x="1820" y="1579"/>
                  </a:lnTo>
                  <a:lnTo>
                    <a:pt x="1783" y="1430"/>
                  </a:lnTo>
                  <a:lnTo>
                    <a:pt x="1764" y="1282"/>
                  </a:lnTo>
                  <a:lnTo>
                    <a:pt x="1783" y="1114"/>
                  </a:lnTo>
                  <a:lnTo>
                    <a:pt x="1820" y="966"/>
                  </a:lnTo>
                  <a:lnTo>
                    <a:pt x="1876" y="817"/>
                  </a:lnTo>
                  <a:lnTo>
                    <a:pt x="1950" y="687"/>
                  </a:lnTo>
                  <a:lnTo>
                    <a:pt x="2043" y="594"/>
                  </a:lnTo>
                  <a:lnTo>
                    <a:pt x="2006" y="502"/>
                  </a:lnTo>
                  <a:lnTo>
                    <a:pt x="1950" y="409"/>
                  </a:lnTo>
                  <a:lnTo>
                    <a:pt x="1820" y="260"/>
                  </a:lnTo>
                  <a:lnTo>
                    <a:pt x="1672" y="149"/>
                  </a:lnTo>
                  <a:lnTo>
                    <a:pt x="1504" y="56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40;p43">
              <a:extLst>
                <a:ext uri="{FF2B5EF4-FFF2-40B4-BE49-F238E27FC236}">
                  <a16:creationId xmlns:a16="http://schemas.microsoft.com/office/drawing/2014/main" id="{8296BED7-2995-AC95-B04E-50C78F7920A0}"/>
                </a:ext>
              </a:extLst>
            </p:cNvPr>
            <p:cNvSpPr/>
            <p:nvPr/>
          </p:nvSpPr>
          <p:spPr>
            <a:xfrm>
              <a:off x="4864259" y="1416485"/>
              <a:ext cx="35460" cy="20540"/>
            </a:xfrm>
            <a:custGeom>
              <a:avLst/>
              <a:gdLst/>
              <a:ahLst/>
              <a:cxnLst/>
              <a:rect l="l" t="t" r="r" b="b"/>
              <a:pathLst>
                <a:path w="1060" h="614" extrusionOk="0">
                  <a:moveTo>
                    <a:pt x="929" y="1"/>
                  </a:moveTo>
                  <a:lnTo>
                    <a:pt x="892" y="19"/>
                  </a:lnTo>
                  <a:lnTo>
                    <a:pt x="706" y="149"/>
                  </a:lnTo>
                  <a:lnTo>
                    <a:pt x="502" y="279"/>
                  </a:lnTo>
                  <a:lnTo>
                    <a:pt x="279" y="372"/>
                  </a:lnTo>
                  <a:lnTo>
                    <a:pt x="38" y="465"/>
                  </a:lnTo>
                  <a:lnTo>
                    <a:pt x="1" y="502"/>
                  </a:lnTo>
                  <a:lnTo>
                    <a:pt x="1" y="539"/>
                  </a:lnTo>
                  <a:lnTo>
                    <a:pt x="19" y="595"/>
                  </a:lnTo>
                  <a:lnTo>
                    <a:pt x="38" y="614"/>
                  </a:lnTo>
                  <a:lnTo>
                    <a:pt x="75" y="614"/>
                  </a:lnTo>
                  <a:lnTo>
                    <a:pt x="186" y="595"/>
                  </a:lnTo>
                  <a:lnTo>
                    <a:pt x="316" y="576"/>
                  </a:lnTo>
                  <a:lnTo>
                    <a:pt x="446" y="539"/>
                  </a:lnTo>
                  <a:lnTo>
                    <a:pt x="576" y="484"/>
                  </a:lnTo>
                  <a:lnTo>
                    <a:pt x="706" y="428"/>
                  </a:lnTo>
                  <a:lnTo>
                    <a:pt x="836" y="354"/>
                  </a:lnTo>
                  <a:lnTo>
                    <a:pt x="929" y="279"/>
                  </a:lnTo>
                  <a:lnTo>
                    <a:pt x="1022" y="186"/>
                  </a:lnTo>
                  <a:lnTo>
                    <a:pt x="1059" y="149"/>
                  </a:lnTo>
                  <a:lnTo>
                    <a:pt x="1059" y="112"/>
                  </a:lnTo>
                  <a:lnTo>
                    <a:pt x="1059" y="75"/>
                  </a:lnTo>
                  <a:lnTo>
                    <a:pt x="1041" y="38"/>
                  </a:lnTo>
                  <a:lnTo>
                    <a:pt x="1004" y="19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41;p43">
              <a:extLst>
                <a:ext uri="{FF2B5EF4-FFF2-40B4-BE49-F238E27FC236}">
                  <a16:creationId xmlns:a16="http://schemas.microsoft.com/office/drawing/2014/main" id="{6E6AF515-9BCD-89B9-AD98-D93CFEFD38A9}"/>
                </a:ext>
              </a:extLst>
            </p:cNvPr>
            <p:cNvSpPr/>
            <p:nvPr/>
          </p:nvSpPr>
          <p:spPr>
            <a:xfrm>
              <a:off x="4866133" y="1253098"/>
              <a:ext cx="26762" cy="23651"/>
            </a:xfrm>
            <a:custGeom>
              <a:avLst/>
              <a:gdLst/>
              <a:ahLst/>
              <a:cxnLst/>
              <a:rect l="l" t="t" r="r" b="b"/>
              <a:pathLst>
                <a:path w="800" h="707" extrusionOk="0">
                  <a:moveTo>
                    <a:pt x="688" y="1"/>
                  </a:moveTo>
                  <a:lnTo>
                    <a:pt x="595" y="19"/>
                  </a:lnTo>
                  <a:lnTo>
                    <a:pt x="520" y="38"/>
                  </a:lnTo>
                  <a:lnTo>
                    <a:pt x="353" y="112"/>
                  </a:lnTo>
                  <a:lnTo>
                    <a:pt x="242" y="56"/>
                  </a:lnTo>
                  <a:lnTo>
                    <a:pt x="93" y="19"/>
                  </a:lnTo>
                  <a:lnTo>
                    <a:pt x="75" y="19"/>
                  </a:lnTo>
                  <a:lnTo>
                    <a:pt x="38" y="38"/>
                  </a:lnTo>
                  <a:lnTo>
                    <a:pt x="0" y="75"/>
                  </a:lnTo>
                  <a:lnTo>
                    <a:pt x="0" y="131"/>
                  </a:lnTo>
                  <a:lnTo>
                    <a:pt x="19" y="149"/>
                  </a:lnTo>
                  <a:lnTo>
                    <a:pt x="56" y="168"/>
                  </a:lnTo>
                  <a:lnTo>
                    <a:pt x="149" y="186"/>
                  </a:lnTo>
                  <a:lnTo>
                    <a:pt x="205" y="224"/>
                  </a:lnTo>
                  <a:lnTo>
                    <a:pt x="130" y="316"/>
                  </a:lnTo>
                  <a:lnTo>
                    <a:pt x="75" y="409"/>
                  </a:lnTo>
                  <a:lnTo>
                    <a:pt x="19" y="521"/>
                  </a:lnTo>
                  <a:lnTo>
                    <a:pt x="0" y="614"/>
                  </a:lnTo>
                  <a:lnTo>
                    <a:pt x="0" y="651"/>
                  </a:lnTo>
                  <a:lnTo>
                    <a:pt x="0" y="669"/>
                  </a:lnTo>
                  <a:lnTo>
                    <a:pt x="38" y="706"/>
                  </a:lnTo>
                  <a:lnTo>
                    <a:pt x="93" y="706"/>
                  </a:lnTo>
                  <a:lnTo>
                    <a:pt x="112" y="688"/>
                  </a:lnTo>
                  <a:lnTo>
                    <a:pt x="130" y="651"/>
                  </a:lnTo>
                  <a:lnTo>
                    <a:pt x="168" y="576"/>
                  </a:lnTo>
                  <a:lnTo>
                    <a:pt x="223" y="502"/>
                  </a:lnTo>
                  <a:lnTo>
                    <a:pt x="279" y="428"/>
                  </a:lnTo>
                  <a:lnTo>
                    <a:pt x="353" y="372"/>
                  </a:lnTo>
                  <a:lnTo>
                    <a:pt x="409" y="446"/>
                  </a:lnTo>
                  <a:lnTo>
                    <a:pt x="446" y="539"/>
                  </a:lnTo>
                  <a:lnTo>
                    <a:pt x="465" y="576"/>
                  </a:lnTo>
                  <a:lnTo>
                    <a:pt x="502" y="595"/>
                  </a:lnTo>
                  <a:lnTo>
                    <a:pt x="539" y="614"/>
                  </a:lnTo>
                  <a:lnTo>
                    <a:pt x="576" y="614"/>
                  </a:lnTo>
                  <a:lnTo>
                    <a:pt x="613" y="595"/>
                  </a:lnTo>
                  <a:lnTo>
                    <a:pt x="650" y="558"/>
                  </a:lnTo>
                  <a:lnTo>
                    <a:pt x="650" y="521"/>
                  </a:lnTo>
                  <a:lnTo>
                    <a:pt x="650" y="484"/>
                  </a:lnTo>
                  <a:lnTo>
                    <a:pt x="613" y="372"/>
                  </a:lnTo>
                  <a:lnTo>
                    <a:pt x="539" y="261"/>
                  </a:lnTo>
                  <a:lnTo>
                    <a:pt x="725" y="224"/>
                  </a:lnTo>
                  <a:lnTo>
                    <a:pt x="762" y="205"/>
                  </a:lnTo>
                  <a:lnTo>
                    <a:pt x="780" y="168"/>
                  </a:lnTo>
                  <a:lnTo>
                    <a:pt x="799" y="131"/>
                  </a:lnTo>
                  <a:lnTo>
                    <a:pt x="799" y="94"/>
                  </a:lnTo>
                  <a:lnTo>
                    <a:pt x="780" y="56"/>
                  </a:lnTo>
                  <a:lnTo>
                    <a:pt x="762" y="19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42;p43">
              <a:extLst>
                <a:ext uri="{FF2B5EF4-FFF2-40B4-BE49-F238E27FC236}">
                  <a16:creationId xmlns:a16="http://schemas.microsoft.com/office/drawing/2014/main" id="{80BA6662-9C67-2754-7919-662B39067A71}"/>
                </a:ext>
              </a:extLst>
            </p:cNvPr>
            <p:cNvSpPr/>
            <p:nvPr/>
          </p:nvSpPr>
          <p:spPr>
            <a:xfrm>
              <a:off x="4846261" y="1407787"/>
              <a:ext cx="39173" cy="21778"/>
            </a:xfrm>
            <a:custGeom>
              <a:avLst/>
              <a:gdLst/>
              <a:ahLst/>
              <a:cxnLst/>
              <a:rect l="l" t="t" r="r" b="b"/>
              <a:pathLst>
                <a:path w="1171" h="651" extrusionOk="0">
                  <a:moveTo>
                    <a:pt x="1059" y="1"/>
                  </a:moveTo>
                  <a:lnTo>
                    <a:pt x="1022" y="19"/>
                  </a:lnTo>
                  <a:lnTo>
                    <a:pt x="799" y="186"/>
                  </a:lnTo>
                  <a:lnTo>
                    <a:pt x="557" y="316"/>
                  </a:lnTo>
                  <a:lnTo>
                    <a:pt x="316" y="428"/>
                  </a:lnTo>
                  <a:lnTo>
                    <a:pt x="37" y="521"/>
                  </a:lnTo>
                  <a:lnTo>
                    <a:pt x="0" y="539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56" y="651"/>
                  </a:lnTo>
                  <a:lnTo>
                    <a:pt x="205" y="632"/>
                  </a:lnTo>
                  <a:lnTo>
                    <a:pt x="353" y="595"/>
                  </a:lnTo>
                  <a:lnTo>
                    <a:pt x="502" y="558"/>
                  </a:lnTo>
                  <a:lnTo>
                    <a:pt x="650" y="502"/>
                  </a:lnTo>
                  <a:lnTo>
                    <a:pt x="780" y="446"/>
                  </a:lnTo>
                  <a:lnTo>
                    <a:pt x="929" y="372"/>
                  </a:lnTo>
                  <a:lnTo>
                    <a:pt x="1040" y="279"/>
                  </a:lnTo>
                  <a:lnTo>
                    <a:pt x="1152" y="168"/>
                  </a:lnTo>
                  <a:lnTo>
                    <a:pt x="1170" y="149"/>
                  </a:lnTo>
                  <a:lnTo>
                    <a:pt x="1170" y="112"/>
                  </a:lnTo>
                  <a:lnTo>
                    <a:pt x="1170" y="75"/>
                  </a:lnTo>
                  <a:lnTo>
                    <a:pt x="1152" y="38"/>
                  </a:lnTo>
                  <a:lnTo>
                    <a:pt x="1133" y="19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43;p43">
              <a:extLst>
                <a:ext uri="{FF2B5EF4-FFF2-40B4-BE49-F238E27FC236}">
                  <a16:creationId xmlns:a16="http://schemas.microsoft.com/office/drawing/2014/main" id="{4054F651-7B68-3043-8774-37CC065E0975}"/>
                </a:ext>
              </a:extLst>
            </p:cNvPr>
            <p:cNvSpPr/>
            <p:nvPr/>
          </p:nvSpPr>
          <p:spPr>
            <a:xfrm>
              <a:off x="4786614" y="1299063"/>
              <a:ext cx="90121" cy="80821"/>
            </a:xfrm>
            <a:custGeom>
              <a:avLst/>
              <a:gdLst/>
              <a:ahLst/>
              <a:cxnLst/>
              <a:rect l="l" t="t" r="r" b="b"/>
              <a:pathLst>
                <a:path w="2694" h="2416" extrusionOk="0">
                  <a:moveTo>
                    <a:pt x="836" y="242"/>
                  </a:moveTo>
                  <a:lnTo>
                    <a:pt x="873" y="261"/>
                  </a:lnTo>
                  <a:lnTo>
                    <a:pt x="910" y="279"/>
                  </a:lnTo>
                  <a:lnTo>
                    <a:pt x="929" y="317"/>
                  </a:lnTo>
                  <a:lnTo>
                    <a:pt x="929" y="354"/>
                  </a:lnTo>
                  <a:lnTo>
                    <a:pt x="929" y="391"/>
                  </a:lnTo>
                  <a:lnTo>
                    <a:pt x="892" y="428"/>
                  </a:lnTo>
                  <a:lnTo>
                    <a:pt x="762" y="595"/>
                  </a:lnTo>
                  <a:lnTo>
                    <a:pt x="910" y="632"/>
                  </a:lnTo>
                  <a:lnTo>
                    <a:pt x="1059" y="688"/>
                  </a:lnTo>
                  <a:lnTo>
                    <a:pt x="1208" y="781"/>
                  </a:lnTo>
                  <a:lnTo>
                    <a:pt x="1319" y="892"/>
                  </a:lnTo>
                  <a:lnTo>
                    <a:pt x="1338" y="929"/>
                  </a:lnTo>
                  <a:lnTo>
                    <a:pt x="1338" y="967"/>
                  </a:lnTo>
                  <a:lnTo>
                    <a:pt x="1338" y="1004"/>
                  </a:lnTo>
                  <a:lnTo>
                    <a:pt x="1300" y="1041"/>
                  </a:lnTo>
                  <a:lnTo>
                    <a:pt x="1282" y="1059"/>
                  </a:lnTo>
                  <a:lnTo>
                    <a:pt x="1245" y="1078"/>
                  </a:lnTo>
                  <a:lnTo>
                    <a:pt x="1208" y="1059"/>
                  </a:lnTo>
                  <a:lnTo>
                    <a:pt x="1170" y="1041"/>
                  </a:lnTo>
                  <a:lnTo>
                    <a:pt x="1040" y="948"/>
                  </a:lnTo>
                  <a:lnTo>
                    <a:pt x="929" y="874"/>
                  </a:lnTo>
                  <a:lnTo>
                    <a:pt x="799" y="818"/>
                  </a:lnTo>
                  <a:lnTo>
                    <a:pt x="669" y="799"/>
                  </a:lnTo>
                  <a:lnTo>
                    <a:pt x="650" y="948"/>
                  </a:lnTo>
                  <a:lnTo>
                    <a:pt x="650" y="1097"/>
                  </a:lnTo>
                  <a:lnTo>
                    <a:pt x="650" y="1134"/>
                  </a:lnTo>
                  <a:lnTo>
                    <a:pt x="632" y="1152"/>
                  </a:lnTo>
                  <a:lnTo>
                    <a:pt x="595" y="1189"/>
                  </a:lnTo>
                  <a:lnTo>
                    <a:pt x="539" y="1189"/>
                  </a:lnTo>
                  <a:lnTo>
                    <a:pt x="483" y="1152"/>
                  </a:lnTo>
                  <a:lnTo>
                    <a:pt x="446" y="1078"/>
                  </a:lnTo>
                  <a:lnTo>
                    <a:pt x="428" y="985"/>
                  </a:lnTo>
                  <a:lnTo>
                    <a:pt x="409" y="892"/>
                  </a:lnTo>
                  <a:lnTo>
                    <a:pt x="428" y="799"/>
                  </a:lnTo>
                  <a:lnTo>
                    <a:pt x="335" y="799"/>
                  </a:lnTo>
                  <a:lnTo>
                    <a:pt x="298" y="781"/>
                  </a:lnTo>
                  <a:lnTo>
                    <a:pt x="279" y="762"/>
                  </a:lnTo>
                  <a:lnTo>
                    <a:pt x="260" y="725"/>
                  </a:lnTo>
                  <a:lnTo>
                    <a:pt x="260" y="707"/>
                  </a:lnTo>
                  <a:lnTo>
                    <a:pt x="279" y="669"/>
                  </a:lnTo>
                  <a:lnTo>
                    <a:pt x="298" y="651"/>
                  </a:lnTo>
                  <a:lnTo>
                    <a:pt x="335" y="632"/>
                  </a:lnTo>
                  <a:lnTo>
                    <a:pt x="465" y="595"/>
                  </a:lnTo>
                  <a:lnTo>
                    <a:pt x="520" y="484"/>
                  </a:lnTo>
                  <a:lnTo>
                    <a:pt x="595" y="391"/>
                  </a:lnTo>
                  <a:lnTo>
                    <a:pt x="669" y="317"/>
                  </a:lnTo>
                  <a:lnTo>
                    <a:pt x="762" y="261"/>
                  </a:lnTo>
                  <a:lnTo>
                    <a:pt x="799" y="242"/>
                  </a:lnTo>
                  <a:close/>
                  <a:moveTo>
                    <a:pt x="1078" y="1"/>
                  </a:moveTo>
                  <a:lnTo>
                    <a:pt x="929" y="19"/>
                  </a:lnTo>
                  <a:lnTo>
                    <a:pt x="780" y="57"/>
                  </a:lnTo>
                  <a:lnTo>
                    <a:pt x="650" y="94"/>
                  </a:lnTo>
                  <a:lnTo>
                    <a:pt x="502" y="168"/>
                  </a:lnTo>
                  <a:lnTo>
                    <a:pt x="372" y="261"/>
                  </a:lnTo>
                  <a:lnTo>
                    <a:pt x="242" y="354"/>
                  </a:lnTo>
                  <a:lnTo>
                    <a:pt x="149" y="484"/>
                  </a:lnTo>
                  <a:lnTo>
                    <a:pt x="75" y="614"/>
                  </a:lnTo>
                  <a:lnTo>
                    <a:pt x="38" y="744"/>
                  </a:lnTo>
                  <a:lnTo>
                    <a:pt x="0" y="874"/>
                  </a:lnTo>
                  <a:lnTo>
                    <a:pt x="0" y="1022"/>
                  </a:lnTo>
                  <a:lnTo>
                    <a:pt x="19" y="1171"/>
                  </a:lnTo>
                  <a:lnTo>
                    <a:pt x="38" y="1319"/>
                  </a:lnTo>
                  <a:lnTo>
                    <a:pt x="93" y="1468"/>
                  </a:lnTo>
                  <a:lnTo>
                    <a:pt x="149" y="1617"/>
                  </a:lnTo>
                  <a:lnTo>
                    <a:pt x="223" y="1747"/>
                  </a:lnTo>
                  <a:lnTo>
                    <a:pt x="298" y="1877"/>
                  </a:lnTo>
                  <a:lnTo>
                    <a:pt x="390" y="2007"/>
                  </a:lnTo>
                  <a:lnTo>
                    <a:pt x="502" y="2118"/>
                  </a:lnTo>
                  <a:lnTo>
                    <a:pt x="613" y="2211"/>
                  </a:lnTo>
                  <a:lnTo>
                    <a:pt x="632" y="2229"/>
                  </a:lnTo>
                  <a:lnTo>
                    <a:pt x="799" y="2192"/>
                  </a:lnTo>
                  <a:lnTo>
                    <a:pt x="948" y="2155"/>
                  </a:lnTo>
                  <a:lnTo>
                    <a:pt x="1115" y="2137"/>
                  </a:lnTo>
                  <a:lnTo>
                    <a:pt x="1300" y="2155"/>
                  </a:lnTo>
                  <a:lnTo>
                    <a:pt x="1468" y="2192"/>
                  </a:lnTo>
                  <a:lnTo>
                    <a:pt x="1616" y="2248"/>
                  </a:lnTo>
                  <a:lnTo>
                    <a:pt x="1783" y="2322"/>
                  </a:lnTo>
                  <a:lnTo>
                    <a:pt x="1932" y="2415"/>
                  </a:lnTo>
                  <a:lnTo>
                    <a:pt x="1895" y="2229"/>
                  </a:lnTo>
                  <a:lnTo>
                    <a:pt x="1876" y="2062"/>
                  </a:lnTo>
                  <a:lnTo>
                    <a:pt x="1913" y="1895"/>
                  </a:lnTo>
                  <a:lnTo>
                    <a:pt x="1969" y="1728"/>
                  </a:lnTo>
                  <a:lnTo>
                    <a:pt x="2043" y="1635"/>
                  </a:lnTo>
                  <a:lnTo>
                    <a:pt x="2118" y="1561"/>
                  </a:lnTo>
                  <a:lnTo>
                    <a:pt x="2192" y="1487"/>
                  </a:lnTo>
                  <a:lnTo>
                    <a:pt x="2285" y="1412"/>
                  </a:lnTo>
                  <a:lnTo>
                    <a:pt x="2377" y="1375"/>
                  </a:lnTo>
                  <a:lnTo>
                    <a:pt x="2470" y="1338"/>
                  </a:lnTo>
                  <a:lnTo>
                    <a:pt x="2582" y="1319"/>
                  </a:lnTo>
                  <a:lnTo>
                    <a:pt x="2693" y="1301"/>
                  </a:lnTo>
                  <a:lnTo>
                    <a:pt x="2637" y="1171"/>
                  </a:lnTo>
                  <a:lnTo>
                    <a:pt x="2600" y="1041"/>
                  </a:lnTo>
                  <a:lnTo>
                    <a:pt x="2600" y="892"/>
                  </a:lnTo>
                  <a:lnTo>
                    <a:pt x="2619" y="762"/>
                  </a:lnTo>
                  <a:lnTo>
                    <a:pt x="2600" y="744"/>
                  </a:lnTo>
                  <a:lnTo>
                    <a:pt x="2415" y="539"/>
                  </a:lnTo>
                  <a:lnTo>
                    <a:pt x="2173" y="354"/>
                  </a:lnTo>
                  <a:lnTo>
                    <a:pt x="1932" y="205"/>
                  </a:lnTo>
                  <a:lnTo>
                    <a:pt x="1783" y="149"/>
                  </a:lnTo>
                  <a:lnTo>
                    <a:pt x="1653" y="94"/>
                  </a:lnTo>
                  <a:lnTo>
                    <a:pt x="1505" y="57"/>
                  </a:lnTo>
                  <a:lnTo>
                    <a:pt x="1375" y="19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44;p43">
              <a:extLst>
                <a:ext uri="{FF2B5EF4-FFF2-40B4-BE49-F238E27FC236}">
                  <a16:creationId xmlns:a16="http://schemas.microsoft.com/office/drawing/2014/main" id="{B0A1036B-7606-DAF2-9F1F-A78C91778869}"/>
                </a:ext>
              </a:extLst>
            </p:cNvPr>
            <p:cNvSpPr/>
            <p:nvPr/>
          </p:nvSpPr>
          <p:spPr>
            <a:xfrm>
              <a:off x="4795312" y="1307158"/>
              <a:ext cx="36062" cy="3171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539" y="0"/>
                  </a:moveTo>
                  <a:lnTo>
                    <a:pt x="502" y="19"/>
                  </a:lnTo>
                  <a:lnTo>
                    <a:pt x="409" y="75"/>
                  </a:lnTo>
                  <a:lnTo>
                    <a:pt x="335" y="149"/>
                  </a:lnTo>
                  <a:lnTo>
                    <a:pt x="260" y="242"/>
                  </a:lnTo>
                  <a:lnTo>
                    <a:pt x="205" y="353"/>
                  </a:lnTo>
                  <a:lnTo>
                    <a:pt x="75" y="390"/>
                  </a:lnTo>
                  <a:lnTo>
                    <a:pt x="38" y="409"/>
                  </a:lnTo>
                  <a:lnTo>
                    <a:pt x="19" y="427"/>
                  </a:lnTo>
                  <a:lnTo>
                    <a:pt x="0" y="465"/>
                  </a:lnTo>
                  <a:lnTo>
                    <a:pt x="0" y="483"/>
                  </a:lnTo>
                  <a:lnTo>
                    <a:pt x="19" y="520"/>
                  </a:lnTo>
                  <a:lnTo>
                    <a:pt x="38" y="539"/>
                  </a:lnTo>
                  <a:lnTo>
                    <a:pt x="75" y="557"/>
                  </a:lnTo>
                  <a:lnTo>
                    <a:pt x="168" y="557"/>
                  </a:lnTo>
                  <a:lnTo>
                    <a:pt x="149" y="650"/>
                  </a:lnTo>
                  <a:lnTo>
                    <a:pt x="168" y="743"/>
                  </a:lnTo>
                  <a:lnTo>
                    <a:pt x="186" y="836"/>
                  </a:lnTo>
                  <a:lnTo>
                    <a:pt x="223" y="910"/>
                  </a:lnTo>
                  <a:lnTo>
                    <a:pt x="279" y="947"/>
                  </a:lnTo>
                  <a:lnTo>
                    <a:pt x="335" y="947"/>
                  </a:lnTo>
                  <a:lnTo>
                    <a:pt x="372" y="910"/>
                  </a:lnTo>
                  <a:lnTo>
                    <a:pt x="390" y="892"/>
                  </a:lnTo>
                  <a:lnTo>
                    <a:pt x="390" y="855"/>
                  </a:lnTo>
                  <a:lnTo>
                    <a:pt x="390" y="706"/>
                  </a:lnTo>
                  <a:lnTo>
                    <a:pt x="409" y="557"/>
                  </a:lnTo>
                  <a:lnTo>
                    <a:pt x="539" y="576"/>
                  </a:lnTo>
                  <a:lnTo>
                    <a:pt x="669" y="632"/>
                  </a:lnTo>
                  <a:lnTo>
                    <a:pt x="780" y="706"/>
                  </a:lnTo>
                  <a:lnTo>
                    <a:pt x="910" y="799"/>
                  </a:lnTo>
                  <a:lnTo>
                    <a:pt x="948" y="817"/>
                  </a:lnTo>
                  <a:lnTo>
                    <a:pt x="985" y="836"/>
                  </a:lnTo>
                  <a:lnTo>
                    <a:pt x="1022" y="817"/>
                  </a:lnTo>
                  <a:lnTo>
                    <a:pt x="1040" y="799"/>
                  </a:lnTo>
                  <a:lnTo>
                    <a:pt x="1078" y="762"/>
                  </a:lnTo>
                  <a:lnTo>
                    <a:pt x="1078" y="725"/>
                  </a:lnTo>
                  <a:lnTo>
                    <a:pt x="1078" y="687"/>
                  </a:lnTo>
                  <a:lnTo>
                    <a:pt x="1059" y="650"/>
                  </a:lnTo>
                  <a:lnTo>
                    <a:pt x="948" y="539"/>
                  </a:lnTo>
                  <a:lnTo>
                    <a:pt x="799" y="446"/>
                  </a:lnTo>
                  <a:lnTo>
                    <a:pt x="650" y="390"/>
                  </a:lnTo>
                  <a:lnTo>
                    <a:pt x="502" y="353"/>
                  </a:lnTo>
                  <a:lnTo>
                    <a:pt x="632" y="186"/>
                  </a:lnTo>
                  <a:lnTo>
                    <a:pt x="669" y="149"/>
                  </a:lnTo>
                  <a:lnTo>
                    <a:pt x="669" y="112"/>
                  </a:lnTo>
                  <a:lnTo>
                    <a:pt x="669" y="75"/>
                  </a:lnTo>
                  <a:lnTo>
                    <a:pt x="650" y="37"/>
                  </a:lnTo>
                  <a:lnTo>
                    <a:pt x="613" y="19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45;p43">
              <a:extLst>
                <a:ext uri="{FF2B5EF4-FFF2-40B4-BE49-F238E27FC236}">
                  <a16:creationId xmlns:a16="http://schemas.microsoft.com/office/drawing/2014/main" id="{55508698-34D7-E68B-F5F5-CAA4AC87CEDE}"/>
                </a:ext>
              </a:extLst>
            </p:cNvPr>
            <p:cNvSpPr/>
            <p:nvPr/>
          </p:nvSpPr>
          <p:spPr>
            <a:xfrm>
              <a:off x="4702110" y="1367408"/>
              <a:ext cx="149767" cy="59679"/>
            </a:xfrm>
            <a:custGeom>
              <a:avLst/>
              <a:gdLst/>
              <a:ahLst/>
              <a:cxnLst/>
              <a:rect l="l" t="t" r="r" b="b"/>
              <a:pathLst>
                <a:path w="4477" h="1784" extrusionOk="0">
                  <a:moveTo>
                    <a:pt x="874" y="1"/>
                  </a:moveTo>
                  <a:lnTo>
                    <a:pt x="781" y="19"/>
                  </a:lnTo>
                  <a:lnTo>
                    <a:pt x="707" y="38"/>
                  </a:lnTo>
                  <a:lnTo>
                    <a:pt x="539" y="112"/>
                  </a:lnTo>
                  <a:lnTo>
                    <a:pt x="539" y="354"/>
                  </a:lnTo>
                  <a:lnTo>
                    <a:pt x="521" y="576"/>
                  </a:lnTo>
                  <a:lnTo>
                    <a:pt x="465" y="781"/>
                  </a:lnTo>
                  <a:lnTo>
                    <a:pt x="409" y="1003"/>
                  </a:lnTo>
                  <a:lnTo>
                    <a:pt x="335" y="1208"/>
                  </a:lnTo>
                  <a:lnTo>
                    <a:pt x="242" y="1412"/>
                  </a:lnTo>
                  <a:lnTo>
                    <a:pt x="131" y="1598"/>
                  </a:lnTo>
                  <a:lnTo>
                    <a:pt x="1" y="1783"/>
                  </a:lnTo>
                  <a:lnTo>
                    <a:pt x="558" y="1728"/>
                  </a:lnTo>
                  <a:lnTo>
                    <a:pt x="1134" y="1653"/>
                  </a:lnTo>
                  <a:lnTo>
                    <a:pt x="1709" y="1542"/>
                  </a:lnTo>
                  <a:lnTo>
                    <a:pt x="2266" y="1431"/>
                  </a:lnTo>
                  <a:lnTo>
                    <a:pt x="2842" y="1301"/>
                  </a:lnTo>
                  <a:lnTo>
                    <a:pt x="3399" y="1152"/>
                  </a:lnTo>
                  <a:lnTo>
                    <a:pt x="3938" y="985"/>
                  </a:lnTo>
                  <a:lnTo>
                    <a:pt x="4476" y="799"/>
                  </a:lnTo>
                  <a:lnTo>
                    <a:pt x="4384" y="706"/>
                  </a:lnTo>
                  <a:lnTo>
                    <a:pt x="4272" y="614"/>
                  </a:lnTo>
                  <a:lnTo>
                    <a:pt x="4179" y="558"/>
                  </a:lnTo>
                  <a:lnTo>
                    <a:pt x="4068" y="502"/>
                  </a:lnTo>
                  <a:lnTo>
                    <a:pt x="3956" y="446"/>
                  </a:lnTo>
                  <a:lnTo>
                    <a:pt x="3864" y="428"/>
                  </a:lnTo>
                  <a:lnTo>
                    <a:pt x="3752" y="409"/>
                  </a:lnTo>
                  <a:lnTo>
                    <a:pt x="3641" y="391"/>
                  </a:lnTo>
                  <a:lnTo>
                    <a:pt x="3529" y="391"/>
                  </a:lnTo>
                  <a:lnTo>
                    <a:pt x="3418" y="409"/>
                  </a:lnTo>
                  <a:lnTo>
                    <a:pt x="3195" y="484"/>
                  </a:lnTo>
                  <a:lnTo>
                    <a:pt x="2972" y="595"/>
                  </a:lnTo>
                  <a:lnTo>
                    <a:pt x="2768" y="744"/>
                  </a:lnTo>
                  <a:lnTo>
                    <a:pt x="2786" y="799"/>
                  </a:lnTo>
                  <a:lnTo>
                    <a:pt x="2805" y="855"/>
                  </a:lnTo>
                  <a:lnTo>
                    <a:pt x="2786" y="892"/>
                  </a:lnTo>
                  <a:lnTo>
                    <a:pt x="2749" y="929"/>
                  </a:lnTo>
                  <a:lnTo>
                    <a:pt x="2712" y="948"/>
                  </a:lnTo>
                  <a:lnTo>
                    <a:pt x="2656" y="966"/>
                  </a:lnTo>
                  <a:lnTo>
                    <a:pt x="2619" y="948"/>
                  </a:lnTo>
                  <a:lnTo>
                    <a:pt x="2564" y="911"/>
                  </a:lnTo>
                  <a:lnTo>
                    <a:pt x="2545" y="873"/>
                  </a:lnTo>
                  <a:lnTo>
                    <a:pt x="2452" y="725"/>
                  </a:lnTo>
                  <a:lnTo>
                    <a:pt x="2359" y="632"/>
                  </a:lnTo>
                  <a:lnTo>
                    <a:pt x="2248" y="576"/>
                  </a:lnTo>
                  <a:lnTo>
                    <a:pt x="2118" y="558"/>
                  </a:lnTo>
                  <a:lnTo>
                    <a:pt x="1988" y="558"/>
                  </a:lnTo>
                  <a:lnTo>
                    <a:pt x="1858" y="614"/>
                  </a:lnTo>
                  <a:lnTo>
                    <a:pt x="1747" y="688"/>
                  </a:lnTo>
                  <a:lnTo>
                    <a:pt x="1635" y="799"/>
                  </a:lnTo>
                  <a:lnTo>
                    <a:pt x="1617" y="873"/>
                  </a:lnTo>
                  <a:lnTo>
                    <a:pt x="1579" y="929"/>
                  </a:lnTo>
                  <a:lnTo>
                    <a:pt x="1542" y="966"/>
                  </a:lnTo>
                  <a:lnTo>
                    <a:pt x="1524" y="966"/>
                  </a:lnTo>
                  <a:lnTo>
                    <a:pt x="1449" y="985"/>
                  </a:lnTo>
                  <a:lnTo>
                    <a:pt x="1375" y="966"/>
                  </a:lnTo>
                  <a:lnTo>
                    <a:pt x="1357" y="948"/>
                  </a:lnTo>
                  <a:lnTo>
                    <a:pt x="1338" y="911"/>
                  </a:lnTo>
                  <a:lnTo>
                    <a:pt x="1338" y="873"/>
                  </a:lnTo>
                  <a:lnTo>
                    <a:pt x="1338" y="836"/>
                  </a:lnTo>
                  <a:lnTo>
                    <a:pt x="1375" y="744"/>
                  </a:lnTo>
                  <a:lnTo>
                    <a:pt x="1412" y="632"/>
                  </a:lnTo>
                  <a:lnTo>
                    <a:pt x="1412" y="539"/>
                  </a:lnTo>
                  <a:lnTo>
                    <a:pt x="1412" y="428"/>
                  </a:lnTo>
                  <a:lnTo>
                    <a:pt x="1394" y="335"/>
                  </a:lnTo>
                  <a:lnTo>
                    <a:pt x="1357" y="242"/>
                  </a:lnTo>
                  <a:lnTo>
                    <a:pt x="1282" y="168"/>
                  </a:lnTo>
                  <a:lnTo>
                    <a:pt x="1208" y="94"/>
                  </a:lnTo>
                  <a:lnTo>
                    <a:pt x="1134" y="38"/>
                  </a:lnTo>
                  <a:lnTo>
                    <a:pt x="1041" y="1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46;p43">
              <a:extLst>
                <a:ext uri="{FF2B5EF4-FFF2-40B4-BE49-F238E27FC236}">
                  <a16:creationId xmlns:a16="http://schemas.microsoft.com/office/drawing/2014/main" id="{2879D3E6-1CAE-EF7E-511D-83A672935577}"/>
                </a:ext>
              </a:extLst>
            </p:cNvPr>
            <p:cNvSpPr/>
            <p:nvPr/>
          </p:nvSpPr>
          <p:spPr>
            <a:xfrm>
              <a:off x="4720142" y="1178563"/>
              <a:ext cx="96945" cy="108118"/>
            </a:xfrm>
            <a:custGeom>
              <a:avLst/>
              <a:gdLst/>
              <a:ahLst/>
              <a:cxnLst/>
              <a:rect l="l" t="t" r="r" b="b"/>
              <a:pathLst>
                <a:path w="2898" h="3232" extrusionOk="0">
                  <a:moveTo>
                    <a:pt x="688" y="0"/>
                  </a:moveTo>
                  <a:lnTo>
                    <a:pt x="613" y="19"/>
                  </a:lnTo>
                  <a:lnTo>
                    <a:pt x="520" y="37"/>
                  </a:lnTo>
                  <a:lnTo>
                    <a:pt x="446" y="56"/>
                  </a:lnTo>
                  <a:lnTo>
                    <a:pt x="372" y="112"/>
                  </a:lnTo>
                  <a:lnTo>
                    <a:pt x="298" y="167"/>
                  </a:lnTo>
                  <a:lnTo>
                    <a:pt x="353" y="335"/>
                  </a:lnTo>
                  <a:lnTo>
                    <a:pt x="409" y="502"/>
                  </a:lnTo>
                  <a:lnTo>
                    <a:pt x="446" y="669"/>
                  </a:lnTo>
                  <a:lnTo>
                    <a:pt x="465" y="854"/>
                  </a:lnTo>
                  <a:lnTo>
                    <a:pt x="483" y="1226"/>
                  </a:lnTo>
                  <a:lnTo>
                    <a:pt x="446" y="1597"/>
                  </a:lnTo>
                  <a:lnTo>
                    <a:pt x="390" y="1969"/>
                  </a:lnTo>
                  <a:lnTo>
                    <a:pt x="279" y="2303"/>
                  </a:lnTo>
                  <a:lnTo>
                    <a:pt x="168" y="2637"/>
                  </a:lnTo>
                  <a:lnTo>
                    <a:pt x="0" y="2916"/>
                  </a:lnTo>
                  <a:lnTo>
                    <a:pt x="168" y="2953"/>
                  </a:lnTo>
                  <a:lnTo>
                    <a:pt x="316" y="3027"/>
                  </a:lnTo>
                  <a:lnTo>
                    <a:pt x="446" y="3120"/>
                  </a:lnTo>
                  <a:lnTo>
                    <a:pt x="558" y="3232"/>
                  </a:lnTo>
                  <a:lnTo>
                    <a:pt x="632" y="3064"/>
                  </a:lnTo>
                  <a:lnTo>
                    <a:pt x="725" y="2934"/>
                  </a:lnTo>
                  <a:lnTo>
                    <a:pt x="855" y="2804"/>
                  </a:lnTo>
                  <a:lnTo>
                    <a:pt x="1003" y="2712"/>
                  </a:lnTo>
                  <a:lnTo>
                    <a:pt x="1152" y="2656"/>
                  </a:lnTo>
                  <a:lnTo>
                    <a:pt x="1300" y="2637"/>
                  </a:lnTo>
                  <a:lnTo>
                    <a:pt x="1467" y="2637"/>
                  </a:lnTo>
                  <a:lnTo>
                    <a:pt x="1616" y="2674"/>
                  </a:lnTo>
                  <a:lnTo>
                    <a:pt x="1579" y="2544"/>
                  </a:lnTo>
                  <a:lnTo>
                    <a:pt x="1560" y="2414"/>
                  </a:lnTo>
                  <a:lnTo>
                    <a:pt x="1560" y="2284"/>
                  </a:lnTo>
                  <a:lnTo>
                    <a:pt x="1597" y="2173"/>
                  </a:lnTo>
                  <a:lnTo>
                    <a:pt x="1635" y="2062"/>
                  </a:lnTo>
                  <a:lnTo>
                    <a:pt x="1690" y="1950"/>
                  </a:lnTo>
                  <a:lnTo>
                    <a:pt x="1765" y="1857"/>
                  </a:lnTo>
                  <a:lnTo>
                    <a:pt x="1857" y="1764"/>
                  </a:lnTo>
                  <a:lnTo>
                    <a:pt x="1950" y="1690"/>
                  </a:lnTo>
                  <a:lnTo>
                    <a:pt x="2062" y="1616"/>
                  </a:lnTo>
                  <a:lnTo>
                    <a:pt x="2173" y="1579"/>
                  </a:lnTo>
                  <a:lnTo>
                    <a:pt x="2285" y="1542"/>
                  </a:lnTo>
                  <a:lnTo>
                    <a:pt x="2396" y="1523"/>
                  </a:lnTo>
                  <a:lnTo>
                    <a:pt x="2526" y="1523"/>
                  </a:lnTo>
                  <a:lnTo>
                    <a:pt x="2637" y="1542"/>
                  </a:lnTo>
                  <a:lnTo>
                    <a:pt x="2767" y="1579"/>
                  </a:lnTo>
                  <a:lnTo>
                    <a:pt x="2767" y="1430"/>
                  </a:lnTo>
                  <a:lnTo>
                    <a:pt x="2786" y="1300"/>
                  </a:lnTo>
                  <a:lnTo>
                    <a:pt x="2842" y="1152"/>
                  </a:lnTo>
                  <a:lnTo>
                    <a:pt x="2897" y="1022"/>
                  </a:lnTo>
                  <a:lnTo>
                    <a:pt x="2842" y="1003"/>
                  </a:lnTo>
                  <a:lnTo>
                    <a:pt x="2805" y="966"/>
                  </a:lnTo>
                  <a:lnTo>
                    <a:pt x="2786" y="929"/>
                  </a:lnTo>
                  <a:lnTo>
                    <a:pt x="2786" y="873"/>
                  </a:lnTo>
                  <a:lnTo>
                    <a:pt x="2805" y="799"/>
                  </a:lnTo>
                  <a:lnTo>
                    <a:pt x="2805" y="724"/>
                  </a:lnTo>
                  <a:lnTo>
                    <a:pt x="2786" y="613"/>
                  </a:lnTo>
                  <a:lnTo>
                    <a:pt x="2712" y="520"/>
                  </a:lnTo>
                  <a:lnTo>
                    <a:pt x="2619" y="446"/>
                  </a:lnTo>
                  <a:lnTo>
                    <a:pt x="2507" y="390"/>
                  </a:lnTo>
                  <a:lnTo>
                    <a:pt x="2396" y="353"/>
                  </a:lnTo>
                  <a:lnTo>
                    <a:pt x="2266" y="353"/>
                  </a:lnTo>
                  <a:lnTo>
                    <a:pt x="2155" y="372"/>
                  </a:lnTo>
                  <a:lnTo>
                    <a:pt x="2062" y="390"/>
                  </a:lnTo>
                  <a:lnTo>
                    <a:pt x="1969" y="446"/>
                  </a:lnTo>
                  <a:lnTo>
                    <a:pt x="1802" y="539"/>
                  </a:lnTo>
                  <a:lnTo>
                    <a:pt x="1467" y="762"/>
                  </a:lnTo>
                  <a:lnTo>
                    <a:pt x="1449" y="762"/>
                  </a:lnTo>
                  <a:lnTo>
                    <a:pt x="1412" y="836"/>
                  </a:lnTo>
                  <a:lnTo>
                    <a:pt x="1375" y="910"/>
                  </a:lnTo>
                  <a:lnTo>
                    <a:pt x="1337" y="929"/>
                  </a:lnTo>
                  <a:lnTo>
                    <a:pt x="1300" y="947"/>
                  </a:lnTo>
                  <a:lnTo>
                    <a:pt x="1263" y="947"/>
                  </a:lnTo>
                  <a:lnTo>
                    <a:pt x="1226" y="929"/>
                  </a:lnTo>
                  <a:lnTo>
                    <a:pt x="1170" y="854"/>
                  </a:lnTo>
                  <a:lnTo>
                    <a:pt x="1152" y="817"/>
                  </a:lnTo>
                  <a:lnTo>
                    <a:pt x="1152" y="780"/>
                  </a:lnTo>
                  <a:lnTo>
                    <a:pt x="1189" y="576"/>
                  </a:lnTo>
                  <a:lnTo>
                    <a:pt x="1189" y="483"/>
                  </a:lnTo>
                  <a:lnTo>
                    <a:pt x="1170" y="390"/>
                  </a:lnTo>
                  <a:lnTo>
                    <a:pt x="1152" y="297"/>
                  </a:lnTo>
                  <a:lnTo>
                    <a:pt x="1096" y="205"/>
                  </a:lnTo>
                  <a:lnTo>
                    <a:pt x="1040" y="130"/>
                  </a:lnTo>
                  <a:lnTo>
                    <a:pt x="948" y="75"/>
                  </a:lnTo>
                  <a:lnTo>
                    <a:pt x="873" y="37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47;p43">
              <a:extLst>
                <a:ext uri="{FF2B5EF4-FFF2-40B4-BE49-F238E27FC236}">
                  <a16:creationId xmlns:a16="http://schemas.microsoft.com/office/drawing/2014/main" id="{B9DBF916-DF14-AB9F-FB0E-B2BC07F89982}"/>
                </a:ext>
              </a:extLst>
            </p:cNvPr>
            <p:cNvSpPr/>
            <p:nvPr/>
          </p:nvSpPr>
          <p:spPr>
            <a:xfrm>
              <a:off x="4700270" y="1277318"/>
              <a:ext cx="116816" cy="109390"/>
            </a:xfrm>
            <a:custGeom>
              <a:avLst/>
              <a:gdLst/>
              <a:ahLst/>
              <a:cxnLst/>
              <a:rect l="l" t="t" r="r" b="b"/>
              <a:pathLst>
                <a:path w="3492" h="3270" extrusionOk="0">
                  <a:moveTo>
                    <a:pt x="2024" y="187"/>
                  </a:moveTo>
                  <a:lnTo>
                    <a:pt x="2061" y="242"/>
                  </a:lnTo>
                  <a:lnTo>
                    <a:pt x="2061" y="298"/>
                  </a:lnTo>
                  <a:lnTo>
                    <a:pt x="2061" y="335"/>
                  </a:lnTo>
                  <a:lnTo>
                    <a:pt x="2024" y="354"/>
                  </a:lnTo>
                  <a:lnTo>
                    <a:pt x="1876" y="447"/>
                  </a:lnTo>
                  <a:lnTo>
                    <a:pt x="1820" y="502"/>
                  </a:lnTo>
                  <a:lnTo>
                    <a:pt x="1746" y="558"/>
                  </a:lnTo>
                  <a:lnTo>
                    <a:pt x="1634" y="688"/>
                  </a:lnTo>
                  <a:lnTo>
                    <a:pt x="1542" y="837"/>
                  </a:lnTo>
                  <a:lnTo>
                    <a:pt x="1523" y="855"/>
                  </a:lnTo>
                  <a:lnTo>
                    <a:pt x="1504" y="874"/>
                  </a:lnTo>
                  <a:lnTo>
                    <a:pt x="1449" y="874"/>
                  </a:lnTo>
                  <a:lnTo>
                    <a:pt x="1412" y="837"/>
                  </a:lnTo>
                  <a:lnTo>
                    <a:pt x="1412" y="781"/>
                  </a:lnTo>
                  <a:lnTo>
                    <a:pt x="1430" y="688"/>
                  </a:lnTo>
                  <a:lnTo>
                    <a:pt x="1467" y="595"/>
                  </a:lnTo>
                  <a:lnTo>
                    <a:pt x="1523" y="502"/>
                  </a:lnTo>
                  <a:lnTo>
                    <a:pt x="1597" y="410"/>
                  </a:lnTo>
                  <a:lnTo>
                    <a:pt x="1690" y="335"/>
                  </a:lnTo>
                  <a:lnTo>
                    <a:pt x="1764" y="261"/>
                  </a:lnTo>
                  <a:lnTo>
                    <a:pt x="1857" y="224"/>
                  </a:lnTo>
                  <a:lnTo>
                    <a:pt x="1950" y="187"/>
                  </a:lnTo>
                  <a:close/>
                  <a:moveTo>
                    <a:pt x="1913" y="1"/>
                  </a:moveTo>
                  <a:lnTo>
                    <a:pt x="1820" y="20"/>
                  </a:lnTo>
                  <a:lnTo>
                    <a:pt x="1727" y="57"/>
                  </a:lnTo>
                  <a:lnTo>
                    <a:pt x="1634" y="94"/>
                  </a:lnTo>
                  <a:lnTo>
                    <a:pt x="1560" y="168"/>
                  </a:lnTo>
                  <a:lnTo>
                    <a:pt x="1486" y="224"/>
                  </a:lnTo>
                  <a:lnTo>
                    <a:pt x="1430" y="317"/>
                  </a:lnTo>
                  <a:lnTo>
                    <a:pt x="1374" y="410"/>
                  </a:lnTo>
                  <a:lnTo>
                    <a:pt x="1337" y="502"/>
                  </a:lnTo>
                  <a:lnTo>
                    <a:pt x="1319" y="614"/>
                  </a:lnTo>
                  <a:lnTo>
                    <a:pt x="1337" y="744"/>
                  </a:lnTo>
                  <a:lnTo>
                    <a:pt x="1319" y="799"/>
                  </a:lnTo>
                  <a:lnTo>
                    <a:pt x="1319" y="855"/>
                  </a:lnTo>
                  <a:lnTo>
                    <a:pt x="1319" y="874"/>
                  </a:lnTo>
                  <a:lnTo>
                    <a:pt x="1300" y="911"/>
                  </a:lnTo>
                  <a:lnTo>
                    <a:pt x="1263" y="948"/>
                  </a:lnTo>
                  <a:lnTo>
                    <a:pt x="1189" y="948"/>
                  </a:lnTo>
                  <a:lnTo>
                    <a:pt x="1170" y="911"/>
                  </a:lnTo>
                  <a:lnTo>
                    <a:pt x="1152" y="837"/>
                  </a:lnTo>
                  <a:lnTo>
                    <a:pt x="1114" y="818"/>
                  </a:lnTo>
                  <a:lnTo>
                    <a:pt x="1096" y="762"/>
                  </a:lnTo>
                  <a:lnTo>
                    <a:pt x="1059" y="651"/>
                  </a:lnTo>
                  <a:lnTo>
                    <a:pt x="1003" y="539"/>
                  </a:lnTo>
                  <a:lnTo>
                    <a:pt x="947" y="447"/>
                  </a:lnTo>
                  <a:lnTo>
                    <a:pt x="854" y="354"/>
                  </a:lnTo>
                  <a:lnTo>
                    <a:pt x="762" y="280"/>
                  </a:lnTo>
                  <a:lnTo>
                    <a:pt x="650" y="242"/>
                  </a:lnTo>
                  <a:lnTo>
                    <a:pt x="520" y="224"/>
                  </a:lnTo>
                  <a:lnTo>
                    <a:pt x="390" y="242"/>
                  </a:lnTo>
                  <a:lnTo>
                    <a:pt x="297" y="280"/>
                  </a:lnTo>
                  <a:lnTo>
                    <a:pt x="223" y="335"/>
                  </a:lnTo>
                  <a:lnTo>
                    <a:pt x="167" y="391"/>
                  </a:lnTo>
                  <a:lnTo>
                    <a:pt x="112" y="465"/>
                  </a:lnTo>
                  <a:lnTo>
                    <a:pt x="56" y="539"/>
                  </a:lnTo>
                  <a:lnTo>
                    <a:pt x="19" y="632"/>
                  </a:lnTo>
                  <a:lnTo>
                    <a:pt x="0" y="725"/>
                  </a:lnTo>
                  <a:lnTo>
                    <a:pt x="0" y="818"/>
                  </a:lnTo>
                  <a:lnTo>
                    <a:pt x="112" y="1022"/>
                  </a:lnTo>
                  <a:lnTo>
                    <a:pt x="223" y="1264"/>
                  </a:lnTo>
                  <a:lnTo>
                    <a:pt x="316" y="1487"/>
                  </a:lnTo>
                  <a:lnTo>
                    <a:pt x="409" y="1728"/>
                  </a:lnTo>
                  <a:lnTo>
                    <a:pt x="520" y="2192"/>
                  </a:lnTo>
                  <a:lnTo>
                    <a:pt x="557" y="2397"/>
                  </a:lnTo>
                  <a:lnTo>
                    <a:pt x="594" y="2564"/>
                  </a:lnTo>
                  <a:lnTo>
                    <a:pt x="594" y="2582"/>
                  </a:lnTo>
                  <a:lnTo>
                    <a:pt x="669" y="2527"/>
                  </a:lnTo>
                  <a:lnTo>
                    <a:pt x="780" y="2489"/>
                  </a:lnTo>
                  <a:lnTo>
                    <a:pt x="873" y="2471"/>
                  </a:lnTo>
                  <a:lnTo>
                    <a:pt x="984" y="2452"/>
                  </a:lnTo>
                  <a:lnTo>
                    <a:pt x="1077" y="2471"/>
                  </a:lnTo>
                  <a:lnTo>
                    <a:pt x="1189" y="2489"/>
                  </a:lnTo>
                  <a:lnTo>
                    <a:pt x="1282" y="2508"/>
                  </a:lnTo>
                  <a:lnTo>
                    <a:pt x="1374" y="2564"/>
                  </a:lnTo>
                  <a:lnTo>
                    <a:pt x="1504" y="2675"/>
                  </a:lnTo>
                  <a:lnTo>
                    <a:pt x="1616" y="2805"/>
                  </a:lnTo>
                  <a:lnTo>
                    <a:pt x="1690" y="2954"/>
                  </a:lnTo>
                  <a:lnTo>
                    <a:pt x="1727" y="3121"/>
                  </a:lnTo>
                  <a:lnTo>
                    <a:pt x="1820" y="3065"/>
                  </a:lnTo>
                  <a:lnTo>
                    <a:pt x="1913" y="3028"/>
                  </a:lnTo>
                  <a:lnTo>
                    <a:pt x="2006" y="2991"/>
                  </a:lnTo>
                  <a:lnTo>
                    <a:pt x="2284" y="2991"/>
                  </a:lnTo>
                  <a:lnTo>
                    <a:pt x="2377" y="3028"/>
                  </a:lnTo>
                  <a:lnTo>
                    <a:pt x="2451" y="3047"/>
                  </a:lnTo>
                  <a:lnTo>
                    <a:pt x="2600" y="3158"/>
                  </a:lnTo>
                  <a:lnTo>
                    <a:pt x="2730" y="3269"/>
                  </a:lnTo>
                  <a:lnTo>
                    <a:pt x="2804" y="3195"/>
                  </a:lnTo>
                  <a:lnTo>
                    <a:pt x="2879" y="3102"/>
                  </a:lnTo>
                  <a:lnTo>
                    <a:pt x="3046" y="2972"/>
                  </a:lnTo>
                  <a:lnTo>
                    <a:pt x="2916" y="2879"/>
                  </a:lnTo>
                  <a:lnTo>
                    <a:pt x="2786" y="2768"/>
                  </a:lnTo>
                  <a:lnTo>
                    <a:pt x="2674" y="2638"/>
                  </a:lnTo>
                  <a:lnTo>
                    <a:pt x="2563" y="2508"/>
                  </a:lnTo>
                  <a:lnTo>
                    <a:pt x="2489" y="2359"/>
                  </a:lnTo>
                  <a:lnTo>
                    <a:pt x="2414" y="2211"/>
                  </a:lnTo>
                  <a:lnTo>
                    <a:pt x="2359" y="2062"/>
                  </a:lnTo>
                  <a:lnTo>
                    <a:pt x="2321" y="1914"/>
                  </a:lnTo>
                  <a:lnTo>
                    <a:pt x="2284" y="1747"/>
                  </a:lnTo>
                  <a:lnTo>
                    <a:pt x="2284" y="1598"/>
                  </a:lnTo>
                  <a:lnTo>
                    <a:pt x="2303" y="1449"/>
                  </a:lnTo>
                  <a:lnTo>
                    <a:pt x="2340" y="1282"/>
                  </a:lnTo>
                  <a:lnTo>
                    <a:pt x="2396" y="1134"/>
                  </a:lnTo>
                  <a:lnTo>
                    <a:pt x="2470" y="985"/>
                  </a:lnTo>
                  <a:lnTo>
                    <a:pt x="2581" y="855"/>
                  </a:lnTo>
                  <a:lnTo>
                    <a:pt x="2711" y="707"/>
                  </a:lnTo>
                  <a:lnTo>
                    <a:pt x="2879" y="577"/>
                  </a:lnTo>
                  <a:lnTo>
                    <a:pt x="3083" y="465"/>
                  </a:lnTo>
                  <a:lnTo>
                    <a:pt x="3269" y="410"/>
                  </a:lnTo>
                  <a:lnTo>
                    <a:pt x="3491" y="354"/>
                  </a:lnTo>
                  <a:lnTo>
                    <a:pt x="3417" y="280"/>
                  </a:lnTo>
                  <a:lnTo>
                    <a:pt x="3324" y="205"/>
                  </a:lnTo>
                  <a:lnTo>
                    <a:pt x="3250" y="150"/>
                  </a:lnTo>
                  <a:lnTo>
                    <a:pt x="3139" y="112"/>
                  </a:lnTo>
                  <a:lnTo>
                    <a:pt x="2971" y="112"/>
                  </a:lnTo>
                  <a:lnTo>
                    <a:pt x="2879" y="150"/>
                  </a:lnTo>
                  <a:lnTo>
                    <a:pt x="2804" y="205"/>
                  </a:lnTo>
                  <a:lnTo>
                    <a:pt x="2823" y="261"/>
                  </a:lnTo>
                  <a:lnTo>
                    <a:pt x="2804" y="317"/>
                  </a:lnTo>
                  <a:lnTo>
                    <a:pt x="2749" y="372"/>
                  </a:lnTo>
                  <a:lnTo>
                    <a:pt x="2693" y="391"/>
                  </a:lnTo>
                  <a:lnTo>
                    <a:pt x="2656" y="410"/>
                  </a:lnTo>
                  <a:lnTo>
                    <a:pt x="2619" y="391"/>
                  </a:lnTo>
                  <a:lnTo>
                    <a:pt x="2600" y="372"/>
                  </a:lnTo>
                  <a:lnTo>
                    <a:pt x="2581" y="335"/>
                  </a:lnTo>
                  <a:lnTo>
                    <a:pt x="2563" y="317"/>
                  </a:lnTo>
                  <a:lnTo>
                    <a:pt x="2489" y="224"/>
                  </a:lnTo>
                  <a:lnTo>
                    <a:pt x="2396" y="131"/>
                  </a:lnTo>
                  <a:lnTo>
                    <a:pt x="2303" y="75"/>
                  </a:lnTo>
                  <a:lnTo>
                    <a:pt x="2210" y="38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48;p43">
              <a:extLst>
                <a:ext uri="{FF2B5EF4-FFF2-40B4-BE49-F238E27FC236}">
                  <a16:creationId xmlns:a16="http://schemas.microsoft.com/office/drawing/2014/main" id="{54B20356-0E42-3D1E-B102-4BA81DF6E55E}"/>
                </a:ext>
              </a:extLst>
            </p:cNvPr>
            <p:cNvSpPr/>
            <p:nvPr/>
          </p:nvSpPr>
          <p:spPr>
            <a:xfrm>
              <a:off x="4747473" y="1283540"/>
              <a:ext cx="21778" cy="23015"/>
            </a:xfrm>
            <a:custGeom>
              <a:avLst/>
              <a:gdLst/>
              <a:ahLst/>
              <a:cxnLst/>
              <a:rect l="l" t="t" r="r" b="b"/>
              <a:pathLst>
                <a:path w="651" h="688" extrusionOk="0">
                  <a:moveTo>
                    <a:pt x="539" y="1"/>
                  </a:moveTo>
                  <a:lnTo>
                    <a:pt x="446" y="38"/>
                  </a:lnTo>
                  <a:lnTo>
                    <a:pt x="353" y="75"/>
                  </a:lnTo>
                  <a:lnTo>
                    <a:pt x="279" y="149"/>
                  </a:lnTo>
                  <a:lnTo>
                    <a:pt x="186" y="224"/>
                  </a:lnTo>
                  <a:lnTo>
                    <a:pt x="112" y="316"/>
                  </a:lnTo>
                  <a:lnTo>
                    <a:pt x="56" y="409"/>
                  </a:lnTo>
                  <a:lnTo>
                    <a:pt x="19" y="502"/>
                  </a:lnTo>
                  <a:lnTo>
                    <a:pt x="1" y="595"/>
                  </a:lnTo>
                  <a:lnTo>
                    <a:pt x="1" y="651"/>
                  </a:lnTo>
                  <a:lnTo>
                    <a:pt x="38" y="688"/>
                  </a:lnTo>
                  <a:lnTo>
                    <a:pt x="93" y="688"/>
                  </a:lnTo>
                  <a:lnTo>
                    <a:pt x="112" y="669"/>
                  </a:lnTo>
                  <a:lnTo>
                    <a:pt x="131" y="651"/>
                  </a:lnTo>
                  <a:lnTo>
                    <a:pt x="223" y="502"/>
                  </a:lnTo>
                  <a:lnTo>
                    <a:pt x="335" y="372"/>
                  </a:lnTo>
                  <a:lnTo>
                    <a:pt x="409" y="316"/>
                  </a:lnTo>
                  <a:lnTo>
                    <a:pt x="465" y="261"/>
                  </a:lnTo>
                  <a:lnTo>
                    <a:pt x="613" y="168"/>
                  </a:lnTo>
                  <a:lnTo>
                    <a:pt x="650" y="149"/>
                  </a:lnTo>
                  <a:lnTo>
                    <a:pt x="650" y="112"/>
                  </a:lnTo>
                  <a:lnTo>
                    <a:pt x="650" y="56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49;p43">
              <a:extLst>
                <a:ext uri="{FF2B5EF4-FFF2-40B4-BE49-F238E27FC236}">
                  <a16:creationId xmlns:a16="http://schemas.microsoft.com/office/drawing/2014/main" id="{A34AB7F4-480A-6035-7CF8-09F4247D7680}"/>
                </a:ext>
              </a:extLst>
            </p:cNvPr>
            <p:cNvSpPr/>
            <p:nvPr/>
          </p:nvSpPr>
          <p:spPr>
            <a:xfrm>
              <a:off x="4672303" y="1163007"/>
              <a:ext cx="55933" cy="132372"/>
            </a:xfrm>
            <a:custGeom>
              <a:avLst/>
              <a:gdLst/>
              <a:ahLst/>
              <a:cxnLst/>
              <a:rect l="l" t="t" r="r" b="b"/>
              <a:pathLst>
                <a:path w="1672" h="3957" extrusionOk="0">
                  <a:moveTo>
                    <a:pt x="428" y="1"/>
                  </a:moveTo>
                  <a:lnTo>
                    <a:pt x="242" y="38"/>
                  </a:lnTo>
                  <a:lnTo>
                    <a:pt x="38" y="94"/>
                  </a:lnTo>
                  <a:lnTo>
                    <a:pt x="0" y="112"/>
                  </a:lnTo>
                  <a:lnTo>
                    <a:pt x="223" y="280"/>
                  </a:lnTo>
                  <a:lnTo>
                    <a:pt x="428" y="465"/>
                  </a:lnTo>
                  <a:lnTo>
                    <a:pt x="595" y="651"/>
                  </a:lnTo>
                  <a:lnTo>
                    <a:pt x="743" y="874"/>
                  </a:lnTo>
                  <a:lnTo>
                    <a:pt x="873" y="1097"/>
                  </a:lnTo>
                  <a:lnTo>
                    <a:pt x="948" y="1319"/>
                  </a:lnTo>
                  <a:lnTo>
                    <a:pt x="1022" y="1561"/>
                  </a:lnTo>
                  <a:lnTo>
                    <a:pt x="1040" y="1802"/>
                  </a:lnTo>
                  <a:lnTo>
                    <a:pt x="1059" y="2062"/>
                  </a:lnTo>
                  <a:lnTo>
                    <a:pt x="1022" y="2304"/>
                  </a:lnTo>
                  <a:lnTo>
                    <a:pt x="985" y="2545"/>
                  </a:lnTo>
                  <a:lnTo>
                    <a:pt x="892" y="2787"/>
                  </a:lnTo>
                  <a:lnTo>
                    <a:pt x="780" y="3028"/>
                  </a:lnTo>
                  <a:lnTo>
                    <a:pt x="650" y="3251"/>
                  </a:lnTo>
                  <a:lnTo>
                    <a:pt x="483" y="3455"/>
                  </a:lnTo>
                  <a:lnTo>
                    <a:pt x="279" y="3659"/>
                  </a:lnTo>
                  <a:lnTo>
                    <a:pt x="242" y="3678"/>
                  </a:lnTo>
                  <a:lnTo>
                    <a:pt x="335" y="3715"/>
                  </a:lnTo>
                  <a:lnTo>
                    <a:pt x="483" y="3808"/>
                  </a:lnTo>
                  <a:lnTo>
                    <a:pt x="613" y="3956"/>
                  </a:lnTo>
                  <a:lnTo>
                    <a:pt x="650" y="3864"/>
                  </a:lnTo>
                  <a:lnTo>
                    <a:pt x="706" y="3771"/>
                  </a:lnTo>
                  <a:lnTo>
                    <a:pt x="762" y="3678"/>
                  </a:lnTo>
                  <a:lnTo>
                    <a:pt x="818" y="3604"/>
                  </a:lnTo>
                  <a:lnTo>
                    <a:pt x="892" y="3548"/>
                  </a:lnTo>
                  <a:lnTo>
                    <a:pt x="985" y="3492"/>
                  </a:lnTo>
                  <a:lnTo>
                    <a:pt x="1059" y="3437"/>
                  </a:lnTo>
                  <a:lnTo>
                    <a:pt x="1152" y="3399"/>
                  </a:lnTo>
                  <a:lnTo>
                    <a:pt x="1208" y="3399"/>
                  </a:lnTo>
                  <a:lnTo>
                    <a:pt x="1300" y="3232"/>
                  </a:lnTo>
                  <a:lnTo>
                    <a:pt x="1393" y="3065"/>
                  </a:lnTo>
                  <a:lnTo>
                    <a:pt x="1468" y="2898"/>
                  </a:lnTo>
                  <a:lnTo>
                    <a:pt x="1523" y="2731"/>
                  </a:lnTo>
                  <a:lnTo>
                    <a:pt x="1579" y="2545"/>
                  </a:lnTo>
                  <a:lnTo>
                    <a:pt x="1616" y="2378"/>
                  </a:lnTo>
                  <a:lnTo>
                    <a:pt x="1653" y="2192"/>
                  </a:lnTo>
                  <a:lnTo>
                    <a:pt x="1672" y="2007"/>
                  </a:lnTo>
                  <a:lnTo>
                    <a:pt x="1672" y="1821"/>
                  </a:lnTo>
                  <a:lnTo>
                    <a:pt x="1653" y="1635"/>
                  </a:lnTo>
                  <a:lnTo>
                    <a:pt x="1635" y="1449"/>
                  </a:lnTo>
                  <a:lnTo>
                    <a:pt x="1598" y="1282"/>
                  </a:lnTo>
                  <a:lnTo>
                    <a:pt x="1542" y="1097"/>
                  </a:lnTo>
                  <a:lnTo>
                    <a:pt x="1468" y="930"/>
                  </a:lnTo>
                  <a:lnTo>
                    <a:pt x="1375" y="762"/>
                  </a:lnTo>
                  <a:lnTo>
                    <a:pt x="1282" y="595"/>
                  </a:lnTo>
                  <a:lnTo>
                    <a:pt x="1152" y="410"/>
                  </a:lnTo>
                  <a:lnTo>
                    <a:pt x="1003" y="242"/>
                  </a:lnTo>
                  <a:lnTo>
                    <a:pt x="873" y="131"/>
                  </a:lnTo>
                  <a:lnTo>
                    <a:pt x="743" y="57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50;p43">
              <a:extLst>
                <a:ext uri="{FF2B5EF4-FFF2-40B4-BE49-F238E27FC236}">
                  <a16:creationId xmlns:a16="http://schemas.microsoft.com/office/drawing/2014/main" id="{C7DEFF4B-9878-3157-F71F-79ACA00D4846}"/>
                </a:ext>
              </a:extLst>
            </p:cNvPr>
            <p:cNvSpPr/>
            <p:nvPr/>
          </p:nvSpPr>
          <p:spPr>
            <a:xfrm>
              <a:off x="4650558" y="1298461"/>
              <a:ext cx="57806" cy="132338"/>
            </a:xfrm>
            <a:custGeom>
              <a:avLst/>
              <a:gdLst/>
              <a:ahLst/>
              <a:cxnLst/>
              <a:rect l="l" t="t" r="r" b="b"/>
              <a:pathLst>
                <a:path w="1728" h="3956" extrusionOk="0">
                  <a:moveTo>
                    <a:pt x="502" y="0"/>
                  </a:moveTo>
                  <a:lnTo>
                    <a:pt x="409" y="37"/>
                  </a:lnTo>
                  <a:lnTo>
                    <a:pt x="298" y="75"/>
                  </a:lnTo>
                  <a:lnTo>
                    <a:pt x="75" y="260"/>
                  </a:lnTo>
                  <a:lnTo>
                    <a:pt x="316" y="427"/>
                  </a:lnTo>
                  <a:lnTo>
                    <a:pt x="520" y="632"/>
                  </a:lnTo>
                  <a:lnTo>
                    <a:pt x="688" y="836"/>
                  </a:lnTo>
                  <a:lnTo>
                    <a:pt x="799" y="1059"/>
                  </a:lnTo>
                  <a:lnTo>
                    <a:pt x="873" y="1282"/>
                  </a:lnTo>
                  <a:lnTo>
                    <a:pt x="929" y="1523"/>
                  </a:lnTo>
                  <a:lnTo>
                    <a:pt x="948" y="1783"/>
                  </a:lnTo>
                  <a:lnTo>
                    <a:pt x="929" y="2025"/>
                  </a:lnTo>
                  <a:lnTo>
                    <a:pt x="892" y="2285"/>
                  </a:lnTo>
                  <a:lnTo>
                    <a:pt x="818" y="2545"/>
                  </a:lnTo>
                  <a:lnTo>
                    <a:pt x="725" y="2805"/>
                  </a:lnTo>
                  <a:lnTo>
                    <a:pt x="613" y="3046"/>
                  </a:lnTo>
                  <a:lnTo>
                    <a:pt x="483" y="3287"/>
                  </a:lnTo>
                  <a:lnTo>
                    <a:pt x="335" y="3529"/>
                  </a:lnTo>
                  <a:lnTo>
                    <a:pt x="168" y="3752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576" y="3919"/>
                  </a:lnTo>
                  <a:lnTo>
                    <a:pt x="1170" y="3882"/>
                  </a:lnTo>
                  <a:lnTo>
                    <a:pt x="1356" y="3603"/>
                  </a:lnTo>
                  <a:lnTo>
                    <a:pt x="1505" y="3324"/>
                  </a:lnTo>
                  <a:lnTo>
                    <a:pt x="1616" y="3027"/>
                  </a:lnTo>
                  <a:lnTo>
                    <a:pt x="1690" y="2730"/>
                  </a:lnTo>
                  <a:lnTo>
                    <a:pt x="1728" y="2415"/>
                  </a:lnTo>
                  <a:lnTo>
                    <a:pt x="1728" y="2099"/>
                  </a:lnTo>
                  <a:lnTo>
                    <a:pt x="1690" y="1783"/>
                  </a:lnTo>
                  <a:lnTo>
                    <a:pt x="1616" y="1449"/>
                  </a:lnTo>
                  <a:lnTo>
                    <a:pt x="1523" y="1170"/>
                  </a:lnTo>
                  <a:lnTo>
                    <a:pt x="1412" y="855"/>
                  </a:lnTo>
                  <a:lnTo>
                    <a:pt x="1338" y="706"/>
                  </a:lnTo>
                  <a:lnTo>
                    <a:pt x="1263" y="576"/>
                  </a:lnTo>
                  <a:lnTo>
                    <a:pt x="1189" y="446"/>
                  </a:lnTo>
                  <a:lnTo>
                    <a:pt x="1078" y="335"/>
                  </a:lnTo>
                  <a:lnTo>
                    <a:pt x="910" y="186"/>
                  </a:lnTo>
                  <a:lnTo>
                    <a:pt x="743" y="75"/>
                  </a:lnTo>
                  <a:lnTo>
                    <a:pt x="613" y="19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51;p43">
              <a:extLst>
                <a:ext uri="{FF2B5EF4-FFF2-40B4-BE49-F238E27FC236}">
                  <a16:creationId xmlns:a16="http://schemas.microsoft.com/office/drawing/2014/main" id="{2D5D8138-E05B-420E-F5E9-C422FEFBD00C}"/>
                </a:ext>
              </a:extLst>
            </p:cNvPr>
            <p:cNvSpPr/>
            <p:nvPr/>
          </p:nvSpPr>
          <p:spPr>
            <a:xfrm>
              <a:off x="4529423" y="1169865"/>
              <a:ext cx="169638" cy="119927"/>
            </a:xfrm>
            <a:custGeom>
              <a:avLst/>
              <a:gdLst/>
              <a:ahLst/>
              <a:cxnLst/>
              <a:rect l="l" t="t" r="r" b="b"/>
              <a:pathLst>
                <a:path w="5071" h="3585" extrusionOk="0">
                  <a:moveTo>
                    <a:pt x="3956" y="854"/>
                  </a:moveTo>
                  <a:lnTo>
                    <a:pt x="4049" y="873"/>
                  </a:lnTo>
                  <a:lnTo>
                    <a:pt x="4123" y="892"/>
                  </a:lnTo>
                  <a:lnTo>
                    <a:pt x="4179" y="910"/>
                  </a:lnTo>
                  <a:lnTo>
                    <a:pt x="4234" y="947"/>
                  </a:lnTo>
                  <a:lnTo>
                    <a:pt x="4290" y="1003"/>
                  </a:lnTo>
                  <a:lnTo>
                    <a:pt x="4309" y="1040"/>
                  </a:lnTo>
                  <a:lnTo>
                    <a:pt x="4327" y="1096"/>
                  </a:lnTo>
                  <a:lnTo>
                    <a:pt x="4309" y="1170"/>
                  </a:lnTo>
                  <a:lnTo>
                    <a:pt x="4290" y="1226"/>
                  </a:lnTo>
                  <a:lnTo>
                    <a:pt x="4234" y="1300"/>
                  </a:lnTo>
                  <a:lnTo>
                    <a:pt x="4179" y="1337"/>
                  </a:lnTo>
                  <a:lnTo>
                    <a:pt x="4123" y="1374"/>
                  </a:lnTo>
                  <a:lnTo>
                    <a:pt x="4049" y="1412"/>
                  </a:lnTo>
                  <a:lnTo>
                    <a:pt x="3882" y="1449"/>
                  </a:lnTo>
                  <a:lnTo>
                    <a:pt x="3733" y="1449"/>
                  </a:lnTo>
                  <a:lnTo>
                    <a:pt x="3622" y="1412"/>
                  </a:lnTo>
                  <a:lnTo>
                    <a:pt x="3492" y="1356"/>
                  </a:lnTo>
                  <a:lnTo>
                    <a:pt x="3399" y="1282"/>
                  </a:lnTo>
                  <a:lnTo>
                    <a:pt x="3306" y="1189"/>
                  </a:lnTo>
                  <a:lnTo>
                    <a:pt x="3250" y="1189"/>
                  </a:lnTo>
                  <a:lnTo>
                    <a:pt x="3213" y="1152"/>
                  </a:lnTo>
                  <a:lnTo>
                    <a:pt x="3194" y="1096"/>
                  </a:lnTo>
                  <a:lnTo>
                    <a:pt x="3213" y="1059"/>
                  </a:lnTo>
                  <a:lnTo>
                    <a:pt x="3250" y="1040"/>
                  </a:lnTo>
                  <a:lnTo>
                    <a:pt x="3436" y="966"/>
                  </a:lnTo>
                  <a:lnTo>
                    <a:pt x="3640" y="892"/>
                  </a:lnTo>
                  <a:lnTo>
                    <a:pt x="3844" y="873"/>
                  </a:lnTo>
                  <a:lnTo>
                    <a:pt x="3956" y="854"/>
                  </a:lnTo>
                  <a:close/>
                  <a:moveTo>
                    <a:pt x="4086" y="0"/>
                  </a:moveTo>
                  <a:lnTo>
                    <a:pt x="3510" y="297"/>
                  </a:lnTo>
                  <a:lnTo>
                    <a:pt x="2990" y="576"/>
                  </a:lnTo>
                  <a:lnTo>
                    <a:pt x="2972" y="650"/>
                  </a:lnTo>
                  <a:lnTo>
                    <a:pt x="2953" y="687"/>
                  </a:lnTo>
                  <a:lnTo>
                    <a:pt x="2934" y="725"/>
                  </a:lnTo>
                  <a:lnTo>
                    <a:pt x="2897" y="743"/>
                  </a:lnTo>
                  <a:lnTo>
                    <a:pt x="2860" y="762"/>
                  </a:lnTo>
                  <a:lnTo>
                    <a:pt x="2786" y="762"/>
                  </a:lnTo>
                  <a:lnTo>
                    <a:pt x="2730" y="706"/>
                  </a:lnTo>
                  <a:lnTo>
                    <a:pt x="780" y="1783"/>
                  </a:lnTo>
                  <a:lnTo>
                    <a:pt x="762" y="1820"/>
                  </a:lnTo>
                  <a:lnTo>
                    <a:pt x="725" y="1839"/>
                  </a:lnTo>
                  <a:lnTo>
                    <a:pt x="687" y="1857"/>
                  </a:lnTo>
                  <a:lnTo>
                    <a:pt x="632" y="1857"/>
                  </a:lnTo>
                  <a:lnTo>
                    <a:pt x="19" y="2192"/>
                  </a:lnTo>
                  <a:lnTo>
                    <a:pt x="0" y="2192"/>
                  </a:lnTo>
                  <a:lnTo>
                    <a:pt x="112" y="2229"/>
                  </a:lnTo>
                  <a:lnTo>
                    <a:pt x="223" y="2266"/>
                  </a:lnTo>
                  <a:lnTo>
                    <a:pt x="335" y="2322"/>
                  </a:lnTo>
                  <a:lnTo>
                    <a:pt x="446" y="2396"/>
                  </a:lnTo>
                  <a:lnTo>
                    <a:pt x="557" y="2507"/>
                  </a:lnTo>
                  <a:lnTo>
                    <a:pt x="650" y="2619"/>
                  </a:lnTo>
                  <a:lnTo>
                    <a:pt x="706" y="2767"/>
                  </a:lnTo>
                  <a:lnTo>
                    <a:pt x="762" y="2897"/>
                  </a:lnTo>
                  <a:lnTo>
                    <a:pt x="780" y="3046"/>
                  </a:lnTo>
                  <a:lnTo>
                    <a:pt x="780" y="3194"/>
                  </a:lnTo>
                  <a:lnTo>
                    <a:pt x="743" y="3343"/>
                  </a:lnTo>
                  <a:lnTo>
                    <a:pt x="687" y="3473"/>
                  </a:lnTo>
                  <a:lnTo>
                    <a:pt x="817" y="3529"/>
                  </a:lnTo>
                  <a:lnTo>
                    <a:pt x="929" y="3584"/>
                  </a:lnTo>
                  <a:lnTo>
                    <a:pt x="985" y="3380"/>
                  </a:lnTo>
                  <a:lnTo>
                    <a:pt x="1059" y="3194"/>
                  </a:lnTo>
                  <a:lnTo>
                    <a:pt x="1152" y="3009"/>
                  </a:lnTo>
                  <a:lnTo>
                    <a:pt x="1282" y="2842"/>
                  </a:lnTo>
                  <a:lnTo>
                    <a:pt x="1430" y="2693"/>
                  </a:lnTo>
                  <a:lnTo>
                    <a:pt x="1597" y="2582"/>
                  </a:lnTo>
                  <a:lnTo>
                    <a:pt x="1783" y="2507"/>
                  </a:lnTo>
                  <a:lnTo>
                    <a:pt x="1987" y="2452"/>
                  </a:lnTo>
                  <a:lnTo>
                    <a:pt x="2173" y="2452"/>
                  </a:lnTo>
                  <a:lnTo>
                    <a:pt x="2340" y="2470"/>
                  </a:lnTo>
                  <a:lnTo>
                    <a:pt x="2303" y="2396"/>
                  </a:lnTo>
                  <a:lnTo>
                    <a:pt x="2247" y="2303"/>
                  </a:lnTo>
                  <a:lnTo>
                    <a:pt x="2210" y="2136"/>
                  </a:lnTo>
                  <a:lnTo>
                    <a:pt x="2173" y="1932"/>
                  </a:lnTo>
                  <a:lnTo>
                    <a:pt x="2192" y="1746"/>
                  </a:lnTo>
                  <a:lnTo>
                    <a:pt x="2192" y="1727"/>
                  </a:lnTo>
                  <a:lnTo>
                    <a:pt x="2210" y="1727"/>
                  </a:lnTo>
                  <a:lnTo>
                    <a:pt x="2266" y="1709"/>
                  </a:lnTo>
                  <a:lnTo>
                    <a:pt x="2303" y="1690"/>
                  </a:lnTo>
                  <a:lnTo>
                    <a:pt x="2340" y="1672"/>
                  </a:lnTo>
                  <a:lnTo>
                    <a:pt x="2377" y="1690"/>
                  </a:lnTo>
                  <a:lnTo>
                    <a:pt x="2563" y="1764"/>
                  </a:lnTo>
                  <a:lnTo>
                    <a:pt x="2767" y="1820"/>
                  </a:lnTo>
                  <a:lnTo>
                    <a:pt x="2953" y="1894"/>
                  </a:lnTo>
                  <a:lnTo>
                    <a:pt x="3046" y="1932"/>
                  </a:lnTo>
                  <a:lnTo>
                    <a:pt x="3120" y="1987"/>
                  </a:lnTo>
                  <a:lnTo>
                    <a:pt x="3176" y="2062"/>
                  </a:lnTo>
                  <a:lnTo>
                    <a:pt x="3213" y="2117"/>
                  </a:lnTo>
                  <a:lnTo>
                    <a:pt x="3250" y="2192"/>
                  </a:lnTo>
                  <a:lnTo>
                    <a:pt x="3250" y="2284"/>
                  </a:lnTo>
                  <a:lnTo>
                    <a:pt x="3232" y="2359"/>
                  </a:lnTo>
                  <a:lnTo>
                    <a:pt x="3213" y="2433"/>
                  </a:lnTo>
                  <a:lnTo>
                    <a:pt x="3176" y="2507"/>
                  </a:lnTo>
                  <a:lnTo>
                    <a:pt x="3120" y="2563"/>
                  </a:lnTo>
                  <a:lnTo>
                    <a:pt x="3046" y="2600"/>
                  </a:lnTo>
                  <a:lnTo>
                    <a:pt x="2972" y="2637"/>
                  </a:lnTo>
                  <a:lnTo>
                    <a:pt x="2897" y="2674"/>
                  </a:lnTo>
                  <a:lnTo>
                    <a:pt x="2823" y="2674"/>
                  </a:lnTo>
                  <a:lnTo>
                    <a:pt x="2953" y="2786"/>
                  </a:lnTo>
                  <a:lnTo>
                    <a:pt x="3064" y="2916"/>
                  </a:lnTo>
                  <a:lnTo>
                    <a:pt x="3157" y="3064"/>
                  </a:lnTo>
                  <a:lnTo>
                    <a:pt x="3213" y="3213"/>
                  </a:lnTo>
                  <a:lnTo>
                    <a:pt x="3343" y="3157"/>
                  </a:lnTo>
                  <a:lnTo>
                    <a:pt x="3492" y="3120"/>
                  </a:lnTo>
                  <a:lnTo>
                    <a:pt x="3622" y="3102"/>
                  </a:lnTo>
                  <a:lnTo>
                    <a:pt x="3770" y="3120"/>
                  </a:lnTo>
                  <a:lnTo>
                    <a:pt x="3900" y="3176"/>
                  </a:lnTo>
                  <a:lnTo>
                    <a:pt x="4030" y="3232"/>
                  </a:lnTo>
                  <a:lnTo>
                    <a:pt x="4141" y="3324"/>
                  </a:lnTo>
                  <a:lnTo>
                    <a:pt x="4216" y="3454"/>
                  </a:lnTo>
                  <a:lnTo>
                    <a:pt x="4383" y="3454"/>
                  </a:lnTo>
                  <a:lnTo>
                    <a:pt x="4364" y="3417"/>
                  </a:lnTo>
                  <a:lnTo>
                    <a:pt x="4346" y="3380"/>
                  </a:lnTo>
                  <a:lnTo>
                    <a:pt x="4346" y="3324"/>
                  </a:lnTo>
                  <a:lnTo>
                    <a:pt x="4383" y="3287"/>
                  </a:lnTo>
                  <a:lnTo>
                    <a:pt x="4550" y="3102"/>
                  </a:lnTo>
                  <a:lnTo>
                    <a:pt x="4699" y="2897"/>
                  </a:lnTo>
                  <a:lnTo>
                    <a:pt x="4829" y="2693"/>
                  </a:lnTo>
                  <a:lnTo>
                    <a:pt x="4921" y="2489"/>
                  </a:lnTo>
                  <a:lnTo>
                    <a:pt x="4996" y="2266"/>
                  </a:lnTo>
                  <a:lnTo>
                    <a:pt x="5033" y="2062"/>
                  </a:lnTo>
                  <a:lnTo>
                    <a:pt x="5070" y="1839"/>
                  </a:lnTo>
                  <a:lnTo>
                    <a:pt x="5051" y="1616"/>
                  </a:lnTo>
                  <a:lnTo>
                    <a:pt x="5033" y="1393"/>
                  </a:lnTo>
                  <a:lnTo>
                    <a:pt x="4959" y="1170"/>
                  </a:lnTo>
                  <a:lnTo>
                    <a:pt x="4884" y="966"/>
                  </a:lnTo>
                  <a:lnTo>
                    <a:pt x="4773" y="762"/>
                  </a:lnTo>
                  <a:lnTo>
                    <a:pt x="4661" y="557"/>
                  </a:lnTo>
                  <a:lnTo>
                    <a:pt x="4494" y="390"/>
                  </a:lnTo>
                  <a:lnTo>
                    <a:pt x="4327" y="223"/>
                  </a:lnTo>
                  <a:lnTo>
                    <a:pt x="4123" y="56"/>
                  </a:lnTo>
                  <a:lnTo>
                    <a:pt x="4086" y="37"/>
                  </a:lnTo>
                  <a:lnTo>
                    <a:pt x="40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52;p43">
              <a:extLst>
                <a:ext uri="{FF2B5EF4-FFF2-40B4-BE49-F238E27FC236}">
                  <a16:creationId xmlns:a16="http://schemas.microsoft.com/office/drawing/2014/main" id="{4C40F660-C67A-D084-F8DE-FE868CD04F1B}"/>
                </a:ext>
              </a:extLst>
            </p:cNvPr>
            <p:cNvSpPr/>
            <p:nvPr/>
          </p:nvSpPr>
          <p:spPr>
            <a:xfrm>
              <a:off x="4636273" y="1198434"/>
              <a:ext cx="37935" cy="19904"/>
            </a:xfrm>
            <a:custGeom>
              <a:avLst/>
              <a:gdLst/>
              <a:ahLst/>
              <a:cxnLst/>
              <a:rect l="l" t="t" r="r" b="b"/>
              <a:pathLst>
                <a:path w="1134" h="595" extrusionOk="0">
                  <a:moveTo>
                    <a:pt x="799" y="186"/>
                  </a:moveTo>
                  <a:lnTo>
                    <a:pt x="873" y="223"/>
                  </a:lnTo>
                  <a:lnTo>
                    <a:pt x="910" y="260"/>
                  </a:lnTo>
                  <a:lnTo>
                    <a:pt x="910" y="279"/>
                  </a:lnTo>
                  <a:lnTo>
                    <a:pt x="910" y="316"/>
                  </a:lnTo>
                  <a:lnTo>
                    <a:pt x="836" y="372"/>
                  </a:lnTo>
                  <a:lnTo>
                    <a:pt x="780" y="409"/>
                  </a:lnTo>
                  <a:lnTo>
                    <a:pt x="688" y="428"/>
                  </a:lnTo>
                  <a:lnTo>
                    <a:pt x="539" y="428"/>
                  </a:lnTo>
                  <a:lnTo>
                    <a:pt x="465" y="409"/>
                  </a:lnTo>
                  <a:lnTo>
                    <a:pt x="390" y="372"/>
                  </a:lnTo>
                  <a:lnTo>
                    <a:pt x="316" y="335"/>
                  </a:lnTo>
                  <a:lnTo>
                    <a:pt x="260" y="298"/>
                  </a:lnTo>
                  <a:lnTo>
                    <a:pt x="428" y="242"/>
                  </a:lnTo>
                  <a:lnTo>
                    <a:pt x="595" y="205"/>
                  </a:lnTo>
                  <a:lnTo>
                    <a:pt x="688" y="186"/>
                  </a:lnTo>
                  <a:close/>
                  <a:moveTo>
                    <a:pt x="762" y="0"/>
                  </a:moveTo>
                  <a:lnTo>
                    <a:pt x="650" y="19"/>
                  </a:lnTo>
                  <a:lnTo>
                    <a:pt x="446" y="38"/>
                  </a:lnTo>
                  <a:lnTo>
                    <a:pt x="242" y="112"/>
                  </a:lnTo>
                  <a:lnTo>
                    <a:pt x="56" y="186"/>
                  </a:lnTo>
                  <a:lnTo>
                    <a:pt x="19" y="205"/>
                  </a:lnTo>
                  <a:lnTo>
                    <a:pt x="0" y="242"/>
                  </a:lnTo>
                  <a:lnTo>
                    <a:pt x="19" y="298"/>
                  </a:lnTo>
                  <a:lnTo>
                    <a:pt x="56" y="335"/>
                  </a:lnTo>
                  <a:lnTo>
                    <a:pt x="112" y="335"/>
                  </a:lnTo>
                  <a:lnTo>
                    <a:pt x="205" y="428"/>
                  </a:lnTo>
                  <a:lnTo>
                    <a:pt x="298" y="502"/>
                  </a:lnTo>
                  <a:lnTo>
                    <a:pt x="428" y="558"/>
                  </a:lnTo>
                  <a:lnTo>
                    <a:pt x="539" y="595"/>
                  </a:lnTo>
                  <a:lnTo>
                    <a:pt x="688" y="595"/>
                  </a:lnTo>
                  <a:lnTo>
                    <a:pt x="855" y="558"/>
                  </a:lnTo>
                  <a:lnTo>
                    <a:pt x="929" y="520"/>
                  </a:lnTo>
                  <a:lnTo>
                    <a:pt x="985" y="483"/>
                  </a:lnTo>
                  <a:lnTo>
                    <a:pt x="1040" y="446"/>
                  </a:lnTo>
                  <a:lnTo>
                    <a:pt x="1096" y="372"/>
                  </a:lnTo>
                  <a:lnTo>
                    <a:pt x="1115" y="316"/>
                  </a:lnTo>
                  <a:lnTo>
                    <a:pt x="1133" y="242"/>
                  </a:lnTo>
                  <a:lnTo>
                    <a:pt x="1115" y="186"/>
                  </a:lnTo>
                  <a:lnTo>
                    <a:pt x="1096" y="149"/>
                  </a:lnTo>
                  <a:lnTo>
                    <a:pt x="1040" y="93"/>
                  </a:lnTo>
                  <a:lnTo>
                    <a:pt x="985" y="56"/>
                  </a:lnTo>
                  <a:lnTo>
                    <a:pt x="929" y="38"/>
                  </a:lnTo>
                  <a:lnTo>
                    <a:pt x="855" y="1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53;p43">
              <a:extLst>
                <a:ext uri="{FF2B5EF4-FFF2-40B4-BE49-F238E27FC236}">
                  <a16:creationId xmlns:a16="http://schemas.microsoft.com/office/drawing/2014/main" id="{97E90940-927B-BE00-5D1B-62CABF17E563}"/>
                </a:ext>
              </a:extLst>
            </p:cNvPr>
            <p:cNvSpPr/>
            <p:nvPr/>
          </p:nvSpPr>
          <p:spPr>
            <a:xfrm>
              <a:off x="4644971" y="1204657"/>
              <a:ext cx="21778" cy="8096"/>
            </a:xfrm>
            <a:custGeom>
              <a:avLst/>
              <a:gdLst/>
              <a:ahLst/>
              <a:cxnLst/>
              <a:rect l="l" t="t" r="r" b="b"/>
              <a:pathLst>
                <a:path w="651" h="242" extrusionOk="0">
                  <a:moveTo>
                    <a:pt x="428" y="0"/>
                  </a:moveTo>
                  <a:lnTo>
                    <a:pt x="335" y="19"/>
                  </a:lnTo>
                  <a:lnTo>
                    <a:pt x="168" y="56"/>
                  </a:lnTo>
                  <a:lnTo>
                    <a:pt x="0" y="112"/>
                  </a:lnTo>
                  <a:lnTo>
                    <a:pt x="56" y="149"/>
                  </a:lnTo>
                  <a:lnTo>
                    <a:pt x="130" y="186"/>
                  </a:lnTo>
                  <a:lnTo>
                    <a:pt x="205" y="223"/>
                  </a:lnTo>
                  <a:lnTo>
                    <a:pt x="279" y="242"/>
                  </a:lnTo>
                  <a:lnTo>
                    <a:pt x="428" y="242"/>
                  </a:lnTo>
                  <a:lnTo>
                    <a:pt x="520" y="223"/>
                  </a:lnTo>
                  <a:lnTo>
                    <a:pt x="576" y="186"/>
                  </a:lnTo>
                  <a:lnTo>
                    <a:pt x="650" y="130"/>
                  </a:lnTo>
                  <a:lnTo>
                    <a:pt x="650" y="93"/>
                  </a:lnTo>
                  <a:lnTo>
                    <a:pt x="650" y="74"/>
                  </a:lnTo>
                  <a:lnTo>
                    <a:pt x="613" y="3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54;p43">
              <a:extLst>
                <a:ext uri="{FF2B5EF4-FFF2-40B4-BE49-F238E27FC236}">
                  <a16:creationId xmlns:a16="http://schemas.microsoft.com/office/drawing/2014/main" id="{F8913772-7543-EACB-4B05-1B18DCAB9C57}"/>
                </a:ext>
              </a:extLst>
            </p:cNvPr>
            <p:cNvSpPr/>
            <p:nvPr/>
          </p:nvSpPr>
          <p:spPr>
            <a:xfrm>
              <a:off x="4526914" y="1261795"/>
              <a:ext cx="134245" cy="103168"/>
            </a:xfrm>
            <a:custGeom>
              <a:avLst/>
              <a:gdLst/>
              <a:ahLst/>
              <a:cxnLst/>
              <a:rect l="l" t="t" r="r" b="b"/>
              <a:pathLst>
                <a:path w="4013" h="3084" extrusionOk="0">
                  <a:moveTo>
                    <a:pt x="2155" y="224"/>
                  </a:moveTo>
                  <a:lnTo>
                    <a:pt x="2248" y="261"/>
                  </a:lnTo>
                  <a:lnTo>
                    <a:pt x="2359" y="316"/>
                  </a:lnTo>
                  <a:lnTo>
                    <a:pt x="2434" y="391"/>
                  </a:lnTo>
                  <a:lnTo>
                    <a:pt x="2527" y="465"/>
                  </a:lnTo>
                  <a:lnTo>
                    <a:pt x="2582" y="558"/>
                  </a:lnTo>
                  <a:lnTo>
                    <a:pt x="2619" y="669"/>
                  </a:lnTo>
                  <a:lnTo>
                    <a:pt x="2638" y="781"/>
                  </a:lnTo>
                  <a:lnTo>
                    <a:pt x="2619" y="892"/>
                  </a:lnTo>
                  <a:lnTo>
                    <a:pt x="2601" y="929"/>
                  </a:lnTo>
                  <a:lnTo>
                    <a:pt x="2582" y="948"/>
                  </a:lnTo>
                  <a:lnTo>
                    <a:pt x="2508" y="966"/>
                  </a:lnTo>
                  <a:lnTo>
                    <a:pt x="2471" y="966"/>
                  </a:lnTo>
                  <a:lnTo>
                    <a:pt x="2452" y="948"/>
                  </a:lnTo>
                  <a:lnTo>
                    <a:pt x="2434" y="929"/>
                  </a:lnTo>
                  <a:lnTo>
                    <a:pt x="2415" y="892"/>
                  </a:lnTo>
                  <a:lnTo>
                    <a:pt x="2397" y="725"/>
                  </a:lnTo>
                  <a:lnTo>
                    <a:pt x="2378" y="651"/>
                  </a:lnTo>
                  <a:lnTo>
                    <a:pt x="2341" y="576"/>
                  </a:lnTo>
                  <a:lnTo>
                    <a:pt x="2285" y="521"/>
                  </a:lnTo>
                  <a:lnTo>
                    <a:pt x="2229" y="446"/>
                  </a:lnTo>
                  <a:lnTo>
                    <a:pt x="2174" y="409"/>
                  </a:lnTo>
                  <a:lnTo>
                    <a:pt x="2099" y="354"/>
                  </a:lnTo>
                  <a:lnTo>
                    <a:pt x="2062" y="335"/>
                  </a:lnTo>
                  <a:lnTo>
                    <a:pt x="2062" y="316"/>
                  </a:lnTo>
                  <a:lnTo>
                    <a:pt x="2062" y="279"/>
                  </a:lnTo>
                  <a:lnTo>
                    <a:pt x="2099" y="224"/>
                  </a:lnTo>
                  <a:close/>
                  <a:moveTo>
                    <a:pt x="2099" y="1"/>
                  </a:moveTo>
                  <a:lnTo>
                    <a:pt x="2007" y="19"/>
                  </a:lnTo>
                  <a:lnTo>
                    <a:pt x="1839" y="94"/>
                  </a:lnTo>
                  <a:lnTo>
                    <a:pt x="1691" y="168"/>
                  </a:lnTo>
                  <a:lnTo>
                    <a:pt x="1561" y="279"/>
                  </a:lnTo>
                  <a:lnTo>
                    <a:pt x="1449" y="409"/>
                  </a:lnTo>
                  <a:lnTo>
                    <a:pt x="1357" y="558"/>
                  </a:lnTo>
                  <a:lnTo>
                    <a:pt x="1282" y="706"/>
                  </a:lnTo>
                  <a:lnTo>
                    <a:pt x="1227" y="874"/>
                  </a:lnTo>
                  <a:lnTo>
                    <a:pt x="1190" y="1041"/>
                  </a:lnTo>
                  <a:lnTo>
                    <a:pt x="1227" y="1133"/>
                  </a:lnTo>
                  <a:lnTo>
                    <a:pt x="1264" y="1226"/>
                  </a:lnTo>
                  <a:lnTo>
                    <a:pt x="1264" y="1263"/>
                  </a:lnTo>
                  <a:lnTo>
                    <a:pt x="1245" y="1301"/>
                  </a:lnTo>
                  <a:lnTo>
                    <a:pt x="1227" y="1338"/>
                  </a:lnTo>
                  <a:lnTo>
                    <a:pt x="1190" y="1356"/>
                  </a:lnTo>
                  <a:lnTo>
                    <a:pt x="1152" y="1375"/>
                  </a:lnTo>
                  <a:lnTo>
                    <a:pt x="1115" y="1356"/>
                  </a:lnTo>
                  <a:lnTo>
                    <a:pt x="1078" y="1356"/>
                  </a:lnTo>
                  <a:lnTo>
                    <a:pt x="1041" y="1319"/>
                  </a:lnTo>
                  <a:lnTo>
                    <a:pt x="1022" y="1301"/>
                  </a:lnTo>
                  <a:lnTo>
                    <a:pt x="985" y="1263"/>
                  </a:lnTo>
                  <a:lnTo>
                    <a:pt x="967" y="1208"/>
                  </a:lnTo>
                  <a:lnTo>
                    <a:pt x="837" y="1078"/>
                  </a:lnTo>
                  <a:lnTo>
                    <a:pt x="762" y="1041"/>
                  </a:lnTo>
                  <a:lnTo>
                    <a:pt x="688" y="1003"/>
                  </a:lnTo>
                  <a:lnTo>
                    <a:pt x="614" y="966"/>
                  </a:lnTo>
                  <a:lnTo>
                    <a:pt x="428" y="966"/>
                  </a:lnTo>
                  <a:lnTo>
                    <a:pt x="335" y="985"/>
                  </a:lnTo>
                  <a:lnTo>
                    <a:pt x="242" y="1041"/>
                  </a:lnTo>
                  <a:lnTo>
                    <a:pt x="168" y="1115"/>
                  </a:lnTo>
                  <a:lnTo>
                    <a:pt x="94" y="1208"/>
                  </a:lnTo>
                  <a:lnTo>
                    <a:pt x="57" y="1301"/>
                  </a:lnTo>
                  <a:lnTo>
                    <a:pt x="20" y="1393"/>
                  </a:lnTo>
                  <a:lnTo>
                    <a:pt x="1" y="1505"/>
                  </a:lnTo>
                  <a:lnTo>
                    <a:pt x="1" y="1616"/>
                  </a:lnTo>
                  <a:lnTo>
                    <a:pt x="20" y="1728"/>
                  </a:lnTo>
                  <a:lnTo>
                    <a:pt x="20" y="1746"/>
                  </a:lnTo>
                  <a:lnTo>
                    <a:pt x="187" y="1876"/>
                  </a:lnTo>
                  <a:lnTo>
                    <a:pt x="335" y="2006"/>
                  </a:lnTo>
                  <a:lnTo>
                    <a:pt x="465" y="2155"/>
                  </a:lnTo>
                  <a:lnTo>
                    <a:pt x="595" y="2322"/>
                  </a:lnTo>
                  <a:lnTo>
                    <a:pt x="707" y="2508"/>
                  </a:lnTo>
                  <a:lnTo>
                    <a:pt x="800" y="2693"/>
                  </a:lnTo>
                  <a:lnTo>
                    <a:pt x="874" y="2879"/>
                  </a:lnTo>
                  <a:lnTo>
                    <a:pt x="930" y="3083"/>
                  </a:lnTo>
                  <a:lnTo>
                    <a:pt x="2025" y="2266"/>
                  </a:lnTo>
                  <a:lnTo>
                    <a:pt x="3121" y="1468"/>
                  </a:lnTo>
                  <a:lnTo>
                    <a:pt x="3325" y="1319"/>
                  </a:lnTo>
                  <a:lnTo>
                    <a:pt x="3529" y="1133"/>
                  </a:lnTo>
                  <a:lnTo>
                    <a:pt x="3771" y="948"/>
                  </a:lnTo>
                  <a:lnTo>
                    <a:pt x="3882" y="874"/>
                  </a:lnTo>
                  <a:lnTo>
                    <a:pt x="4012" y="799"/>
                  </a:lnTo>
                  <a:lnTo>
                    <a:pt x="3957" y="744"/>
                  </a:lnTo>
                  <a:lnTo>
                    <a:pt x="3901" y="688"/>
                  </a:lnTo>
                  <a:lnTo>
                    <a:pt x="3827" y="632"/>
                  </a:lnTo>
                  <a:lnTo>
                    <a:pt x="3752" y="614"/>
                  </a:lnTo>
                  <a:lnTo>
                    <a:pt x="3622" y="595"/>
                  </a:lnTo>
                  <a:lnTo>
                    <a:pt x="3511" y="614"/>
                  </a:lnTo>
                  <a:lnTo>
                    <a:pt x="3399" y="651"/>
                  </a:lnTo>
                  <a:lnTo>
                    <a:pt x="3288" y="725"/>
                  </a:lnTo>
                  <a:lnTo>
                    <a:pt x="3288" y="762"/>
                  </a:lnTo>
                  <a:lnTo>
                    <a:pt x="3269" y="799"/>
                  </a:lnTo>
                  <a:lnTo>
                    <a:pt x="3232" y="836"/>
                  </a:lnTo>
                  <a:lnTo>
                    <a:pt x="3195" y="836"/>
                  </a:lnTo>
                  <a:lnTo>
                    <a:pt x="3158" y="855"/>
                  </a:lnTo>
                  <a:lnTo>
                    <a:pt x="3121" y="855"/>
                  </a:lnTo>
                  <a:lnTo>
                    <a:pt x="3084" y="836"/>
                  </a:lnTo>
                  <a:lnTo>
                    <a:pt x="3047" y="799"/>
                  </a:lnTo>
                  <a:lnTo>
                    <a:pt x="3047" y="762"/>
                  </a:lnTo>
                  <a:lnTo>
                    <a:pt x="2991" y="576"/>
                  </a:lnTo>
                  <a:lnTo>
                    <a:pt x="2898" y="428"/>
                  </a:lnTo>
                  <a:lnTo>
                    <a:pt x="2805" y="279"/>
                  </a:lnTo>
                  <a:lnTo>
                    <a:pt x="2675" y="149"/>
                  </a:lnTo>
                  <a:lnTo>
                    <a:pt x="2545" y="56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55;p43">
              <a:extLst>
                <a:ext uri="{FF2B5EF4-FFF2-40B4-BE49-F238E27FC236}">
                  <a16:creationId xmlns:a16="http://schemas.microsoft.com/office/drawing/2014/main" id="{8A328203-190C-CA3C-9802-DD3EEA9180A0}"/>
                </a:ext>
              </a:extLst>
            </p:cNvPr>
            <p:cNvSpPr/>
            <p:nvPr/>
          </p:nvSpPr>
          <p:spPr>
            <a:xfrm>
              <a:off x="4524438" y="1310872"/>
              <a:ext cx="149767" cy="121198"/>
            </a:xfrm>
            <a:custGeom>
              <a:avLst/>
              <a:gdLst/>
              <a:ahLst/>
              <a:cxnLst/>
              <a:rect l="l" t="t" r="r" b="b"/>
              <a:pathLst>
                <a:path w="4477" h="3623" extrusionOk="0">
                  <a:moveTo>
                    <a:pt x="3511" y="1004"/>
                  </a:moveTo>
                  <a:lnTo>
                    <a:pt x="3603" y="1022"/>
                  </a:lnTo>
                  <a:lnTo>
                    <a:pt x="3678" y="1059"/>
                  </a:lnTo>
                  <a:lnTo>
                    <a:pt x="3733" y="1096"/>
                  </a:lnTo>
                  <a:lnTo>
                    <a:pt x="3789" y="1171"/>
                  </a:lnTo>
                  <a:lnTo>
                    <a:pt x="3808" y="1245"/>
                  </a:lnTo>
                  <a:lnTo>
                    <a:pt x="3789" y="1338"/>
                  </a:lnTo>
                  <a:lnTo>
                    <a:pt x="3752" y="1412"/>
                  </a:lnTo>
                  <a:lnTo>
                    <a:pt x="3678" y="1486"/>
                  </a:lnTo>
                  <a:lnTo>
                    <a:pt x="3603" y="1542"/>
                  </a:lnTo>
                  <a:lnTo>
                    <a:pt x="3511" y="1579"/>
                  </a:lnTo>
                  <a:lnTo>
                    <a:pt x="3436" y="1616"/>
                  </a:lnTo>
                  <a:lnTo>
                    <a:pt x="3269" y="1672"/>
                  </a:lnTo>
                  <a:lnTo>
                    <a:pt x="3121" y="1672"/>
                  </a:lnTo>
                  <a:lnTo>
                    <a:pt x="2972" y="1654"/>
                  </a:lnTo>
                  <a:lnTo>
                    <a:pt x="2842" y="1598"/>
                  </a:lnTo>
                  <a:lnTo>
                    <a:pt x="2712" y="1524"/>
                  </a:lnTo>
                  <a:lnTo>
                    <a:pt x="2656" y="1524"/>
                  </a:lnTo>
                  <a:lnTo>
                    <a:pt x="2601" y="1505"/>
                  </a:lnTo>
                  <a:lnTo>
                    <a:pt x="2563" y="1449"/>
                  </a:lnTo>
                  <a:lnTo>
                    <a:pt x="2563" y="1412"/>
                  </a:lnTo>
                  <a:lnTo>
                    <a:pt x="2582" y="1394"/>
                  </a:lnTo>
                  <a:lnTo>
                    <a:pt x="2601" y="1375"/>
                  </a:lnTo>
                  <a:lnTo>
                    <a:pt x="2619" y="1338"/>
                  </a:lnTo>
                  <a:lnTo>
                    <a:pt x="2656" y="1319"/>
                  </a:lnTo>
                  <a:lnTo>
                    <a:pt x="2786" y="1189"/>
                  </a:lnTo>
                  <a:lnTo>
                    <a:pt x="2935" y="1096"/>
                  </a:lnTo>
                  <a:lnTo>
                    <a:pt x="3083" y="1041"/>
                  </a:lnTo>
                  <a:lnTo>
                    <a:pt x="3251" y="1004"/>
                  </a:lnTo>
                  <a:close/>
                  <a:moveTo>
                    <a:pt x="1821" y="2118"/>
                  </a:moveTo>
                  <a:lnTo>
                    <a:pt x="1839" y="2174"/>
                  </a:lnTo>
                  <a:lnTo>
                    <a:pt x="1858" y="2155"/>
                  </a:lnTo>
                  <a:lnTo>
                    <a:pt x="1876" y="2155"/>
                  </a:lnTo>
                  <a:lnTo>
                    <a:pt x="2081" y="2174"/>
                  </a:lnTo>
                  <a:lnTo>
                    <a:pt x="2303" y="2211"/>
                  </a:lnTo>
                  <a:lnTo>
                    <a:pt x="2396" y="2248"/>
                  </a:lnTo>
                  <a:lnTo>
                    <a:pt x="2489" y="2285"/>
                  </a:lnTo>
                  <a:lnTo>
                    <a:pt x="2582" y="2359"/>
                  </a:lnTo>
                  <a:lnTo>
                    <a:pt x="2656" y="2434"/>
                  </a:lnTo>
                  <a:lnTo>
                    <a:pt x="2693" y="2489"/>
                  </a:lnTo>
                  <a:lnTo>
                    <a:pt x="2731" y="2563"/>
                  </a:lnTo>
                  <a:lnTo>
                    <a:pt x="2749" y="2638"/>
                  </a:lnTo>
                  <a:lnTo>
                    <a:pt x="2749" y="2712"/>
                  </a:lnTo>
                  <a:lnTo>
                    <a:pt x="2749" y="2805"/>
                  </a:lnTo>
                  <a:lnTo>
                    <a:pt x="2731" y="2879"/>
                  </a:lnTo>
                  <a:lnTo>
                    <a:pt x="2693" y="2953"/>
                  </a:lnTo>
                  <a:lnTo>
                    <a:pt x="2656" y="3009"/>
                  </a:lnTo>
                  <a:lnTo>
                    <a:pt x="2601" y="3083"/>
                  </a:lnTo>
                  <a:lnTo>
                    <a:pt x="2526" y="3121"/>
                  </a:lnTo>
                  <a:lnTo>
                    <a:pt x="2433" y="3139"/>
                  </a:lnTo>
                  <a:lnTo>
                    <a:pt x="2359" y="3139"/>
                  </a:lnTo>
                  <a:lnTo>
                    <a:pt x="2266" y="3121"/>
                  </a:lnTo>
                  <a:lnTo>
                    <a:pt x="2192" y="3083"/>
                  </a:lnTo>
                  <a:lnTo>
                    <a:pt x="2118" y="3046"/>
                  </a:lnTo>
                  <a:lnTo>
                    <a:pt x="2043" y="2991"/>
                  </a:lnTo>
                  <a:lnTo>
                    <a:pt x="1951" y="2898"/>
                  </a:lnTo>
                  <a:lnTo>
                    <a:pt x="1895" y="2823"/>
                  </a:lnTo>
                  <a:lnTo>
                    <a:pt x="1821" y="2731"/>
                  </a:lnTo>
                  <a:lnTo>
                    <a:pt x="1783" y="2619"/>
                  </a:lnTo>
                  <a:lnTo>
                    <a:pt x="1728" y="2526"/>
                  </a:lnTo>
                  <a:lnTo>
                    <a:pt x="1709" y="2415"/>
                  </a:lnTo>
                  <a:lnTo>
                    <a:pt x="1691" y="2304"/>
                  </a:lnTo>
                  <a:lnTo>
                    <a:pt x="1691" y="2192"/>
                  </a:lnTo>
                  <a:lnTo>
                    <a:pt x="1691" y="2155"/>
                  </a:lnTo>
                  <a:lnTo>
                    <a:pt x="1709" y="2136"/>
                  </a:lnTo>
                  <a:lnTo>
                    <a:pt x="1765" y="2118"/>
                  </a:lnTo>
                  <a:close/>
                  <a:moveTo>
                    <a:pt x="3678" y="1"/>
                  </a:moveTo>
                  <a:lnTo>
                    <a:pt x="1858" y="1338"/>
                  </a:lnTo>
                  <a:lnTo>
                    <a:pt x="929" y="1988"/>
                  </a:lnTo>
                  <a:lnTo>
                    <a:pt x="1" y="2619"/>
                  </a:lnTo>
                  <a:lnTo>
                    <a:pt x="56" y="2731"/>
                  </a:lnTo>
                  <a:lnTo>
                    <a:pt x="112" y="2823"/>
                  </a:lnTo>
                  <a:lnTo>
                    <a:pt x="168" y="2953"/>
                  </a:lnTo>
                  <a:lnTo>
                    <a:pt x="186" y="3065"/>
                  </a:lnTo>
                  <a:lnTo>
                    <a:pt x="205" y="3176"/>
                  </a:lnTo>
                  <a:lnTo>
                    <a:pt x="205" y="3306"/>
                  </a:lnTo>
                  <a:lnTo>
                    <a:pt x="186" y="3418"/>
                  </a:lnTo>
                  <a:lnTo>
                    <a:pt x="168" y="3548"/>
                  </a:lnTo>
                  <a:lnTo>
                    <a:pt x="502" y="3566"/>
                  </a:lnTo>
                  <a:lnTo>
                    <a:pt x="446" y="3418"/>
                  </a:lnTo>
                  <a:lnTo>
                    <a:pt x="409" y="3288"/>
                  </a:lnTo>
                  <a:lnTo>
                    <a:pt x="391" y="3139"/>
                  </a:lnTo>
                  <a:lnTo>
                    <a:pt x="428" y="2991"/>
                  </a:lnTo>
                  <a:lnTo>
                    <a:pt x="465" y="2898"/>
                  </a:lnTo>
                  <a:lnTo>
                    <a:pt x="539" y="2805"/>
                  </a:lnTo>
                  <a:lnTo>
                    <a:pt x="651" y="2731"/>
                  </a:lnTo>
                  <a:lnTo>
                    <a:pt x="762" y="2712"/>
                  </a:lnTo>
                  <a:lnTo>
                    <a:pt x="892" y="2712"/>
                  </a:lnTo>
                  <a:lnTo>
                    <a:pt x="1004" y="2768"/>
                  </a:lnTo>
                  <a:lnTo>
                    <a:pt x="1096" y="2861"/>
                  </a:lnTo>
                  <a:lnTo>
                    <a:pt x="1171" y="2953"/>
                  </a:lnTo>
                  <a:lnTo>
                    <a:pt x="1208" y="3028"/>
                  </a:lnTo>
                  <a:lnTo>
                    <a:pt x="1226" y="3102"/>
                  </a:lnTo>
                  <a:lnTo>
                    <a:pt x="1226" y="3269"/>
                  </a:lnTo>
                  <a:lnTo>
                    <a:pt x="1226" y="3436"/>
                  </a:lnTo>
                  <a:lnTo>
                    <a:pt x="1189" y="3585"/>
                  </a:lnTo>
                  <a:lnTo>
                    <a:pt x="2192" y="3622"/>
                  </a:lnTo>
                  <a:lnTo>
                    <a:pt x="3399" y="3603"/>
                  </a:lnTo>
                  <a:lnTo>
                    <a:pt x="3585" y="3399"/>
                  </a:lnTo>
                  <a:lnTo>
                    <a:pt x="3752" y="3195"/>
                  </a:lnTo>
                  <a:lnTo>
                    <a:pt x="3901" y="2991"/>
                  </a:lnTo>
                  <a:lnTo>
                    <a:pt x="4049" y="2768"/>
                  </a:lnTo>
                  <a:lnTo>
                    <a:pt x="4161" y="2526"/>
                  </a:lnTo>
                  <a:lnTo>
                    <a:pt x="4272" y="2285"/>
                  </a:lnTo>
                  <a:lnTo>
                    <a:pt x="4365" y="2044"/>
                  </a:lnTo>
                  <a:lnTo>
                    <a:pt x="4420" y="1784"/>
                  </a:lnTo>
                  <a:lnTo>
                    <a:pt x="4458" y="1542"/>
                  </a:lnTo>
                  <a:lnTo>
                    <a:pt x="4476" y="1301"/>
                  </a:lnTo>
                  <a:lnTo>
                    <a:pt x="4439" y="1059"/>
                  </a:lnTo>
                  <a:lnTo>
                    <a:pt x="4365" y="836"/>
                  </a:lnTo>
                  <a:lnTo>
                    <a:pt x="4272" y="614"/>
                  </a:lnTo>
                  <a:lnTo>
                    <a:pt x="4123" y="391"/>
                  </a:lnTo>
                  <a:lnTo>
                    <a:pt x="4031" y="298"/>
                  </a:lnTo>
                  <a:lnTo>
                    <a:pt x="3919" y="186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56;p43">
              <a:extLst>
                <a:ext uri="{FF2B5EF4-FFF2-40B4-BE49-F238E27FC236}">
                  <a16:creationId xmlns:a16="http://schemas.microsoft.com/office/drawing/2014/main" id="{DE408640-A16D-9125-21C1-2D690795B53F}"/>
                </a:ext>
              </a:extLst>
            </p:cNvPr>
            <p:cNvSpPr/>
            <p:nvPr/>
          </p:nvSpPr>
          <p:spPr>
            <a:xfrm>
              <a:off x="4610180" y="1344426"/>
              <a:ext cx="41648" cy="22413"/>
            </a:xfrm>
            <a:custGeom>
              <a:avLst/>
              <a:gdLst/>
              <a:ahLst/>
              <a:cxnLst/>
              <a:rect l="l" t="t" r="r" b="b"/>
              <a:pathLst>
                <a:path w="1245" h="670" extrusionOk="0">
                  <a:moveTo>
                    <a:pt x="743" y="186"/>
                  </a:moveTo>
                  <a:lnTo>
                    <a:pt x="892" y="205"/>
                  </a:lnTo>
                  <a:lnTo>
                    <a:pt x="948" y="223"/>
                  </a:lnTo>
                  <a:lnTo>
                    <a:pt x="985" y="242"/>
                  </a:lnTo>
                  <a:lnTo>
                    <a:pt x="966" y="298"/>
                  </a:lnTo>
                  <a:lnTo>
                    <a:pt x="910" y="372"/>
                  </a:lnTo>
                  <a:lnTo>
                    <a:pt x="855" y="428"/>
                  </a:lnTo>
                  <a:lnTo>
                    <a:pt x="780" y="446"/>
                  </a:lnTo>
                  <a:lnTo>
                    <a:pt x="688" y="465"/>
                  </a:lnTo>
                  <a:lnTo>
                    <a:pt x="613" y="483"/>
                  </a:lnTo>
                  <a:lnTo>
                    <a:pt x="446" y="465"/>
                  </a:lnTo>
                  <a:lnTo>
                    <a:pt x="279" y="409"/>
                  </a:lnTo>
                  <a:lnTo>
                    <a:pt x="353" y="335"/>
                  </a:lnTo>
                  <a:lnTo>
                    <a:pt x="428" y="279"/>
                  </a:lnTo>
                  <a:lnTo>
                    <a:pt x="520" y="242"/>
                  </a:lnTo>
                  <a:lnTo>
                    <a:pt x="613" y="205"/>
                  </a:lnTo>
                  <a:lnTo>
                    <a:pt x="743" y="186"/>
                  </a:lnTo>
                  <a:close/>
                  <a:moveTo>
                    <a:pt x="688" y="1"/>
                  </a:moveTo>
                  <a:lnTo>
                    <a:pt x="520" y="38"/>
                  </a:lnTo>
                  <a:lnTo>
                    <a:pt x="372" y="93"/>
                  </a:lnTo>
                  <a:lnTo>
                    <a:pt x="223" y="186"/>
                  </a:lnTo>
                  <a:lnTo>
                    <a:pt x="93" y="316"/>
                  </a:lnTo>
                  <a:lnTo>
                    <a:pt x="56" y="335"/>
                  </a:lnTo>
                  <a:lnTo>
                    <a:pt x="38" y="372"/>
                  </a:lnTo>
                  <a:lnTo>
                    <a:pt x="19" y="391"/>
                  </a:lnTo>
                  <a:lnTo>
                    <a:pt x="0" y="409"/>
                  </a:lnTo>
                  <a:lnTo>
                    <a:pt x="0" y="446"/>
                  </a:lnTo>
                  <a:lnTo>
                    <a:pt x="38" y="502"/>
                  </a:lnTo>
                  <a:lnTo>
                    <a:pt x="93" y="521"/>
                  </a:lnTo>
                  <a:lnTo>
                    <a:pt x="149" y="521"/>
                  </a:lnTo>
                  <a:lnTo>
                    <a:pt x="279" y="595"/>
                  </a:lnTo>
                  <a:lnTo>
                    <a:pt x="409" y="651"/>
                  </a:lnTo>
                  <a:lnTo>
                    <a:pt x="558" y="669"/>
                  </a:lnTo>
                  <a:lnTo>
                    <a:pt x="706" y="669"/>
                  </a:lnTo>
                  <a:lnTo>
                    <a:pt x="873" y="613"/>
                  </a:lnTo>
                  <a:lnTo>
                    <a:pt x="948" y="576"/>
                  </a:lnTo>
                  <a:lnTo>
                    <a:pt x="1040" y="539"/>
                  </a:lnTo>
                  <a:lnTo>
                    <a:pt x="1115" y="483"/>
                  </a:lnTo>
                  <a:lnTo>
                    <a:pt x="1189" y="409"/>
                  </a:lnTo>
                  <a:lnTo>
                    <a:pt x="1226" y="335"/>
                  </a:lnTo>
                  <a:lnTo>
                    <a:pt x="1245" y="242"/>
                  </a:lnTo>
                  <a:lnTo>
                    <a:pt x="1226" y="168"/>
                  </a:lnTo>
                  <a:lnTo>
                    <a:pt x="1170" y="93"/>
                  </a:lnTo>
                  <a:lnTo>
                    <a:pt x="1115" y="56"/>
                  </a:lnTo>
                  <a:lnTo>
                    <a:pt x="1040" y="1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57;p43">
              <a:extLst>
                <a:ext uri="{FF2B5EF4-FFF2-40B4-BE49-F238E27FC236}">
                  <a16:creationId xmlns:a16="http://schemas.microsoft.com/office/drawing/2014/main" id="{8F487D48-662F-1F40-6AB6-ECD341F3F468}"/>
                </a:ext>
              </a:extLst>
            </p:cNvPr>
            <p:cNvSpPr/>
            <p:nvPr/>
          </p:nvSpPr>
          <p:spPr>
            <a:xfrm>
              <a:off x="4619480" y="1350648"/>
              <a:ext cx="23651" cy="9969"/>
            </a:xfrm>
            <a:custGeom>
              <a:avLst/>
              <a:gdLst/>
              <a:ahLst/>
              <a:cxnLst/>
              <a:rect l="l" t="t" r="r" b="b"/>
              <a:pathLst>
                <a:path w="707" h="298" extrusionOk="0">
                  <a:moveTo>
                    <a:pt x="465" y="0"/>
                  </a:moveTo>
                  <a:lnTo>
                    <a:pt x="335" y="19"/>
                  </a:lnTo>
                  <a:lnTo>
                    <a:pt x="242" y="56"/>
                  </a:lnTo>
                  <a:lnTo>
                    <a:pt x="150" y="93"/>
                  </a:lnTo>
                  <a:lnTo>
                    <a:pt x="75" y="149"/>
                  </a:lnTo>
                  <a:lnTo>
                    <a:pt x="1" y="223"/>
                  </a:lnTo>
                  <a:lnTo>
                    <a:pt x="168" y="279"/>
                  </a:lnTo>
                  <a:lnTo>
                    <a:pt x="335" y="297"/>
                  </a:lnTo>
                  <a:lnTo>
                    <a:pt x="410" y="279"/>
                  </a:lnTo>
                  <a:lnTo>
                    <a:pt x="502" y="260"/>
                  </a:lnTo>
                  <a:lnTo>
                    <a:pt x="577" y="242"/>
                  </a:lnTo>
                  <a:lnTo>
                    <a:pt x="632" y="186"/>
                  </a:lnTo>
                  <a:lnTo>
                    <a:pt x="688" y="112"/>
                  </a:lnTo>
                  <a:lnTo>
                    <a:pt x="707" y="56"/>
                  </a:lnTo>
                  <a:lnTo>
                    <a:pt x="670" y="37"/>
                  </a:lnTo>
                  <a:lnTo>
                    <a:pt x="614" y="1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58;p43">
              <a:extLst>
                <a:ext uri="{FF2B5EF4-FFF2-40B4-BE49-F238E27FC236}">
                  <a16:creationId xmlns:a16="http://schemas.microsoft.com/office/drawing/2014/main" id="{5F7EEB45-5EC2-D7B3-5B77-09E45D5062CF}"/>
                </a:ext>
              </a:extLst>
            </p:cNvPr>
            <p:cNvSpPr/>
            <p:nvPr/>
          </p:nvSpPr>
          <p:spPr>
            <a:xfrm>
              <a:off x="4607069" y="1231988"/>
              <a:ext cx="24889" cy="21142"/>
            </a:xfrm>
            <a:custGeom>
              <a:avLst/>
              <a:gdLst/>
              <a:ahLst/>
              <a:cxnLst/>
              <a:rect l="l" t="t" r="r" b="b"/>
              <a:pathLst>
                <a:path w="744" h="632" extrusionOk="0">
                  <a:moveTo>
                    <a:pt x="1" y="0"/>
                  </a:moveTo>
                  <a:lnTo>
                    <a:pt x="38" y="149"/>
                  </a:lnTo>
                  <a:lnTo>
                    <a:pt x="75" y="279"/>
                  </a:lnTo>
                  <a:lnTo>
                    <a:pt x="131" y="409"/>
                  </a:lnTo>
                  <a:lnTo>
                    <a:pt x="205" y="520"/>
                  </a:lnTo>
                  <a:lnTo>
                    <a:pt x="261" y="576"/>
                  </a:lnTo>
                  <a:lnTo>
                    <a:pt x="335" y="613"/>
                  </a:lnTo>
                  <a:lnTo>
                    <a:pt x="409" y="632"/>
                  </a:lnTo>
                  <a:lnTo>
                    <a:pt x="483" y="632"/>
                  </a:lnTo>
                  <a:lnTo>
                    <a:pt x="558" y="613"/>
                  </a:lnTo>
                  <a:lnTo>
                    <a:pt x="632" y="595"/>
                  </a:lnTo>
                  <a:lnTo>
                    <a:pt x="688" y="539"/>
                  </a:lnTo>
                  <a:lnTo>
                    <a:pt x="725" y="483"/>
                  </a:lnTo>
                  <a:lnTo>
                    <a:pt x="743" y="409"/>
                  </a:lnTo>
                  <a:lnTo>
                    <a:pt x="725" y="353"/>
                  </a:lnTo>
                  <a:lnTo>
                    <a:pt x="688" y="297"/>
                  </a:lnTo>
                  <a:lnTo>
                    <a:pt x="632" y="242"/>
                  </a:lnTo>
                  <a:lnTo>
                    <a:pt x="502" y="186"/>
                  </a:lnTo>
                  <a:lnTo>
                    <a:pt x="372" y="149"/>
                  </a:lnTo>
                  <a:lnTo>
                    <a:pt x="186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9;p43">
              <a:extLst>
                <a:ext uri="{FF2B5EF4-FFF2-40B4-BE49-F238E27FC236}">
                  <a16:creationId xmlns:a16="http://schemas.microsoft.com/office/drawing/2014/main" id="{E32761B9-0B70-EA81-F5F2-1C0612409753}"/>
                </a:ext>
              </a:extLst>
            </p:cNvPr>
            <p:cNvSpPr/>
            <p:nvPr/>
          </p:nvSpPr>
          <p:spPr>
            <a:xfrm>
              <a:off x="4595895" y="1269256"/>
              <a:ext cx="19269" cy="24889"/>
            </a:xfrm>
            <a:custGeom>
              <a:avLst/>
              <a:gdLst/>
              <a:ahLst/>
              <a:cxnLst/>
              <a:rect l="l" t="t" r="r" b="b"/>
              <a:pathLst>
                <a:path w="576" h="744" extrusionOk="0">
                  <a:moveTo>
                    <a:pt x="37" y="1"/>
                  </a:moveTo>
                  <a:lnTo>
                    <a:pt x="0" y="56"/>
                  </a:lnTo>
                  <a:lnTo>
                    <a:pt x="0" y="93"/>
                  </a:lnTo>
                  <a:lnTo>
                    <a:pt x="0" y="112"/>
                  </a:lnTo>
                  <a:lnTo>
                    <a:pt x="37" y="131"/>
                  </a:lnTo>
                  <a:lnTo>
                    <a:pt x="112" y="186"/>
                  </a:lnTo>
                  <a:lnTo>
                    <a:pt x="167" y="223"/>
                  </a:lnTo>
                  <a:lnTo>
                    <a:pt x="223" y="298"/>
                  </a:lnTo>
                  <a:lnTo>
                    <a:pt x="279" y="353"/>
                  </a:lnTo>
                  <a:lnTo>
                    <a:pt x="316" y="428"/>
                  </a:lnTo>
                  <a:lnTo>
                    <a:pt x="335" y="502"/>
                  </a:lnTo>
                  <a:lnTo>
                    <a:pt x="353" y="669"/>
                  </a:lnTo>
                  <a:lnTo>
                    <a:pt x="372" y="706"/>
                  </a:lnTo>
                  <a:lnTo>
                    <a:pt x="390" y="725"/>
                  </a:lnTo>
                  <a:lnTo>
                    <a:pt x="409" y="743"/>
                  </a:lnTo>
                  <a:lnTo>
                    <a:pt x="446" y="743"/>
                  </a:lnTo>
                  <a:lnTo>
                    <a:pt x="520" y="725"/>
                  </a:lnTo>
                  <a:lnTo>
                    <a:pt x="539" y="706"/>
                  </a:lnTo>
                  <a:lnTo>
                    <a:pt x="557" y="669"/>
                  </a:lnTo>
                  <a:lnTo>
                    <a:pt x="576" y="558"/>
                  </a:lnTo>
                  <a:lnTo>
                    <a:pt x="557" y="446"/>
                  </a:lnTo>
                  <a:lnTo>
                    <a:pt x="520" y="335"/>
                  </a:lnTo>
                  <a:lnTo>
                    <a:pt x="465" y="242"/>
                  </a:lnTo>
                  <a:lnTo>
                    <a:pt x="372" y="168"/>
                  </a:lnTo>
                  <a:lnTo>
                    <a:pt x="297" y="93"/>
                  </a:lnTo>
                  <a:lnTo>
                    <a:pt x="186" y="3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0;p43">
              <a:extLst>
                <a:ext uri="{FF2B5EF4-FFF2-40B4-BE49-F238E27FC236}">
                  <a16:creationId xmlns:a16="http://schemas.microsoft.com/office/drawing/2014/main" id="{CB543FED-164C-E847-A34F-65EAD18A8BBA}"/>
                </a:ext>
              </a:extLst>
            </p:cNvPr>
            <p:cNvSpPr/>
            <p:nvPr/>
          </p:nvSpPr>
          <p:spPr>
            <a:xfrm>
              <a:off x="4580975" y="1381693"/>
              <a:ext cx="35460" cy="34222"/>
            </a:xfrm>
            <a:custGeom>
              <a:avLst/>
              <a:gdLst/>
              <a:ahLst/>
              <a:cxnLst/>
              <a:rect l="l" t="t" r="r" b="b"/>
              <a:pathLst>
                <a:path w="1060" h="1023" extrusionOk="0">
                  <a:moveTo>
                    <a:pt x="186" y="187"/>
                  </a:moveTo>
                  <a:lnTo>
                    <a:pt x="316" y="205"/>
                  </a:lnTo>
                  <a:lnTo>
                    <a:pt x="446" y="242"/>
                  </a:lnTo>
                  <a:lnTo>
                    <a:pt x="576" y="279"/>
                  </a:lnTo>
                  <a:lnTo>
                    <a:pt x="706" y="354"/>
                  </a:lnTo>
                  <a:lnTo>
                    <a:pt x="781" y="428"/>
                  </a:lnTo>
                  <a:lnTo>
                    <a:pt x="836" y="521"/>
                  </a:lnTo>
                  <a:lnTo>
                    <a:pt x="836" y="576"/>
                  </a:lnTo>
                  <a:lnTo>
                    <a:pt x="836" y="632"/>
                  </a:lnTo>
                  <a:lnTo>
                    <a:pt x="836" y="688"/>
                  </a:lnTo>
                  <a:lnTo>
                    <a:pt x="799" y="744"/>
                  </a:lnTo>
                  <a:lnTo>
                    <a:pt x="762" y="781"/>
                  </a:lnTo>
                  <a:lnTo>
                    <a:pt x="706" y="799"/>
                  </a:lnTo>
                  <a:lnTo>
                    <a:pt x="632" y="799"/>
                  </a:lnTo>
                  <a:lnTo>
                    <a:pt x="576" y="762"/>
                  </a:lnTo>
                  <a:lnTo>
                    <a:pt x="465" y="669"/>
                  </a:lnTo>
                  <a:lnTo>
                    <a:pt x="372" y="576"/>
                  </a:lnTo>
                  <a:lnTo>
                    <a:pt x="261" y="391"/>
                  </a:lnTo>
                  <a:lnTo>
                    <a:pt x="168" y="187"/>
                  </a:lnTo>
                  <a:close/>
                  <a:moveTo>
                    <a:pt x="75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187"/>
                  </a:lnTo>
                  <a:lnTo>
                    <a:pt x="19" y="298"/>
                  </a:lnTo>
                  <a:lnTo>
                    <a:pt x="38" y="409"/>
                  </a:lnTo>
                  <a:lnTo>
                    <a:pt x="93" y="502"/>
                  </a:lnTo>
                  <a:lnTo>
                    <a:pt x="131" y="614"/>
                  </a:lnTo>
                  <a:lnTo>
                    <a:pt x="205" y="706"/>
                  </a:lnTo>
                  <a:lnTo>
                    <a:pt x="261" y="781"/>
                  </a:lnTo>
                  <a:lnTo>
                    <a:pt x="353" y="874"/>
                  </a:lnTo>
                  <a:lnTo>
                    <a:pt x="428" y="929"/>
                  </a:lnTo>
                  <a:lnTo>
                    <a:pt x="502" y="966"/>
                  </a:lnTo>
                  <a:lnTo>
                    <a:pt x="576" y="1004"/>
                  </a:lnTo>
                  <a:lnTo>
                    <a:pt x="669" y="1022"/>
                  </a:lnTo>
                  <a:lnTo>
                    <a:pt x="743" y="1022"/>
                  </a:lnTo>
                  <a:lnTo>
                    <a:pt x="836" y="1004"/>
                  </a:lnTo>
                  <a:lnTo>
                    <a:pt x="911" y="966"/>
                  </a:lnTo>
                  <a:lnTo>
                    <a:pt x="966" y="892"/>
                  </a:lnTo>
                  <a:lnTo>
                    <a:pt x="1003" y="836"/>
                  </a:lnTo>
                  <a:lnTo>
                    <a:pt x="1041" y="762"/>
                  </a:lnTo>
                  <a:lnTo>
                    <a:pt x="1059" y="688"/>
                  </a:lnTo>
                  <a:lnTo>
                    <a:pt x="1059" y="595"/>
                  </a:lnTo>
                  <a:lnTo>
                    <a:pt x="1059" y="521"/>
                  </a:lnTo>
                  <a:lnTo>
                    <a:pt x="1041" y="446"/>
                  </a:lnTo>
                  <a:lnTo>
                    <a:pt x="1003" y="372"/>
                  </a:lnTo>
                  <a:lnTo>
                    <a:pt x="966" y="317"/>
                  </a:lnTo>
                  <a:lnTo>
                    <a:pt x="892" y="242"/>
                  </a:lnTo>
                  <a:lnTo>
                    <a:pt x="799" y="168"/>
                  </a:lnTo>
                  <a:lnTo>
                    <a:pt x="706" y="131"/>
                  </a:lnTo>
                  <a:lnTo>
                    <a:pt x="613" y="94"/>
                  </a:lnTo>
                  <a:lnTo>
                    <a:pt x="391" y="57"/>
                  </a:lnTo>
                  <a:lnTo>
                    <a:pt x="186" y="38"/>
                  </a:lnTo>
                  <a:lnTo>
                    <a:pt x="168" y="38"/>
                  </a:lnTo>
                  <a:lnTo>
                    <a:pt x="149" y="57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61;p43">
              <a:extLst>
                <a:ext uri="{FF2B5EF4-FFF2-40B4-BE49-F238E27FC236}">
                  <a16:creationId xmlns:a16="http://schemas.microsoft.com/office/drawing/2014/main" id="{978437B1-19A9-6E5E-6D25-77A0E50B6F42}"/>
                </a:ext>
              </a:extLst>
            </p:cNvPr>
            <p:cNvSpPr/>
            <p:nvPr/>
          </p:nvSpPr>
          <p:spPr>
            <a:xfrm>
              <a:off x="4586562" y="1387915"/>
              <a:ext cx="22413" cy="20540"/>
            </a:xfrm>
            <a:custGeom>
              <a:avLst/>
              <a:gdLst/>
              <a:ahLst/>
              <a:cxnLst/>
              <a:rect l="l" t="t" r="r" b="b"/>
              <a:pathLst>
                <a:path w="670" h="614" extrusionOk="0">
                  <a:moveTo>
                    <a:pt x="1" y="1"/>
                  </a:moveTo>
                  <a:lnTo>
                    <a:pt x="94" y="205"/>
                  </a:lnTo>
                  <a:lnTo>
                    <a:pt x="205" y="390"/>
                  </a:lnTo>
                  <a:lnTo>
                    <a:pt x="298" y="483"/>
                  </a:lnTo>
                  <a:lnTo>
                    <a:pt x="409" y="576"/>
                  </a:lnTo>
                  <a:lnTo>
                    <a:pt x="465" y="613"/>
                  </a:lnTo>
                  <a:lnTo>
                    <a:pt x="539" y="613"/>
                  </a:lnTo>
                  <a:lnTo>
                    <a:pt x="595" y="595"/>
                  </a:lnTo>
                  <a:lnTo>
                    <a:pt x="632" y="558"/>
                  </a:lnTo>
                  <a:lnTo>
                    <a:pt x="669" y="502"/>
                  </a:lnTo>
                  <a:lnTo>
                    <a:pt x="669" y="446"/>
                  </a:lnTo>
                  <a:lnTo>
                    <a:pt x="669" y="390"/>
                  </a:lnTo>
                  <a:lnTo>
                    <a:pt x="669" y="335"/>
                  </a:lnTo>
                  <a:lnTo>
                    <a:pt x="614" y="242"/>
                  </a:lnTo>
                  <a:lnTo>
                    <a:pt x="539" y="168"/>
                  </a:lnTo>
                  <a:lnTo>
                    <a:pt x="409" y="93"/>
                  </a:lnTo>
                  <a:lnTo>
                    <a:pt x="279" y="56"/>
                  </a:lnTo>
                  <a:lnTo>
                    <a:pt x="149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62;p43">
              <a:extLst>
                <a:ext uri="{FF2B5EF4-FFF2-40B4-BE49-F238E27FC236}">
                  <a16:creationId xmlns:a16="http://schemas.microsoft.com/office/drawing/2014/main" id="{260D2FCF-58F8-85A3-162E-7A19E14DB766}"/>
                </a:ext>
              </a:extLst>
            </p:cNvPr>
            <p:cNvSpPr/>
            <p:nvPr/>
          </p:nvSpPr>
          <p:spPr>
            <a:xfrm>
              <a:off x="4413874" y="1133200"/>
              <a:ext cx="205030" cy="90121"/>
            </a:xfrm>
            <a:custGeom>
              <a:avLst/>
              <a:gdLst/>
              <a:ahLst/>
              <a:cxnLst/>
              <a:rect l="l" t="t" r="r" b="b"/>
              <a:pathLst>
                <a:path w="6129" h="2694" extrusionOk="0">
                  <a:moveTo>
                    <a:pt x="3046" y="1"/>
                  </a:moveTo>
                  <a:lnTo>
                    <a:pt x="2860" y="19"/>
                  </a:lnTo>
                  <a:lnTo>
                    <a:pt x="2656" y="38"/>
                  </a:lnTo>
                  <a:lnTo>
                    <a:pt x="2451" y="93"/>
                  </a:lnTo>
                  <a:lnTo>
                    <a:pt x="2247" y="186"/>
                  </a:lnTo>
                  <a:lnTo>
                    <a:pt x="2061" y="279"/>
                  </a:lnTo>
                  <a:lnTo>
                    <a:pt x="1894" y="409"/>
                  </a:lnTo>
                  <a:lnTo>
                    <a:pt x="1746" y="539"/>
                  </a:lnTo>
                  <a:lnTo>
                    <a:pt x="1616" y="706"/>
                  </a:lnTo>
                  <a:lnTo>
                    <a:pt x="1523" y="873"/>
                  </a:lnTo>
                  <a:lnTo>
                    <a:pt x="1523" y="929"/>
                  </a:lnTo>
                  <a:lnTo>
                    <a:pt x="1486" y="966"/>
                  </a:lnTo>
                  <a:lnTo>
                    <a:pt x="1486" y="985"/>
                  </a:lnTo>
                  <a:lnTo>
                    <a:pt x="1467" y="1022"/>
                  </a:lnTo>
                  <a:lnTo>
                    <a:pt x="1449" y="1041"/>
                  </a:lnTo>
                  <a:lnTo>
                    <a:pt x="1374" y="1041"/>
                  </a:lnTo>
                  <a:lnTo>
                    <a:pt x="1319" y="1022"/>
                  </a:lnTo>
                  <a:lnTo>
                    <a:pt x="1319" y="1003"/>
                  </a:lnTo>
                  <a:lnTo>
                    <a:pt x="1300" y="966"/>
                  </a:lnTo>
                  <a:lnTo>
                    <a:pt x="1096" y="929"/>
                  </a:lnTo>
                  <a:lnTo>
                    <a:pt x="873" y="929"/>
                  </a:lnTo>
                  <a:lnTo>
                    <a:pt x="687" y="966"/>
                  </a:lnTo>
                  <a:lnTo>
                    <a:pt x="502" y="1041"/>
                  </a:lnTo>
                  <a:lnTo>
                    <a:pt x="334" y="1133"/>
                  </a:lnTo>
                  <a:lnTo>
                    <a:pt x="204" y="1282"/>
                  </a:lnTo>
                  <a:lnTo>
                    <a:pt x="93" y="1468"/>
                  </a:lnTo>
                  <a:lnTo>
                    <a:pt x="0" y="1672"/>
                  </a:lnTo>
                  <a:lnTo>
                    <a:pt x="186" y="1728"/>
                  </a:lnTo>
                  <a:lnTo>
                    <a:pt x="279" y="1765"/>
                  </a:lnTo>
                  <a:lnTo>
                    <a:pt x="353" y="1821"/>
                  </a:lnTo>
                  <a:lnTo>
                    <a:pt x="446" y="1913"/>
                  </a:lnTo>
                  <a:lnTo>
                    <a:pt x="539" y="2006"/>
                  </a:lnTo>
                  <a:lnTo>
                    <a:pt x="613" y="2099"/>
                  </a:lnTo>
                  <a:lnTo>
                    <a:pt x="669" y="2210"/>
                  </a:lnTo>
                  <a:lnTo>
                    <a:pt x="706" y="2340"/>
                  </a:lnTo>
                  <a:lnTo>
                    <a:pt x="724" y="2452"/>
                  </a:lnTo>
                  <a:lnTo>
                    <a:pt x="724" y="2582"/>
                  </a:lnTo>
                  <a:lnTo>
                    <a:pt x="724" y="2693"/>
                  </a:lnTo>
                  <a:lnTo>
                    <a:pt x="854" y="2638"/>
                  </a:lnTo>
                  <a:lnTo>
                    <a:pt x="984" y="2582"/>
                  </a:lnTo>
                  <a:lnTo>
                    <a:pt x="1114" y="2526"/>
                  </a:lnTo>
                  <a:lnTo>
                    <a:pt x="1244" y="2508"/>
                  </a:lnTo>
                  <a:lnTo>
                    <a:pt x="1263" y="2359"/>
                  </a:lnTo>
                  <a:lnTo>
                    <a:pt x="1282" y="2210"/>
                  </a:lnTo>
                  <a:lnTo>
                    <a:pt x="1300" y="2080"/>
                  </a:lnTo>
                  <a:lnTo>
                    <a:pt x="1356" y="1950"/>
                  </a:lnTo>
                  <a:lnTo>
                    <a:pt x="1412" y="1839"/>
                  </a:lnTo>
                  <a:lnTo>
                    <a:pt x="1504" y="1728"/>
                  </a:lnTo>
                  <a:lnTo>
                    <a:pt x="1579" y="1616"/>
                  </a:lnTo>
                  <a:lnTo>
                    <a:pt x="1690" y="1523"/>
                  </a:lnTo>
                  <a:lnTo>
                    <a:pt x="1783" y="1431"/>
                  </a:lnTo>
                  <a:lnTo>
                    <a:pt x="1913" y="1356"/>
                  </a:lnTo>
                  <a:lnTo>
                    <a:pt x="2024" y="1282"/>
                  </a:lnTo>
                  <a:lnTo>
                    <a:pt x="2154" y="1226"/>
                  </a:lnTo>
                  <a:lnTo>
                    <a:pt x="2284" y="1189"/>
                  </a:lnTo>
                  <a:lnTo>
                    <a:pt x="2433" y="1152"/>
                  </a:lnTo>
                  <a:lnTo>
                    <a:pt x="2711" y="1152"/>
                  </a:lnTo>
                  <a:lnTo>
                    <a:pt x="2860" y="1171"/>
                  </a:lnTo>
                  <a:lnTo>
                    <a:pt x="2990" y="1189"/>
                  </a:lnTo>
                  <a:lnTo>
                    <a:pt x="3139" y="1226"/>
                  </a:lnTo>
                  <a:lnTo>
                    <a:pt x="3269" y="1282"/>
                  </a:lnTo>
                  <a:lnTo>
                    <a:pt x="3380" y="1356"/>
                  </a:lnTo>
                  <a:lnTo>
                    <a:pt x="3491" y="1431"/>
                  </a:lnTo>
                  <a:lnTo>
                    <a:pt x="3603" y="1523"/>
                  </a:lnTo>
                  <a:lnTo>
                    <a:pt x="3696" y="1616"/>
                  </a:lnTo>
                  <a:lnTo>
                    <a:pt x="3881" y="1839"/>
                  </a:lnTo>
                  <a:lnTo>
                    <a:pt x="4030" y="2080"/>
                  </a:lnTo>
                  <a:lnTo>
                    <a:pt x="4123" y="2340"/>
                  </a:lnTo>
                  <a:lnTo>
                    <a:pt x="4197" y="2600"/>
                  </a:lnTo>
                  <a:lnTo>
                    <a:pt x="4680" y="2322"/>
                  </a:lnTo>
                  <a:lnTo>
                    <a:pt x="5163" y="2043"/>
                  </a:lnTo>
                  <a:lnTo>
                    <a:pt x="6128" y="1505"/>
                  </a:lnTo>
                  <a:lnTo>
                    <a:pt x="6110" y="1375"/>
                  </a:lnTo>
                  <a:lnTo>
                    <a:pt x="6036" y="1282"/>
                  </a:lnTo>
                  <a:lnTo>
                    <a:pt x="5961" y="1189"/>
                  </a:lnTo>
                  <a:lnTo>
                    <a:pt x="5850" y="1133"/>
                  </a:lnTo>
                  <a:lnTo>
                    <a:pt x="5738" y="1096"/>
                  </a:lnTo>
                  <a:lnTo>
                    <a:pt x="5608" y="1096"/>
                  </a:lnTo>
                  <a:lnTo>
                    <a:pt x="5478" y="1133"/>
                  </a:lnTo>
                  <a:lnTo>
                    <a:pt x="5348" y="1189"/>
                  </a:lnTo>
                  <a:lnTo>
                    <a:pt x="5311" y="1208"/>
                  </a:lnTo>
                  <a:lnTo>
                    <a:pt x="5274" y="1208"/>
                  </a:lnTo>
                  <a:lnTo>
                    <a:pt x="5237" y="1189"/>
                  </a:lnTo>
                  <a:lnTo>
                    <a:pt x="5218" y="1152"/>
                  </a:lnTo>
                  <a:lnTo>
                    <a:pt x="5181" y="1115"/>
                  </a:lnTo>
                  <a:lnTo>
                    <a:pt x="5163" y="1078"/>
                  </a:lnTo>
                  <a:lnTo>
                    <a:pt x="5088" y="892"/>
                  </a:lnTo>
                  <a:lnTo>
                    <a:pt x="5051" y="818"/>
                  </a:lnTo>
                  <a:lnTo>
                    <a:pt x="4996" y="743"/>
                  </a:lnTo>
                  <a:lnTo>
                    <a:pt x="4921" y="688"/>
                  </a:lnTo>
                  <a:lnTo>
                    <a:pt x="4847" y="651"/>
                  </a:lnTo>
                  <a:lnTo>
                    <a:pt x="4754" y="613"/>
                  </a:lnTo>
                  <a:lnTo>
                    <a:pt x="4661" y="595"/>
                  </a:lnTo>
                  <a:lnTo>
                    <a:pt x="4531" y="613"/>
                  </a:lnTo>
                  <a:lnTo>
                    <a:pt x="4401" y="669"/>
                  </a:lnTo>
                  <a:lnTo>
                    <a:pt x="4290" y="743"/>
                  </a:lnTo>
                  <a:lnTo>
                    <a:pt x="4179" y="836"/>
                  </a:lnTo>
                  <a:lnTo>
                    <a:pt x="4179" y="892"/>
                  </a:lnTo>
                  <a:lnTo>
                    <a:pt x="4160" y="948"/>
                  </a:lnTo>
                  <a:lnTo>
                    <a:pt x="4141" y="1003"/>
                  </a:lnTo>
                  <a:lnTo>
                    <a:pt x="4086" y="1022"/>
                  </a:lnTo>
                  <a:lnTo>
                    <a:pt x="3974" y="1022"/>
                  </a:lnTo>
                  <a:lnTo>
                    <a:pt x="3937" y="1003"/>
                  </a:lnTo>
                  <a:lnTo>
                    <a:pt x="3900" y="948"/>
                  </a:lnTo>
                  <a:lnTo>
                    <a:pt x="3900" y="892"/>
                  </a:lnTo>
                  <a:lnTo>
                    <a:pt x="3881" y="762"/>
                  </a:lnTo>
                  <a:lnTo>
                    <a:pt x="3863" y="651"/>
                  </a:lnTo>
                  <a:lnTo>
                    <a:pt x="3844" y="539"/>
                  </a:lnTo>
                  <a:lnTo>
                    <a:pt x="3807" y="446"/>
                  </a:lnTo>
                  <a:lnTo>
                    <a:pt x="3751" y="372"/>
                  </a:lnTo>
                  <a:lnTo>
                    <a:pt x="3696" y="298"/>
                  </a:lnTo>
                  <a:lnTo>
                    <a:pt x="3640" y="223"/>
                  </a:lnTo>
                  <a:lnTo>
                    <a:pt x="3566" y="168"/>
                  </a:lnTo>
                  <a:lnTo>
                    <a:pt x="3417" y="75"/>
                  </a:lnTo>
                  <a:lnTo>
                    <a:pt x="3231" y="38"/>
                  </a:lnTo>
                  <a:lnTo>
                    <a:pt x="3046" y="1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63;p43">
              <a:extLst>
                <a:ext uri="{FF2B5EF4-FFF2-40B4-BE49-F238E27FC236}">
                  <a16:creationId xmlns:a16="http://schemas.microsoft.com/office/drawing/2014/main" id="{42639CF9-F8BE-0CFF-0AA5-45592D8A834A}"/>
                </a:ext>
              </a:extLst>
            </p:cNvPr>
            <p:cNvSpPr/>
            <p:nvPr/>
          </p:nvSpPr>
          <p:spPr>
            <a:xfrm>
              <a:off x="4543708" y="1407787"/>
              <a:ext cx="15555" cy="23015"/>
            </a:xfrm>
            <a:custGeom>
              <a:avLst/>
              <a:gdLst/>
              <a:ahLst/>
              <a:cxnLst/>
              <a:rect l="l" t="t" r="r" b="b"/>
              <a:pathLst>
                <a:path w="465" h="688" extrusionOk="0">
                  <a:moveTo>
                    <a:pt x="205" y="1"/>
                  </a:moveTo>
                  <a:lnTo>
                    <a:pt x="168" y="19"/>
                  </a:lnTo>
                  <a:lnTo>
                    <a:pt x="112" y="38"/>
                  </a:lnTo>
                  <a:lnTo>
                    <a:pt x="56" y="94"/>
                  </a:lnTo>
                  <a:lnTo>
                    <a:pt x="19" y="186"/>
                  </a:lnTo>
                  <a:lnTo>
                    <a:pt x="0" y="261"/>
                  </a:lnTo>
                  <a:lnTo>
                    <a:pt x="0" y="372"/>
                  </a:lnTo>
                  <a:lnTo>
                    <a:pt x="19" y="465"/>
                  </a:lnTo>
                  <a:lnTo>
                    <a:pt x="93" y="669"/>
                  </a:lnTo>
                  <a:lnTo>
                    <a:pt x="409" y="688"/>
                  </a:lnTo>
                  <a:lnTo>
                    <a:pt x="409" y="669"/>
                  </a:lnTo>
                  <a:lnTo>
                    <a:pt x="446" y="446"/>
                  </a:lnTo>
                  <a:lnTo>
                    <a:pt x="465" y="335"/>
                  </a:lnTo>
                  <a:lnTo>
                    <a:pt x="446" y="224"/>
                  </a:lnTo>
                  <a:lnTo>
                    <a:pt x="409" y="149"/>
                  </a:lnTo>
                  <a:lnTo>
                    <a:pt x="353" y="75"/>
                  </a:lnTo>
                  <a:lnTo>
                    <a:pt x="298" y="1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464;p43">
              <a:extLst>
                <a:ext uri="{FF2B5EF4-FFF2-40B4-BE49-F238E27FC236}">
                  <a16:creationId xmlns:a16="http://schemas.microsoft.com/office/drawing/2014/main" id="{B46E42B0-5492-494F-1263-1BAC26AC6C29}"/>
                </a:ext>
              </a:extLst>
            </p:cNvPr>
            <p:cNvSpPr/>
            <p:nvPr/>
          </p:nvSpPr>
          <p:spPr>
            <a:xfrm>
              <a:off x="4278421" y="1171705"/>
              <a:ext cx="267787" cy="144782"/>
            </a:xfrm>
            <a:custGeom>
              <a:avLst/>
              <a:gdLst/>
              <a:ahLst/>
              <a:cxnLst/>
              <a:rect l="l" t="t" r="r" b="b"/>
              <a:pathLst>
                <a:path w="8005" h="4328" extrusionOk="0">
                  <a:moveTo>
                    <a:pt x="5331" y="1969"/>
                  </a:moveTo>
                  <a:lnTo>
                    <a:pt x="5461" y="1988"/>
                  </a:lnTo>
                  <a:lnTo>
                    <a:pt x="5572" y="2044"/>
                  </a:lnTo>
                  <a:lnTo>
                    <a:pt x="5665" y="2118"/>
                  </a:lnTo>
                  <a:lnTo>
                    <a:pt x="5758" y="2229"/>
                  </a:lnTo>
                  <a:lnTo>
                    <a:pt x="5813" y="2341"/>
                  </a:lnTo>
                  <a:lnTo>
                    <a:pt x="5850" y="2471"/>
                  </a:lnTo>
                  <a:lnTo>
                    <a:pt x="5869" y="2601"/>
                  </a:lnTo>
                  <a:lnTo>
                    <a:pt x="5850" y="2657"/>
                  </a:lnTo>
                  <a:lnTo>
                    <a:pt x="5813" y="2712"/>
                  </a:lnTo>
                  <a:lnTo>
                    <a:pt x="5776" y="2749"/>
                  </a:lnTo>
                  <a:lnTo>
                    <a:pt x="5721" y="2768"/>
                  </a:lnTo>
                  <a:lnTo>
                    <a:pt x="5665" y="2749"/>
                  </a:lnTo>
                  <a:lnTo>
                    <a:pt x="5646" y="2694"/>
                  </a:lnTo>
                  <a:lnTo>
                    <a:pt x="5628" y="2601"/>
                  </a:lnTo>
                  <a:lnTo>
                    <a:pt x="5628" y="2527"/>
                  </a:lnTo>
                  <a:lnTo>
                    <a:pt x="5628" y="2434"/>
                  </a:lnTo>
                  <a:lnTo>
                    <a:pt x="5591" y="2359"/>
                  </a:lnTo>
                  <a:lnTo>
                    <a:pt x="5535" y="2285"/>
                  </a:lnTo>
                  <a:lnTo>
                    <a:pt x="5479" y="2211"/>
                  </a:lnTo>
                  <a:lnTo>
                    <a:pt x="5405" y="2155"/>
                  </a:lnTo>
                  <a:lnTo>
                    <a:pt x="5312" y="2118"/>
                  </a:lnTo>
                  <a:lnTo>
                    <a:pt x="5293" y="2099"/>
                  </a:lnTo>
                  <a:lnTo>
                    <a:pt x="5275" y="2081"/>
                  </a:lnTo>
                  <a:lnTo>
                    <a:pt x="5256" y="2025"/>
                  </a:lnTo>
                  <a:lnTo>
                    <a:pt x="5293" y="1988"/>
                  </a:lnTo>
                  <a:lnTo>
                    <a:pt x="5312" y="1969"/>
                  </a:lnTo>
                  <a:close/>
                  <a:moveTo>
                    <a:pt x="2304" y="1"/>
                  </a:moveTo>
                  <a:lnTo>
                    <a:pt x="2099" y="38"/>
                  </a:lnTo>
                  <a:lnTo>
                    <a:pt x="1895" y="94"/>
                  </a:lnTo>
                  <a:lnTo>
                    <a:pt x="1709" y="168"/>
                  </a:lnTo>
                  <a:lnTo>
                    <a:pt x="1542" y="280"/>
                  </a:lnTo>
                  <a:lnTo>
                    <a:pt x="1375" y="410"/>
                  </a:lnTo>
                  <a:lnTo>
                    <a:pt x="1245" y="540"/>
                  </a:lnTo>
                  <a:lnTo>
                    <a:pt x="1171" y="688"/>
                  </a:lnTo>
                  <a:lnTo>
                    <a:pt x="1134" y="762"/>
                  </a:lnTo>
                  <a:lnTo>
                    <a:pt x="1115" y="855"/>
                  </a:lnTo>
                  <a:lnTo>
                    <a:pt x="1115" y="929"/>
                  </a:lnTo>
                  <a:lnTo>
                    <a:pt x="1115" y="1004"/>
                  </a:lnTo>
                  <a:lnTo>
                    <a:pt x="1189" y="1134"/>
                  </a:lnTo>
                  <a:lnTo>
                    <a:pt x="1208" y="1171"/>
                  </a:lnTo>
                  <a:lnTo>
                    <a:pt x="1208" y="1208"/>
                  </a:lnTo>
                  <a:lnTo>
                    <a:pt x="1189" y="1245"/>
                  </a:lnTo>
                  <a:lnTo>
                    <a:pt x="1152" y="1264"/>
                  </a:lnTo>
                  <a:lnTo>
                    <a:pt x="1059" y="1264"/>
                  </a:lnTo>
                  <a:lnTo>
                    <a:pt x="1022" y="1227"/>
                  </a:lnTo>
                  <a:lnTo>
                    <a:pt x="948" y="1152"/>
                  </a:lnTo>
                  <a:lnTo>
                    <a:pt x="874" y="1078"/>
                  </a:lnTo>
                  <a:lnTo>
                    <a:pt x="799" y="1041"/>
                  </a:lnTo>
                  <a:lnTo>
                    <a:pt x="725" y="1004"/>
                  </a:lnTo>
                  <a:lnTo>
                    <a:pt x="651" y="985"/>
                  </a:lnTo>
                  <a:lnTo>
                    <a:pt x="576" y="967"/>
                  </a:lnTo>
                  <a:lnTo>
                    <a:pt x="484" y="967"/>
                  </a:lnTo>
                  <a:lnTo>
                    <a:pt x="409" y="985"/>
                  </a:lnTo>
                  <a:lnTo>
                    <a:pt x="335" y="1022"/>
                  </a:lnTo>
                  <a:lnTo>
                    <a:pt x="261" y="1059"/>
                  </a:lnTo>
                  <a:lnTo>
                    <a:pt x="205" y="1097"/>
                  </a:lnTo>
                  <a:lnTo>
                    <a:pt x="149" y="1152"/>
                  </a:lnTo>
                  <a:lnTo>
                    <a:pt x="94" y="1227"/>
                  </a:lnTo>
                  <a:lnTo>
                    <a:pt x="56" y="1301"/>
                  </a:lnTo>
                  <a:lnTo>
                    <a:pt x="19" y="1394"/>
                  </a:lnTo>
                  <a:lnTo>
                    <a:pt x="1" y="1487"/>
                  </a:lnTo>
                  <a:lnTo>
                    <a:pt x="94" y="1561"/>
                  </a:lnTo>
                  <a:lnTo>
                    <a:pt x="149" y="1654"/>
                  </a:lnTo>
                  <a:lnTo>
                    <a:pt x="205" y="1765"/>
                  </a:lnTo>
                  <a:lnTo>
                    <a:pt x="242" y="1895"/>
                  </a:lnTo>
                  <a:lnTo>
                    <a:pt x="242" y="1951"/>
                  </a:lnTo>
                  <a:lnTo>
                    <a:pt x="205" y="2007"/>
                  </a:lnTo>
                  <a:lnTo>
                    <a:pt x="316" y="1932"/>
                  </a:lnTo>
                  <a:lnTo>
                    <a:pt x="428" y="1877"/>
                  </a:lnTo>
                  <a:lnTo>
                    <a:pt x="484" y="1877"/>
                  </a:lnTo>
                  <a:lnTo>
                    <a:pt x="484" y="1858"/>
                  </a:lnTo>
                  <a:lnTo>
                    <a:pt x="465" y="1821"/>
                  </a:lnTo>
                  <a:lnTo>
                    <a:pt x="484" y="1784"/>
                  </a:lnTo>
                  <a:lnTo>
                    <a:pt x="521" y="1765"/>
                  </a:lnTo>
                  <a:lnTo>
                    <a:pt x="558" y="1784"/>
                  </a:lnTo>
                  <a:lnTo>
                    <a:pt x="762" y="1914"/>
                  </a:lnTo>
                  <a:lnTo>
                    <a:pt x="948" y="2081"/>
                  </a:lnTo>
                  <a:lnTo>
                    <a:pt x="1319" y="2415"/>
                  </a:lnTo>
                  <a:lnTo>
                    <a:pt x="1394" y="2267"/>
                  </a:lnTo>
                  <a:lnTo>
                    <a:pt x="1468" y="2118"/>
                  </a:lnTo>
                  <a:lnTo>
                    <a:pt x="1542" y="1988"/>
                  </a:lnTo>
                  <a:lnTo>
                    <a:pt x="1654" y="1858"/>
                  </a:lnTo>
                  <a:lnTo>
                    <a:pt x="1765" y="1747"/>
                  </a:lnTo>
                  <a:lnTo>
                    <a:pt x="1895" y="1635"/>
                  </a:lnTo>
                  <a:lnTo>
                    <a:pt x="2025" y="1542"/>
                  </a:lnTo>
                  <a:lnTo>
                    <a:pt x="2174" y="1468"/>
                  </a:lnTo>
                  <a:lnTo>
                    <a:pt x="2322" y="1412"/>
                  </a:lnTo>
                  <a:lnTo>
                    <a:pt x="2471" y="1357"/>
                  </a:lnTo>
                  <a:lnTo>
                    <a:pt x="2619" y="1319"/>
                  </a:lnTo>
                  <a:lnTo>
                    <a:pt x="2786" y="1301"/>
                  </a:lnTo>
                  <a:lnTo>
                    <a:pt x="2953" y="1301"/>
                  </a:lnTo>
                  <a:lnTo>
                    <a:pt x="3102" y="1319"/>
                  </a:lnTo>
                  <a:lnTo>
                    <a:pt x="3269" y="1357"/>
                  </a:lnTo>
                  <a:lnTo>
                    <a:pt x="3436" y="1412"/>
                  </a:lnTo>
                  <a:lnTo>
                    <a:pt x="3566" y="1487"/>
                  </a:lnTo>
                  <a:lnTo>
                    <a:pt x="3715" y="1579"/>
                  </a:lnTo>
                  <a:lnTo>
                    <a:pt x="3845" y="1672"/>
                  </a:lnTo>
                  <a:lnTo>
                    <a:pt x="3956" y="1802"/>
                  </a:lnTo>
                  <a:lnTo>
                    <a:pt x="4068" y="1932"/>
                  </a:lnTo>
                  <a:lnTo>
                    <a:pt x="4179" y="2062"/>
                  </a:lnTo>
                  <a:lnTo>
                    <a:pt x="4253" y="2211"/>
                  </a:lnTo>
                  <a:lnTo>
                    <a:pt x="4328" y="2378"/>
                  </a:lnTo>
                  <a:lnTo>
                    <a:pt x="4383" y="2545"/>
                  </a:lnTo>
                  <a:lnTo>
                    <a:pt x="4421" y="2694"/>
                  </a:lnTo>
                  <a:lnTo>
                    <a:pt x="4439" y="2861"/>
                  </a:lnTo>
                  <a:lnTo>
                    <a:pt x="4439" y="3028"/>
                  </a:lnTo>
                  <a:lnTo>
                    <a:pt x="4421" y="3195"/>
                  </a:lnTo>
                  <a:lnTo>
                    <a:pt x="4383" y="3362"/>
                  </a:lnTo>
                  <a:lnTo>
                    <a:pt x="4328" y="3511"/>
                  </a:lnTo>
                  <a:lnTo>
                    <a:pt x="4235" y="3659"/>
                  </a:lnTo>
                  <a:lnTo>
                    <a:pt x="4198" y="3696"/>
                  </a:lnTo>
                  <a:lnTo>
                    <a:pt x="4216" y="3752"/>
                  </a:lnTo>
                  <a:lnTo>
                    <a:pt x="4328" y="3659"/>
                  </a:lnTo>
                  <a:lnTo>
                    <a:pt x="4439" y="3622"/>
                  </a:lnTo>
                  <a:lnTo>
                    <a:pt x="4588" y="3604"/>
                  </a:lnTo>
                  <a:lnTo>
                    <a:pt x="4718" y="3604"/>
                  </a:lnTo>
                  <a:lnTo>
                    <a:pt x="4848" y="3641"/>
                  </a:lnTo>
                  <a:lnTo>
                    <a:pt x="4978" y="3696"/>
                  </a:lnTo>
                  <a:lnTo>
                    <a:pt x="5089" y="3789"/>
                  </a:lnTo>
                  <a:lnTo>
                    <a:pt x="5182" y="3882"/>
                  </a:lnTo>
                  <a:lnTo>
                    <a:pt x="5275" y="3734"/>
                  </a:lnTo>
                  <a:lnTo>
                    <a:pt x="5386" y="3622"/>
                  </a:lnTo>
                  <a:lnTo>
                    <a:pt x="5498" y="3529"/>
                  </a:lnTo>
                  <a:lnTo>
                    <a:pt x="5646" y="3455"/>
                  </a:lnTo>
                  <a:lnTo>
                    <a:pt x="5795" y="3399"/>
                  </a:lnTo>
                  <a:lnTo>
                    <a:pt x="5943" y="3381"/>
                  </a:lnTo>
                  <a:lnTo>
                    <a:pt x="6092" y="3381"/>
                  </a:lnTo>
                  <a:lnTo>
                    <a:pt x="6259" y="3399"/>
                  </a:lnTo>
                  <a:lnTo>
                    <a:pt x="6408" y="3437"/>
                  </a:lnTo>
                  <a:lnTo>
                    <a:pt x="6556" y="3511"/>
                  </a:lnTo>
                  <a:lnTo>
                    <a:pt x="6686" y="3585"/>
                  </a:lnTo>
                  <a:lnTo>
                    <a:pt x="6816" y="3696"/>
                  </a:lnTo>
                  <a:lnTo>
                    <a:pt x="6928" y="3808"/>
                  </a:lnTo>
                  <a:lnTo>
                    <a:pt x="7020" y="3956"/>
                  </a:lnTo>
                  <a:lnTo>
                    <a:pt x="7076" y="4105"/>
                  </a:lnTo>
                  <a:lnTo>
                    <a:pt x="7113" y="4272"/>
                  </a:lnTo>
                  <a:lnTo>
                    <a:pt x="7243" y="4328"/>
                  </a:lnTo>
                  <a:lnTo>
                    <a:pt x="7206" y="4198"/>
                  </a:lnTo>
                  <a:lnTo>
                    <a:pt x="7206" y="4068"/>
                  </a:lnTo>
                  <a:lnTo>
                    <a:pt x="7225" y="3938"/>
                  </a:lnTo>
                  <a:lnTo>
                    <a:pt x="7280" y="3808"/>
                  </a:lnTo>
                  <a:lnTo>
                    <a:pt x="7336" y="3696"/>
                  </a:lnTo>
                  <a:lnTo>
                    <a:pt x="7429" y="3585"/>
                  </a:lnTo>
                  <a:lnTo>
                    <a:pt x="7540" y="3492"/>
                  </a:lnTo>
                  <a:lnTo>
                    <a:pt x="7670" y="3418"/>
                  </a:lnTo>
                  <a:lnTo>
                    <a:pt x="7800" y="3399"/>
                  </a:lnTo>
                  <a:lnTo>
                    <a:pt x="7930" y="3381"/>
                  </a:lnTo>
                  <a:lnTo>
                    <a:pt x="7986" y="3232"/>
                  </a:lnTo>
                  <a:lnTo>
                    <a:pt x="8005" y="3102"/>
                  </a:lnTo>
                  <a:lnTo>
                    <a:pt x="8005" y="2972"/>
                  </a:lnTo>
                  <a:lnTo>
                    <a:pt x="7968" y="2842"/>
                  </a:lnTo>
                  <a:lnTo>
                    <a:pt x="7912" y="2712"/>
                  </a:lnTo>
                  <a:lnTo>
                    <a:pt x="7819" y="2619"/>
                  </a:lnTo>
                  <a:lnTo>
                    <a:pt x="7708" y="2527"/>
                  </a:lnTo>
                  <a:lnTo>
                    <a:pt x="7578" y="2452"/>
                  </a:lnTo>
                  <a:lnTo>
                    <a:pt x="7448" y="2397"/>
                  </a:lnTo>
                  <a:lnTo>
                    <a:pt x="7318" y="2359"/>
                  </a:lnTo>
                  <a:lnTo>
                    <a:pt x="7169" y="2359"/>
                  </a:lnTo>
                  <a:lnTo>
                    <a:pt x="7039" y="2378"/>
                  </a:lnTo>
                  <a:lnTo>
                    <a:pt x="6909" y="2397"/>
                  </a:lnTo>
                  <a:lnTo>
                    <a:pt x="6760" y="2434"/>
                  </a:lnTo>
                  <a:lnTo>
                    <a:pt x="6500" y="2545"/>
                  </a:lnTo>
                  <a:lnTo>
                    <a:pt x="6482" y="2582"/>
                  </a:lnTo>
                  <a:lnTo>
                    <a:pt x="6463" y="2601"/>
                  </a:lnTo>
                  <a:lnTo>
                    <a:pt x="6426" y="2619"/>
                  </a:lnTo>
                  <a:lnTo>
                    <a:pt x="6370" y="2619"/>
                  </a:lnTo>
                  <a:lnTo>
                    <a:pt x="6315" y="2582"/>
                  </a:lnTo>
                  <a:lnTo>
                    <a:pt x="6296" y="2527"/>
                  </a:lnTo>
                  <a:lnTo>
                    <a:pt x="6259" y="2267"/>
                  </a:lnTo>
                  <a:lnTo>
                    <a:pt x="6222" y="2137"/>
                  </a:lnTo>
                  <a:lnTo>
                    <a:pt x="6185" y="2025"/>
                  </a:lnTo>
                  <a:lnTo>
                    <a:pt x="6129" y="1914"/>
                  </a:lnTo>
                  <a:lnTo>
                    <a:pt x="6036" y="1821"/>
                  </a:lnTo>
                  <a:lnTo>
                    <a:pt x="5943" y="1728"/>
                  </a:lnTo>
                  <a:lnTo>
                    <a:pt x="5813" y="1654"/>
                  </a:lnTo>
                  <a:lnTo>
                    <a:pt x="5683" y="1617"/>
                  </a:lnTo>
                  <a:lnTo>
                    <a:pt x="5535" y="1579"/>
                  </a:lnTo>
                  <a:lnTo>
                    <a:pt x="5405" y="1579"/>
                  </a:lnTo>
                  <a:lnTo>
                    <a:pt x="5275" y="1598"/>
                  </a:lnTo>
                  <a:lnTo>
                    <a:pt x="5126" y="1635"/>
                  </a:lnTo>
                  <a:lnTo>
                    <a:pt x="4996" y="1672"/>
                  </a:lnTo>
                  <a:lnTo>
                    <a:pt x="4755" y="1802"/>
                  </a:lnTo>
                  <a:lnTo>
                    <a:pt x="4681" y="1802"/>
                  </a:lnTo>
                  <a:lnTo>
                    <a:pt x="4643" y="1784"/>
                  </a:lnTo>
                  <a:lnTo>
                    <a:pt x="4625" y="1765"/>
                  </a:lnTo>
                  <a:lnTo>
                    <a:pt x="4569" y="1747"/>
                  </a:lnTo>
                  <a:lnTo>
                    <a:pt x="4532" y="1728"/>
                  </a:lnTo>
                  <a:lnTo>
                    <a:pt x="4495" y="1691"/>
                  </a:lnTo>
                  <a:lnTo>
                    <a:pt x="4495" y="1635"/>
                  </a:lnTo>
                  <a:lnTo>
                    <a:pt x="4495" y="1431"/>
                  </a:lnTo>
                  <a:lnTo>
                    <a:pt x="4476" y="1319"/>
                  </a:lnTo>
                  <a:lnTo>
                    <a:pt x="4458" y="1227"/>
                  </a:lnTo>
                  <a:lnTo>
                    <a:pt x="4421" y="1134"/>
                  </a:lnTo>
                  <a:lnTo>
                    <a:pt x="4383" y="1041"/>
                  </a:lnTo>
                  <a:lnTo>
                    <a:pt x="4309" y="948"/>
                  </a:lnTo>
                  <a:lnTo>
                    <a:pt x="4216" y="874"/>
                  </a:lnTo>
                  <a:lnTo>
                    <a:pt x="4142" y="818"/>
                  </a:lnTo>
                  <a:lnTo>
                    <a:pt x="4049" y="799"/>
                  </a:lnTo>
                  <a:lnTo>
                    <a:pt x="3956" y="762"/>
                  </a:lnTo>
                  <a:lnTo>
                    <a:pt x="3863" y="762"/>
                  </a:lnTo>
                  <a:lnTo>
                    <a:pt x="3678" y="781"/>
                  </a:lnTo>
                  <a:lnTo>
                    <a:pt x="3492" y="837"/>
                  </a:lnTo>
                  <a:lnTo>
                    <a:pt x="3473" y="892"/>
                  </a:lnTo>
                  <a:lnTo>
                    <a:pt x="3436" y="929"/>
                  </a:lnTo>
                  <a:lnTo>
                    <a:pt x="3381" y="948"/>
                  </a:lnTo>
                  <a:lnTo>
                    <a:pt x="3288" y="948"/>
                  </a:lnTo>
                  <a:lnTo>
                    <a:pt x="3251" y="911"/>
                  </a:lnTo>
                  <a:lnTo>
                    <a:pt x="3232" y="874"/>
                  </a:lnTo>
                  <a:lnTo>
                    <a:pt x="3213" y="818"/>
                  </a:lnTo>
                  <a:lnTo>
                    <a:pt x="3213" y="688"/>
                  </a:lnTo>
                  <a:lnTo>
                    <a:pt x="3195" y="577"/>
                  </a:lnTo>
                  <a:lnTo>
                    <a:pt x="3158" y="465"/>
                  </a:lnTo>
                  <a:lnTo>
                    <a:pt x="3102" y="372"/>
                  </a:lnTo>
                  <a:lnTo>
                    <a:pt x="3065" y="280"/>
                  </a:lnTo>
                  <a:lnTo>
                    <a:pt x="2991" y="205"/>
                  </a:lnTo>
                  <a:lnTo>
                    <a:pt x="2935" y="150"/>
                  </a:lnTo>
                  <a:lnTo>
                    <a:pt x="2861" y="94"/>
                  </a:lnTo>
                  <a:lnTo>
                    <a:pt x="2768" y="57"/>
                  </a:lnTo>
                  <a:lnTo>
                    <a:pt x="2694" y="38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465;p43">
              <a:extLst>
                <a:ext uri="{FF2B5EF4-FFF2-40B4-BE49-F238E27FC236}">
                  <a16:creationId xmlns:a16="http://schemas.microsoft.com/office/drawing/2014/main" id="{6D608BD2-FDDD-1607-1926-2458B1112578}"/>
                </a:ext>
              </a:extLst>
            </p:cNvPr>
            <p:cNvSpPr/>
            <p:nvPr/>
          </p:nvSpPr>
          <p:spPr>
            <a:xfrm>
              <a:off x="4461077" y="1320808"/>
              <a:ext cx="88248" cy="73963"/>
            </a:xfrm>
            <a:custGeom>
              <a:avLst/>
              <a:gdLst/>
              <a:ahLst/>
              <a:cxnLst/>
              <a:rect l="l" t="t" r="r" b="b"/>
              <a:pathLst>
                <a:path w="2638" h="2211" extrusionOk="0">
                  <a:moveTo>
                    <a:pt x="1300" y="205"/>
                  </a:moveTo>
                  <a:lnTo>
                    <a:pt x="1338" y="224"/>
                  </a:lnTo>
                  <a:lnTo>
                    <a:pt x="1393" y="261"/>
                  </a:lnTo>
                  <a:lnTo>
                    <a:pt x="1412" y="335"/>
                  </a:lnTo>
                  <a:lnTo>
                    <a:pt x="1393" y="354"/>
                  </a:lnTo>
                  <a:lnTo>
                    <a:pt x="1375" y="391"/>
                  </a:lnTo>
                  <a:lnTo>
                    <a:pt x="1263" y="484"/>
                  </a:lnTo>
                  <a:lnTo>
                    <a:pt x="1152" y="577"/>
                  </a:lnTo>
                  <a:lnTo>
                    <a:pt x="1226" y="632"/>
                  </a:lnTo>
                  <a:lnTo>
                    <a:pt x="1319" y="707"/>
                  </a:lnTo>
                  <a:lnTo>
                    <a:pt x="1375" y="799"/>
                  </a:lnTo>
                  <a:lnTo>
                    <a:pt x="1430" y="892"/>
                  </a:lnTo>
                  <a:lnTo>
                    <a:pt x="1430" y="948"/>
                  </a:lnTo>
                  <a:lnTo>
                    <a:pt x="1430" y="985"/>
                  </a:lnTo>
                  <a:lnTo>
                    <a:pt x="1393" y="1004"/>
                  </a:lnTo>
                  <a:lnTo>
                    <a:pt x="1356" y="1022"/>
                  </a:lnTo>
                  <a:lnTo>
                    <a:pt x="1319" y="1041"/>
                  </a:lnTo>
                  <a:lnTo>
                    <a:pt x="1282" y="1041"/>
                  </a:lnTo>
                  <a:lnTo>
                    <a:pt x="1245" y="1022"/>
                  </a:lnTo>
                  <a:lnTo>
                    <a:pt x="1208" y="985"/>
                  </a:lnTo>
                  <a:lnTo>
                    <a:pt x="1133" y="874"/>
                  </a:lnTo>
                  <a:lnTo>
                    <a:pt x="1040" y="762"/>
                  </a:lnTo>
                  <a:lnTo>
                    <a:pt x="985" y="874"/>
                  </a:lnTo>
                  <a:lnTo>
                    <a:pt x="966" y="1004"/>
                  </a:lnTo>
                  <a:lnTo>
                    <a:pt x="966" y="1041"/>
                  </a:lnTo>
                  <a:lnTo>
                    <a:pt x="948" y="1059"/>
                  </a:lnTo>
                  <a:lnTo>
                    <a:pt x="892" y="1078"/>
                  </a:lnTo>
                  <a:lnTo>
                    <a:pt x="836" y="1059"/>
                  </a:lnTo>
                  <a:lnTo>
                    <a:pt x="818" y="1041"/>
                  </a:lnTo>
                  <a:lnTo>
                    <a:pt x="799" y="1004"/>
                  </a:lnTo>
                  <a:lnTo>
                    <a:pt x="818" y="818"/>
                  </a:lnTo>
                  <a:lnTo>
                    <a:pt x="873" y="632"/>
                  </a:lnTo>
                  <a:lnTo>
                    <a:pt x="743" y="577"/>
                  </a:lnTo>
                  <a:lnTo>
                    <a:pt x="595" y="521"/>
                  </a:lnTo>
                  <a:lnTo>
                    <a:pt x="576" y="521"/>
                  </a:lnTo>
                  <a:lnTo>
                    <a:pt x="558" y="502"/>
                  </a:lnTo>
                  <a:lnTo>
                    <a:pt x="558" y="447"/>
                  </a:lnTo>
                  <a:lnTo>
                    <a:pt x="576" y="391"/>
                  </a:lnTo>
                  <a:lnTo>
                    <a:pt x="595" y="391"/>
                  </a:lnTo>
                  <a:lnTo>
                    <a:pt x="632" y="372"/>
                  </a:lnTo>
                  <a:lnTo>
                    <a:pt x="799" y="409"/>
                  </a:lnTo>
                  <a:lnTo>
                    <a:pt x="966" y="465"/>
                  </a:lnTo>
                  <a:lnTo>
                    <a:pt x="1022" y="372"/>
                  </a:lnTo>
                  <a:lnTo>
                    <a:pt x="1096" y="317"/>
                  </a:lnTo>
                  <a:lnTo>
                    <a:pt x="1170" y="261"/>
                  </a:lnTo>
                  <a:lnTo>
                    <a:pt x="1263" y="224"/>
                  </a:lnTo>
                  <a:lnTo>
                    <a:pt x="1300" y="205"/>
                  </a:lnTo>
                  <a:close/>
                  <a:moveTo>
                    <a:pt x="1096" y="1"/>
                  </a:moveTo>
                  <a:lnTo>
                    <a:pt x="948" y="19"/>
                  </a:lnTo>
                  <a:lnTo>
                    <a:pt x="799" y="38"/>
                  </a:lnTo>
                  <a:lnTo>
                    <a:pt x="669" y="94"/>
                  </a:lnTo>
                  <a:lnTo>
                    <a:pt x="558" y="149"/>
                  </a:lnTo>
                  <a:lnTo>
                    <a:pt x="446" y="224"/>
                  </a:lnTo>
                  <a:lnTo>
                    <a:pt x="335" y="298"/>
                  </a:lnTo>
                  <a:lnTo>
                    <a:pt x="242" y="409"/>
                  </a:lnTo>
                  <a:lnTo>
                    <a:pt x="168" y="502"/>
                  </a:lnTo>
                  <a:lnTo>
                    <a:pt x="112" y="632"/>
                  </a:lnTo>
                  <a:lnTo>
                    <a:pt x="56" y="762"/>
                  </a:lnTo>
                  <a:lnTo>
                    <a:pt x="19" y="892"/>
                  </a:lnTo>
                  <a:lnTo>
                    <a:pt x="1" y="1041"/>
                  </a:lnTo>
                  <a:lnTo>
                    <a:pt x="1" y="1189"/>
                  </a:lnTo>
                  <a:lnTo>
                    <a:pt x="1" y="1338"/>
                  </a:lnTo>
                  <a:lnTo>
                    <a:pt x="131" y="1394"/>
                  </a:lnTo>
                  <a:lnTo>
                    <a:pt x="242" y="1468"/>
                  </a:lnTo>
                  <a:lnTo>
                    <a:pt x="353" y="1542"/>
                  </a:lnTo>
                  <a:lnTo>
                    <a:pt x="446" y="1635"/>
                  </a:lnTo>
                  <a:lnTo>
                    <a:pt x="520" y="1747"/>
                  </a:lnTo>
                  <a:lnTo>
                    <a:pt x="595" y="1858"/>
                  </a:lnTo>
                  <a:lnTo>
                    <a:pt x="650" y="1988"/>
                  </a:lnTo>
                  <a:lnTo>
                    <a:pt x="688" y="2137"/>
                  </a:lnTo>
                  <a:lnTo>
                    <a:pt x="799" y="2062"/>
                  </a:lnTo>
                  <a:lnTo>
                    <a:pt x="929" y="2007"/>
                  </a:lnTo>
                  <a:lnTo>
                    <a:pt x="1078" y="1988"/>
                  </a:lnTo>
                  <a:lnTo>
                    <a:pt x="1226" y="1988"/>
                  </a:lnTo>
                  <a:lnTo>
                    <a:pt x="1356" y="2007"/>
                  </a:lnTo>
                  <a:lnTo>
                    <a:pt x="1505" y="2044"/>
                  </a:lnTo>
                  <a:lnTo>
                    <a:pt x="1616" y="2099"/>
                  </a:lnTo>
                  <a:lnTo>
                    <a:pt x="1746" y="2174"/>
                  </a:lnTo>
                  <a:lnTo>
                    <a:pt x="1765" y="2211"/>
                  </a:lnTo>
                  <a:lnTo>
                    <a:pt x="2638" y="1524"/>
                  </a:lnTo>
                  <a:lnTo>
                    <a:pt x="2563" y="1282"/>
                  </a:lnTo>
                  <a:lnTo>
                    <a:pt x="2489" y="1041"/>
                  </a:lnTo>
                  <a:lnTo>
                    <a:pt x="2359" y="818"/>
                  </a:lnTo>
                  <a:lnTo>
                    <a:pt x="2229" y="595"/>
                  </a:lnTo>
                  <a:lnTo>
                    <a:pt x="2062" y="409"/>
                  </a:lnTo>
                  <a:lnTo>
                    <a:pt x="1876" y="261"/>
                  </a:lnTo>
                  <a:lnTo>
                    <a:pt x="1765" y="187"/>
                  </a:lnTo>
                  <a:lnTo>
                    <a:pt x="1653" y="131"/>
                  </a:lnTo>
                  <a:lnTo>
                    <a:pt x="1542" y="94"/>
                  </a:lnTo>
                  <a:lnTo>
                    <a:pt x="1412" y="57"/>
                  </a:lnTo>
                  <a:lnTo>
                    <a:pt x="1245" y="19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466;p43">
              <a:extLst>
                <a:ext uri="{FF2B5EF4-FFF2-40B4-BE49-F238E27FC236}">
                  <a16:creationId xmlns:a16="http://schemas.microsoft.com/office/drawing/2014/main" id="{D47143FF-C95D-3BC1-BDE3-E77FE2D5DFCF}"/>
                </a:ext>
              </a:extLst>
            </p:cNvPr>
            <p:cNvSpPr/>
            <p:nvPr/>
          </p:nvSpPr>
          <p:spPr>
            <a:xfrm>
              <a:off x="4461077" y="1181039"/>
              <a:ext cx="84534" cy="67741"/>
            </a:xfrm>
            <a:custGeom>
              <a:avLst/>
              <a:gdLst/>
              <a:ahLst/>
              <a:cxnLst/>
              <a:rect l="l" t="t" r="r" b="b"/>
              <a:pathLst>
                <a:path w="2527" h="2025" extrusionOk="0">
                  <a:moveTo>
                    <a:pt x="985" y="446"/>
                  </a:moveTo>
                  <a:lnTo>
                    <a:pt x="1022" y="465"/>
                  </a:lnTo>
                  <a:lnTo>
                    <a:pt x="1096" y="520"/>
                  </a:lnTo>
                  <a:lnTo>
                    <a:pt x="1189" y="576"/>
                  </a:lnTo>
                  <a:lnTo>
                    <a:pt x="1338" y="520"/>
                  </a:lnTo>
                  <a:lnTo>
                    <a:pt x="1486" y="465"/>
                  </a:lnTo>
                  <a:lnTo>
                    <a:pt x="1523" y="465"/>
                  </a:lnTo>
                  <a:lnTo>
                    <a:pt x="1560" y="483"/>
                  </a:lnTo>
                  <a:lnTo>
                    <a:pt x="1579" y="502"/>
                  </a:lnTo>
                  <a:lnTo>
                    <a:pt x="1598" y="539"/>
                  </a:lnTo>
                  <a:lnTo>
                    <a:pt x="1598" y="576"/>
                  </a:lnTo>
                  <a:lnTo>
                    <a:pt x="1598" y="595"/>
                  </a:lnTo>
                  <a:lnTo>
                    <a:pt x="1560" y="632"/>
                  </a:lnTo>
                  <a:lnTo>
                    <a:pt x="1523" y="650"/>
                  </a:lnTo>
                  <a:lnTo>
                    <a:pt x="1412" y="688"/>
                  </a:lnTo>
                  <a:lnTo>
                    <a:pt x="1319" y="725"/>
                  </a:lnTo>
                  <a:lnTo>
                    <a:pt x="1375" y="818"/>
                  </a:lnTo>
                  <a:lnTo>
                    <a:pt x="1412" y="929"/>
                  </a:lnTo>
                  <a:lnTo>
                    <a:pt x="1412" y="1022"/>
                  </a:lnTo>
                  <a:lnTo>
                    <a:pt x="1393" y="1115"/>
                  </a:lnTo>
                  <a:lnTo>
                    <a:pt x="1356" y="1170"/>
                  </a:lnTo>
                  <a:lnTo>
                    <a:pt x="1319" y="1189"/>
                  </a:lnTo>
                  <a:lnTo>
                    <a:pt x="1263" y="1189"/>
                  </a:lnTo>
                  <a:lnTo>
                    <a:pt x="1245" y="1170"/>
                  </a:lnTo>
                  <a:lnTo>
                    <a:pt x="1226" y="1152"/>
                  </a:lnTo>
                  <a:lnTo>
                    <a:pt x="1170" y="1003"/>
                  </a:lnTo>
                  <a:lnTo>
                    <a:pt x="1133" y="873"/>
                  </a:lnTo>
                  <a:lnTo>
                    <a:pt x="1115" y="855"/>
                  </a:lnTo>
                  <a:lnTo>
                    <a:pt x="1040" y="910"/>
                  </a:lnTo>
                  <a:lnTo>
                    <a:pt x="966" y="1003"/>
                  </a:lnTo>
                  <a:lnTo>
                    <a:pt x="948" y="1022"/>
                  </a:lnTo>
                  <a:lnTo>
                    <a:pt x="910" y="1040"/>
                  </a:lnTo>
                  <a:lnTo>
                    <a:pt x="855" y="1022"/>
                  </a:lnTo>
                  <a:lnTo>
                    <a:pt x="818" y="985"/>
                  </a:lnTo>
                  <a:lnTo>
                    <a:pt x="818" y="966"/>
                  </a:lnTo>
                  <a:lnTo>
                    <a:pt x="836" y="929"/>
                  </a:lnTo>
                  <a:lnTo>
                    <a:pt x="910" y="818"/>
                  </a:lnTo>
                  <a:lnTo>
                    <a:pt x="1022" y="706"/>
                  </a:lnTo>
                  <a:lnTo>
                    <a:pt x="966" y="669"/>
                  </a:lnTo>
                  <a:lnTo>
                    <a:pt x="910" y="632"/>
                  </a:lnTo>
                  <a:lnTo>
                    <a:pt x="892" y="595"/>
                  </a:lnTo>
                  <a:lnTo>
                    <a:pt x="873" y="558"/>
                  </a:lnTo>
                  <a:lnTo>
                    <a:pt x="873" y="539"/>
                  </a:lnTo>
                  <a:lnTo>
                    <a:pt x="892" y="502"/>
                  </a:lnTo>
                  <a:lnTo>
                    <a:pt x="910" y="465"/>
                  </a:lnTo>
                  <a:lnTo>
                    <a:pt x="948" y="446"/>
                  </a:lnTo>
                  <a:close/>
                  <a:moveTo>
                    <a:pt x="1115" y="1"/>
                  </a:moveTo>
                  <a:lnTo>
                    <a:pt x="1003" y="19"/>
                  </a:lnTo>
                  <a:lnTo>
                    <a:pt x="780" y="75"/>
                  </a:lnTo>
                  <a:lnTo>
                    <a:pt x="595" y="186"/>
                  </a:lnTo>
                  <a:lnTo>
                    <a:pt x="428" y="298"/>
                  </a:lnTo>
                  <a:lnTo>
                    <a:pt x="279" y="465"/>
                  </a:lnTo>
                  <a:lnTo>
                    <a:pt x="149" y="650"/>
                  </a:lnTo>
                  <a:lnTo>
                    <a:pt x="56" y="836"/>
                  </a:lnTo>
                  <a:lnTo>
                    <a:pt x="1" y="1059"/>
                  </a:lnTo>
                  <a:lnTo>
                    <a:pt x="149" y="1059"/>
                  </a:lnTo>
                  <a:lnTo>
                    <a:pt x="279" y="1078"/>
                  </a:lnTo>
                  <a:lnTo>
                    <a:pt x="428" y="1115"/>
                  </a:lnTo>
                  <a:lnTo>
                    <a:pt x="558" y="1189"/>
                  </a:lnTo>
                  <a:lnTo>
                    <a:pt x="669" y="1245"/>
                  </a:lnTo>
                  <a:lnTo>
                    <a:pt x="762" y="1338"/>
                  </a:lnTo>
                  <a:lnTo>
                    <a:pt x="855" y="1430"/>
                  </a:lnTo>
                  <a:lnTo>
                    <a:pt x="948" y="1542"/>
                  </a:lnTo>
                  <a:lnTo>
                    <a:pt x="1003" y="1653"/>
                  </a:lnTo>
                  <a:lnTo>
                    <a:pt x="1059" y="1783"/>
                  </a:lnTo>
                  <a:lnTo>
                    <a:pt x="1078" y="1895"/>
                  </a:lnTo>
                  <a:lnTo>
                    <a:pt x="1096" y="2025"/>
                  </a:lnTo>
                  <a:lnTo>
                    <a:pt x="1300" y="1932"/>
                  </a:lnTo>
                  <a:lnTo>
                    <a:pt x="1523" y="1876"/>
                  </a:lnTo>
                  <a:lnTo>
                    <a:pt x="1746" y="1839"/>
                  </a:lnTo>
                  <a:lnTo>
                    <a:pt x="1950" y="1839"/>
                  </a:lnTo>
                  <a:lnTo>
                    <a:pt x="1932" y="1820"/>
                  </a:lnTo>
                  <a:lnTo>
                    <a:pt x="1932" y="1783"/>
                  </a:lnTo>
                  <a:lnTo>
                    <a:pt x="1950" y="1746"/>
                  </a:lnTo>
                  <a:lnTo>
                    <a:pt x="1969" y="1709"/>
                  </a:lnTo>
                  <a:lnTo>
                    <a:pt x="2526" y="1356"/>
                  </a:lnTo>
                  <a:lnTo>
                    <a:pt x="2470" y="1096"/>
                  </a:lnTo>
                  <a:lnTo>
                    <a:pt x="2396" y="855"/>
                  </a:lnTo>
                  <a:lnTo>
                    <a:pt x="2266" y="632"/>
                  </a:lnTo>
                  <a:lnTo>
                    <a:pt x="2118" y="428"/>
                  </a:lnTo>
                  <a:lnTo>
                    <a:pt x="2025" y="335"/>
                  </a:lnTo>
                  <a:lnTo>
                    <a:pt x="1932" y="261"/>
                  </a:lnTo>
                  <a:lnTo>
                    <a:pt x="1820" y="186"/>
                  </a:lnTo>
                  <a:lnTo>
                    <a:pt x="1728" y="131"/>
                  </a:lnTo>
                  <a:lnTo>
                    <a:pt x="1598" y="75"/>
                  </a:lnTo>
                  <a:lnTo>
                    <a:pt x="1486" y="38"/>
                  </a:lnTo>
                  <a:lnTo>
                    <a:pt x="1356" y="19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467;p43">
              <a:extLst>
                <a:ext uri="{FF2B5EF4-FFF2-40B4-BE49-F238E27FC236}">
                  <a16:creationId xmlns:a16="http://schemas.microsoft.com/office/drawing/2014/main" id="{8E0D2070-96AA-CAA0-0FF0-17B41BAEA2D3}"/>
                </a:ext>
              </a:extLst>
            </p:cNvPr>
            <p:cNvSpPr/>
            <p:nvPr/>
          </p:nvSpPr>
          <p:spPr>
            <a:xfrm>
              <a:off x="4313848" y="1337601"/>
              <a:ext cx="207506" cy="91359"/>
            </a:xfrm>
            <a:custGeom>
              <a:avLst/>
              <a:gdLst/>
              <a:ahLst/>
              <a:cxnLst/>
              <a:rect l="l" t="t" r="r" b="b"/>
              <a:pathLst>
                <a:path w="6203" h="2731" extrusionOk="0">
                  <a:moveTo>
                    <a:pt x="4104" y="1300"/>
                  </a:moveTo>
                  <a:lnTo>
                    <a:pt x="4216" y="1356"/>
                  </a:lnTo>
                  <a:lnTo>
                    <a:pt x="4309" y="1430"/>
                  </a:lnTo>
                  <a:lnTo>
                    <a:pt x="4402" y="1542"/>
                  </a:lnTo>
                  <a:lnTo>
                    <a:pt x="4457" y="1653"/>
                  </a:lnTo>
                  <a:lnTo>
                    <a:pt x="4476" y="1764"/>
                  </a:lnTo>
                  <a:lnTo>
                    <a:pt x="4476" y="1839"/>
                  </a:lnTo>
                  <a:lnTo>
                    <a:pt x="4457" y="1894"/>
                  </a:lnTo>
                  <a:lnTo>
                    <a:pt x="4439" y="1932"/>
                  </a:lnTo>
                  <a:lnTo>
                    <a:pt x="4402" y="1987"/>
                  </a:lnTo>
                  <a:lnTo>
                    <a:pt x="4346" y="2006"/>
                  </a:lnTo>
                  <a:lnTo>
                    <a:pt x="4290" y="2006"/>
                  </a:lnTo>
                  <a:lnTo>
                    <a:pt x="4253" y="1969"/>
                  </a:lnTo>
                  <a:lnTo>
                    <a:pt x="4234" y="1913"/>
                  </a:lnTo>
                  <a:lnTo>
                    <a:pt x="4234" y="1764"/>
                  </a:lnTo>
                  <a:lnTo>
                    <a:pt x="4234" y="1690"/>
                  </a:lnTo>
                  <a:lnTo>
                    <a:pt x="4216" y="1616"/>
                  </a:lnTo>
                  <a:lnTo>
                    <a:pt x="4160" y="1542"/>
                  </a:lnTo>
                  <a:lnTo>
                    <a:pt x="4104" y="1505"/>
                  </a:lnTo>
                  <a:lnTo>
                    <a:pt x="3974" y="1430"/>
                  </a:lnTo>
                  <a:lnTo>
                    <a:pt x="3937" y="1393"/>
                  </a:lnTo>
                  <a:lnTo>
                    <a:pt x="3937" y="1356"/>
                  </a:lnTo>
                  <a:lnTo>
                    <a:pt x="3956" y="1319"/>
                  </a:lnTo>
                  <a:lnTo>
                    <a:pt x="3993" y="1300"/>
                  </a:lnTo>
                  <a:close/>
                  <a:moveTo>
                    <a:pt x="2284" y="0"/>
                  </a:moveTo>
                  <a:lnTo>
                    <a:pt x="2117" y="37"/>
                  </a:lnTo>
                  <a:lnTo>
                    <a:pt x="1969" y="93"/>
                  </a:lnTo>
                  <a:lnTo>
                    <a:pt x="1820" y="186"/>
                  </a:lnTo>
                  <a:lnTo>
                    <a:pt x="1690" y="316"/>
                  </a:lnTo>
                  <a:lnTo>
                    <a:pt x="1597" y="446"/>
                  </a:lnTo>
                  <a:lnTo>
                    <a:pt x="1505" y="613"/>
                  </a:lnTo>
                  <a:lnTo>
                    <a:pt x="1467" y="632"/>
                  </a:lnTo>
                  <a:lnTo>
                    <a:pt x="1430" y="632"/>
                  </a:lnTo>
                  <a:lnTo>
                    <a:pt x="1393" y="613"/>
                  </a:lnTo>
                  <a:lnTo>
                    <a:pt x="1375" y="576"/>
                  </a:lnTo>
                  <a:lnTo>
                    <a:pt x="1375" y="483"/>
                  </a:lnTo>
                  <a:lnTo>
                    <a:pt x="1356" y="446"/>
                  </a:lnTo>
                  <a:lnTo>
                    <a:pt x="1337" y="409"/>
                  </a:lnTo>
                  <a:lnTo>
                    <a:pt x="1319" y="316"/>
                  </a:lnTo>
                  <a:lnTo>
                    <a:pt x="1300" y="242"/>
                  </a:lnTo>
                  <a:lnTo>
                    <a:pt x="1282" y="167"/>
                  </a:lnTo>
                  <a:lnTo>
                    <a:pt x="1245" y="130"/>
                  </a:lnTo>
                  <a:lnTo>
                    <a:pt x="1189" y="75"/>
                  </a:lnTo>
                  <a:lnTo>
                    <a:pt x="1133" y="56"/>
                  </a:lnTo>
                  <a:lnTo>
                    <a:pt x="1003" y="19"/>
                  </a:lnTo>
                  <a:lnTo>
                    <a:pt x="873" y="37"/>
                  </a:lnTo>
                  <a:lnTo>
                    <a:pt x="725" y="75"/>
                  </a:lnTo>
                  <a:lnTo>
                    <a:pt x="595" y="130"/>
                  </a:lnTo>
                  <a:lnTo>
                    <a:pt x="483" y="223"/>
                  </a:lnTo>
                  <a:lnTo>
                    <a:pt x="316" y="372"/>
                  </a:lnTo>
                  <a:lnTo>
                    <a:pt x="167" y="557"/>
                  </a:lnTo>
                  <a:lnTo>
                    <a:pt x="56" y="762"/>
                  </a:lnTo>
                  <a:lnTo>
                    <a:pt x="19" y="873"/>
                  </a:lnTo>
                  <a:lnTo>
                    <a:pt x="0" y="985"/>
                  </a:lnTo>
                  <a:lnTo>
                    <a:pt x="75" y="1059"/>
                  </a:lnTo>
                  <a:lnTo>
                    <a:pt x="130" y="1170"/>
                  </a:lnTo>
                  <a:lnTo>
                    <a:pt x="167" y="1263"/>
                  </a:lnTo>
                  <a:lnTo>
                    <a:pt x="205" y="1375"/>
                  </a:lnTo>
                  <a:lnTo>
                    <a:pt x="223" y="1486"/>
                  </a:lnTo>
                  <a:lnTo>
                    <a:pt x="205" y="1597"/>
                  </a:lnTo>
                  <a:lnTo>
                    <a:pt x="186" y="1709"/>
                  </a:lnTo>
                  <a:lnTo>
                    <a:pt x="130" y="1802"/>
                  </a:lnTo>
                  <a:lnTo>
                    <a:pt x="93" y="1839"/>
                  </a:lnTo>
                  <a:lnTo>
                    <a:pt x="75" y="1857"/>
                  </a:lnTo>
                  <a:lnTo>
                    <a:pt x="0" y="1857"/>
                  </a:lnTo>
                  <a:lnTo>
                    <a:pt x="0" y="1876"/>
                  </a:lnTo>
                  <a:lnTo>
                    <a:pt x="836" y="2043"/>
                  </a:lnTo>
                  <a:lnTo>
                    <a:pt x="1690" y="2192"/>
                  </a:lnTo>
                  <a:lnTo>
                    <a:pt x="2804" y="2359"/>
                  </a:lnTo>
                  <a:lnTo>
                    <a:pt x="3919" y="2507"/>
                  </a:lnTo>
                  <a:lnTo>
                    <a:pt x="5033" y="2637"/>
                  </a:lnTo>
                  <a:lnTo>
                    <a:pt x="6166" y="2730"/>
                  </a:lnTo>
                  <a:lnTo>
                    <a:pt x="6203" y="2507"/>
                  </a:lnTo>
                  <a:lnTo>
                    <a:pt x="6203" y="2396"/>
                  </a:lnTo>
                  <a:lnTo>
                    <a:pt x="6203" y="2303"/>
                  </a:lnTo>
                  <a:lnTo>
                    <a:pt x="6166" y="2192"/>
                  </a:lnTo>
                  <a:lnTo>
                    <a:pt x="6129" y="2099"/>
                  </a:lnTo>
                  <a:lnTo>
                    <a:pt x="6073" y="2006"/>
                  </a:lnTo>
                  <a:lnTo>
                    <a:pt x="5999" y="1932"/>
                  </a:lnTo>
                  <a:lnTo>
                    <a:pt x="5887" y="1839"/>
                  </a:lnTo>
                  <a:lnTo>
                    <a:pt x="5776" y="1802"/>
                  </a:lnTo>
                  <a:lnTo>
                    <a:pt x="5664" y="1764"/>
                  </a:lnTo>
                  <a:lnTo>
                    <a:pt x="5553" y="1746"/>
                  </a:lnTo>
                  <a:lnTo>
                    <a:pt x="5441" y="1764"/>
                  </a:lnTo>
                  <a:lnTo>
                    <a:pt x="5311" y="1783"/>
                  </a:lnTo>
                  <a:lnTo>
                    <a:pt x="5200" y="1802"/>
                  </a:lnTo>
                  <a:lnTo>
                    <a:pt x="5089" y="1857"/>
                  </a:lnTo>
                  <a:lnTo>
                    <a:pt x="5051" y="1894"/>
                  </a:lnTo>
                  <a:lnTo>
                    <a:pt x="5014" y="1913"/>
                  </a:lnTo>
                  <a:lnTo>
                    <a:pt x="4977" y="1932"/>
                  </a:lnTo>
                  <a:lnTo>
                    <a:pt x="4940" y="1932"/>
                  </a:lnTo>
                  <a:lnTo>
                    <a:pt x="4884" y="1913"/>
                  </a:lnTo>
                  <a:lnTo>
                    <a:pt x="4847" y="1894"/>
                  </a:lnTo>
                  <a:lnTo>
                    <a:pt x="4829" y="1839"/>
                  </a:lnTo>
                  <a:lnTo>
                    <a:pt x="4810" y="1802"/>
                  </a:lnTo>
                  <a:lnTo>
                    <a:pt x="4791" y="1672"/>
                  </a:lnTo>
                  <a:lnTo>
                    <a:pt x="4754" y="1542"/>
                  </a:lnTo>
                  <a:lnTo>
                    <a:pt x="4717" y="1449"/>
                  </a:lnTo>
                  <a:lnTo>
                    <a:pt x="4662" y="1356"/>
                  </a:lnTo>
                  <a:lnTo>
                    <a:pt x="4587" y="1263"/>
                  </a:lnTo>
                  <a:lnTo>
                    <a:pt x="4513" y="1207"/>
                  </a:lnTo>
                  <a:lnTo>
                    <a:pt x="4439" y="1152"/>
                  </a:lnTo>
                  <a:lnTo>
                    <a:pt x="4346" y="1096"/>
                  </a:lnTo>
                  <a:lnTo>
                    <a:pt x="4253" y="1077"/>
                  </a:lnTo>
                  <a:lnTo>
                    <a:pt x="4142" y="1059"/>
                  </a:lnTo>
                  <a:lnTo>
                    <a:pt x="3937" y="1059"/>
                  </a:lnTo>
                  <a:lnTo>
                    <a:pt x="3826" y="1096"/>
                  </a:lnTo>
                  <a:lnTo>
                    <a:pt x="3714" y="1133"/>
                  </a:lnTo>
                  <a:lnTo>
                    <a:pt x="3622" y="1170"/>
                  </a:lnTo>
                  <a:lnTo>
                    <a:pt x="3510" y="1245"/>
                  </a:lnTo>
                  <a:lnTo>
                    <a:pt x="3510" y="1282"/>
                  </a:lnTo>
                  <a:lnTo>
                    <a:pt x="3492" y="1337"/>
                  </a:lnTo>
                  <a:lnTo>
                    <a:pt x="3454" y="1356"/>
                  </a:lnTo>
                  <a:lnTo>
                    <a:pt x="3399" y="1375"/>
                  </a:lnTo>
                  <a:lnTo>
                    <a:pt x="3362" y="1375"/>
                  </a:lnTo>
                  <a:lnTo>
                    <a:pt x="3324" y="1356"/>
                  </a:lnTo>
                  <a:lnTo>
                    <a:pt x="3287" y="1337"/>
                  </a:lnTo>
                  <a:lnTo>
                    <a:pt x="3269" y="1300"/>
                  </a:lnTo>
                  <a:lnTo>
                    <a:pt x="3250" y="1245"/>
                  </a:lnTo>
                  <a:lnTo>
                    <a:pt x="3213" y="892"/>
                  </a:lnTo>
                  <a:lnTo>
                    <a:pt x="3176" y="725"/>
                  </a:lnTo>
                  <a:lnTo>
                    <a:pt x="3120" y="557"/>
                  </a:lnTo>
                  <a:lnTo>
                    <a:pt x="3046" y="409"/>
                  </a:lnTo>
                  <a:lnTo>
                    <a:pt x="2934" y="260"/>
                  </a:lnTo>
                  <a:lnTo>
                    <a:pt x="2804" y="149"/>
                  </a:lnTo>
                  <a:lnTo>
                    <a:pt x="2637" y="56"/>
                  </a:lnTo>
                  <a:lnTo>
                    <a:pt x="2452" y="19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468;p43">
              <a:extLst>
                <a:ext uri="{FF2B5EF4-FFF2-40B4-BE49-F238E27FC236}">
                  <a16:creationId xmlns:a16="http://schemas.microsoft.com/office/drawing/2014/main" id="{BDC0CAB2-738D-98F4-9174-8D2CDD488A14}"/>
                </a:ext>
              </a:extLst>
            </p:cNvPr>
            <p:cNvSpPr/>
            <p:nvPr/>
          </p:nvSpPr>
          <p:spPr>
            <a:xfrm>
              <a:off x="4488409" y="1195959"/>
              <a:ext cx="26126" cy="24889"/>
            </a:xfrm>
            <a:custGeom>
              <a:avLst/>
              <a:gdLst/>
              <a:ahLst/>
              <a:cxnLst/>
              <a:rect l="l" t="t" r="r" b="b"/>
              <a:pathLst>
                <a:path w="781" h="744" extrusionOk="0">
                  <a:moveTo>
                    <a:pt x="131" y="0"/>
                  </a:moveTo>
                  <a:lnTo>
                    <a:pt x="93" y="19"/>
                  </a:lnTo>
                  <a:lnTo>
                    <a:pt x="75" y="56"/>
                  </a:lnTo>
                  <a:lnTo>
                    <a:pt x="56" y="93"/>
                  </a:lnTo>
                  <a:lnTo>
                    <a:pt x="56" y="112"/>
                  </a:lnTo>
                  <a:lnTo>
                    <a:pt x="75" y="149"/>
                  </a:lnTo>
                  <a:lnTo>
                    <a:pt x="93" y="186"/>
                  </a:lnTo>
                  <a:lnTo>
                    <a:pt x="149" y="223"/>
                  </a:lnTo>
                  <a:lnTo>
                    <a:pt x="205" y="260"/>
                  </a:lnTo>
                  <a:lnTo>
                    <a:pt x="93" y="372"/>
                  </a:lnTo>
                  <a:lnTo>
                    <a:pt x="19" y="483"/>
                  </a:lnTo>
                  <a:lnTo>
                    <a:pt x="1" y="520"/>
                  </a:lnTo>
                  <a:lnTo>
                    <a:pt x="1" y="539"/>
                  </a:lnTo>
                  <a:lnTo>
                    <a:pt x="38" y="576"/>
                  </a:lnTo>
                  <a:lnTo>
                    <a:pt x="93" y="594"/>
                  </a:lnTo>
                  <a:lnTo>
                    <a:pt x="131" y="576"/>
                  </a:lnTo>
                  <a:lnTo>
                    <a:pt x="149" y="557"/>
                  </a:lnTo>
                  <a:lnTo>
                    <a:pt x="223" y="464"/>
                  </a:lnTo>
                  <a:lnTo>
                    <a:pt x="298" y="409"/>
                  </a:lnTo>
                  <a:lnTo>
                    <a:pt x="316" y="427"/>
                  </a:lnTo>
                  <a:lnTo>
                    <a:pt x="353" y="557"/>
                  </a:lnTo>
                  <a:lnTo>
                    <a:pt x="409" y="706"/>
                  </a:lnTo>
                  <a:lnTo>
                    <a:pt x="428" y="724"/>
                  </a:lnTo>
                  <a:lnTo>
                    <a:pt x="446" y="743"/>
                  </a:lnTo>
                  <a:lnTo>
                    <a:pt x="502" y="743"/>
                  </a:lnTo>
                  <a:lnTo>
                    <a:pt x="539" y="724"/>
                  </a:lnTo>
                  <a:lnTo>
                    <a:pt x="576" y="669"/>
                  </a:lnTo>
                  <a:lnTo>
                    <a:pt x="595" y="576"/>
                  </a:lnTo>
                  <a:lnTo>
                    <a:pt x="595" y="483"/>
                  </a:lnTo>
                  <a:lnTo>
                    <a:pt x="558" y="372"/>
                  </a:lnTo>
                  <a:lnTo>
                    <a:pt x="502" y="279"/>
                  </a:lnTo>
                  <a:lnTo>
                    <a:pt x="595" y="242"/>
                  </a:lnTo>
                  <a:lnTo>
                    <a:pt x="706" y="204"/>
                  </a:lnTo>
                  <a:lnTo>
                    <a:pt x="743" y="186"/>
                  </a:lnTo>
                  <a:lnTo>
                    <a:pt x="781" y="149"/>
                  </a:lnTo>
                  <a:lnTo>
                    <a:pt x="781" y="130"/>
                  </a:lnTo>
                  <a:lnTo>
                    <a:pt x="781" y="93"/>
                  </a:lnTo>
                  <a:lnTo>
                    <a:pt x="762" y="56"/>
                  </a:lnTo>
                  <a:lnTo>
                    <a:pt x="743" y="37"/>
                  </a:lnTo>
                  <a:lnTo>
                    <a:pt x="706" y="19"/>
                  </a:lnTo>
                  <a:lnTo>
                    <a:pt x="669" y="19"/>
                  </a:lnTo>
                  <a:lnTo>
                    <a:pt x="521" y="74"/>
                  </a:lnTo>
                  <a:lnTo>
                    <a:pt x="372" y="130"/>
                  </a:lnTo>
                  <a:lnTo>
                    <a:pt x="279" y="74"/>
                  </a:lnTo>
                  <a:lnTo>
                    <a:pt x="205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69;p43">
              <a:extLst>
                <a:ext uri="{FF2B5EF4-FFF2-40B4-BE49-F238E27FC236}">
                  <a16:creationId xmlns:a16="http://schemas.microsoft.com/office/drawing/2014/main" id="{AB67B293-5774-AF37-9569-18A04FF488C3}"/>
                </a:ext>
              </a:extLst>
            </p:cNvPr>
            <p:cNvSpPr/>
            <p:nvPr/>
          </p:nvSpPr>
          <p:spPr>
            <a:xfrm>
              <a:off x="4479711" y="1327666"/>
              <a:ext cx="29237" cy="29204"/>
            </a:xfrm>
            <a:custGeom>
              <a:avLst/>
              <a:gdLst/>
              <a:ahLst/>
              <a:cxnLst/>
              <a:rect l="l" t="t" r="r" b="b"/>
              <a:pathLst>
                <a:path w="874" h="873" extrusionOk="0">
                  <a:moveTo>
                    <a:pt x="743" y="0"/>
                  </a:moveTo>
                  <a:lnTo>
                    <a:pt x="706" y="19"/>
                  </a:lnTo>
                  <a:lnTo>
                    <a:pt x="613" y="56"/>
                  </a:lnTo>
                  <a:lnTo>
                    <a:pt x="539" y="112"/>
                  </a:lnTo>
                  <a:lnTo>
                    <a:pt x="465" y="167"/>
                  </a:lnTo>
                  <a:lnTo>
                    <a:pt x="409" y="260"/>
                  </a:lnTo>
                  <a:lnTo>
                    <a:pt x="242" y="204"/>
                  </a:lnTo>
                  <a:lnTo>
                    <a:pt x="75" y="167"/>
                  </a:lnTo>
                  <a:lnTo>
                    <a:pt x="38" y="186"/>
                  </a:lnTo>
                  <a:lnTo>
                    <a:pt x="19" y="186"/>
                  </a:lnTo>
                  <a:lnTo>
                    <a:pt x="1" y="242"/>
                  </a:lnTo>
                  <a:lnTo>
                    <a:pt x="1" y="297"/>
                  </a:lnTo>
                  <a:lnTo>
                    <a:pt x="19" y="316"/>
                  </a:lnTo>
                  <a:lnTo>
                    <a:pt x="38" y="316"/>
                  </a:lnTo>
                  <a:lnTo>
                    <a:pt x="186" y="372"/>
                  </a:lnTo>
                  <a:lnTo>
                    <a:pt x="316" y="427"/>
                  </a:lnTo>
                  <a:lnTo>
                    <a:pt x="261" y="613"/>
                  </a:lnTo>
                  <a:lnTo>
                    <a:pt x="242" y="799"/>
                  </a:lnTo>
                  <a:lnTo>
                    <a:pt x="261" y="836"/>
                  </a:lnTo>
                  <a:lnTo>
                    <a:pt x="279" y="854"/>
                  </a:lnTo>
                  <a:lnTo>
                    <a:pt x="335" y="873"/>
                  </a:lnTo>
                  <a:lnTo>
                    <a:pt x="391" y="854"/>
                  </a:lnTo>
                  <a:lnTo>
                    <a:pt x="409" y="836"/>
                  </a:lnTo>
                  <a:lnTo>
                    <a:pt x="409" y="799"/>
                  </a:lnTo>
                  <a:lnTo>
                    <a:pt x="428" y="669"/>
                  </a:lnTo>
                  <a:lnTo>
                    <a:pt x="483" y="557"/>
                  </a:lnTo>
                  <a:lnTo>
                    <a:pt x="576" y="669"/>
                  </a:lnTo>
                  <a:lnTo>
                    <a:pt x="651" y="780"/>
                  </a:lnTo>
                  <a:lnTo>
                    <a:pt x="688" y="817"/>
                  </a:lnTo>
                  <a:lnTo>
                    <a:pt x="725" y="836"/>
                  </a:lnTo>
                  <a:lnTo>
                    <a:pt x="762" y="836"/>
                  </a:lnTo>
                  <a:lnTo>
                    <a:pt x="799" y="817"/>
                  </a:lnTo>
                  <a:lnTo>
                    <a:pt x="836" y="799"/>
                  </a:lnTo>
                  <a:lnTo>
                    <a:pt x="873" y="780"/>
                  </a:lnTo>
                  <a:lnTo>
                    <a:pt x="873" y="743"/>
                  </a:lnTo>
                  <a:lnTo>
                    <a:pt x="873" y="687"/>
                  </a:lnTo>
                  <a:lnTo>
                    <a:pt x="818" y="594"/>
                  </a:lnTo>
                  <a:lnTo>
                    <a:pt x="762" y="502"/>
                  </a:lnTo>
                  <a:lnTo>
                    <a:pt x="669" y="427"/>
                  </a:lnTo>
                  <a:lnTo>
                    <a:pt x="595" y="372"/>
                  </a:lnTo>
                  <a:lnTo>
                    <a:pt x="706" y="279"/>
                  </a:lnTo>
                  <a:lnTo>
                    <a:pt x="818" y="186"/>
                  </a:lnTo>
                  <a:lnTo>
                    <a:pt x="836" y="149"/>
                  </a:lnTo>
                  <a:lnTo>
                    <a:pt x="855" y="130"/>
                  </a:lnTo>
                  <a:lnTo>
                    <a:pt x="836" y="56"/>
                  </a:lnTo>
                  <a:lnTo>
                    <a:pt x="781" y="1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70;p43">
              <a:extLst>
                <a:ext uri="{FF2B5EF4-FFF2-40B4-BE49-F238E27FC236}">
                  <a16:creationId xmlns:a16="http://schemas.microsoft.com/office/drawing/2014/main" id="{54568AEA-0199-1DC0-6B23-0B6C57E66745}"/>
                </a:ext>
              </a:extLst>
            </p:cNvPr>
            <p:cNvSpPr/>
            <p:nvPr/>
          </p:nvSpPr>
          <p:spPr>
            <a:xfrm>
              <a:off x="4371623" y="1286651"/>
              <a:ext cx="136085" cy="82026"/>
            </a:xfrm>
            <a:custGeom>
              <a:avLst/>
              <a:gdLst/>
              <a:ahLst/>
              <a:cxnLst/>
              <a:rect l="l" t="t" r="r" b="b"/>
              <a:pathLst>
                <a:path w="4068" h="2452" extrusionOk="0">
                  <a:moveTo>
                    <a:pt x="595" y="1"/>
                  </a:moveTo>
                  <a:lnTo>
                    <a:pt x="465" y="19"/>
                  </a:lnTo>
                  <a:lnTo>
                    <a:pt x="353" y="75"/>
                  </a:lnTo>
                  <a:lnTo>
                    <a:pt x="260" y="149"/>
                  </a:lnTo>
                  <a:lnTo>
                    <a:pt x="167" y="242"/>
                  </a:lnTo>
                  <a:lnTo>
                    <a:pt x="112" y="353"/>
                  </a:lnTo>
                  <a:lnTo>
                    <a:pt x="75" y="483"/>
                  </a:lnTo>
                  <a:lnTo>
                    <a:pt x="38" y="595"/>
                  </a:lnTo>
                  <a:lnTo>
                    <a:pt x="38" y="725"/>
                  </a:lnTo>
                  <a:lnTo>
                    <a:pt x="19" y="762"/>
                  </a:lnTo>
                  <a:lnTo>
                    <a:pt x="0" y="799"/>
                  </a:lnTo>
                  <a:lnTo>
                    <a:pt x="335" y="1300"/>
                  </a:lnTo>
                  <a:lnTo>
                    <a:pt x="483" y="1263"/>
                  </a:lnTo>
                  <a:lnTo>
                    <a:pt x="632" y="1245"/>
                  </a:lnTo>
                  <a:lnTo>
                    <a:pt x="762" y="1245"/>
                  </a:lnTo>
                  <a:lnTo>
                    <a:pt x="910" y="1282"/>
                  </a:lnTo>
                  <a:lnTo>
                    <a:pt x="1096" y="1338"/>
                  </a:lnTo>
                  <a:lnTo>
                    <a:pt x="1263" y="1449"/>
                  </a:lnTo>
                  <a:lnTo>
                    <a:pt x="1412" y="1560"/>
                  </a:lnTo>
                  <a:lnTo>
                    <a:pt x="1542" y="1728"/>
                  </a:lnTo>
                  <a:lnTo>
                    <a:pt x="1635" y="1895"/>
                  </a:lnTo>
                  <a:lnTo>
                    <a:pt x="1727" y="2062"/>
                  </a:lnTo>
                  <a:lnTo>
                    <a:pt x="1783" y="2266"/>
                  </a:lnTo>
                  <a:lnTo>
                    <a:pt x="1820" y="2452"/>
                  </a:lnTo>
                  <a:lnTo>
                    <a:pt x="1969" y="2359"/>
                  </a:lnTo>
                  <a:lnTo>
                    <a:pt x="2117" y="2303"/>
                  </a:lnTo>
                  <a:lnTo>
                    <a:pt x="2285" y="2285"/>
                  </a:lnTo>
                  <a:lnTo>
                    <a:pt x="2452" y="2303"/>
                  </a:lnTo>
                  <a:lnTo>
                    <a:pt x="2433" y="2173"/>
                  </a:lnTo>
                  <a:lnTo>
                    <a:pt x="2415" y="2025"/>
                  </a:lnTo>
                  <a:lnTo>
                    <a:pt x="2415" y="1895"/>
                  </a:lnTo>
                  <a:lnTo>
                    <a:pt x="2433" y="1783"/>
                  </a:lnTo>
                  <a:lnTo>
                    <a:pt x="2470" y="1653"/>
                  </a:lnTo>
                  <a:lnTo>
                    <a:pt x="2526" y="1523"/>
                  </a:lnTo>
                  <a:lnTo>
                    <a:pt x="2582" y="1412"/>
                  </a:lnTo>
                  <a:lnTo>
                    <a:pt x="2656" y="1300"/>
                  </a:lnTo>
                  <a:lnTo>
                    <a:pt x="2749" y="1208"/>
                  </a:lnTo>
                  <a:lnTo>
                    <a:pt x="2842" y="1115"/>
                  </a:lnTo>
                  <a:lnTo>
                    <a:pt x="2935" y="1022"/>
                  </a:lnTo>
                  <a:lnTo>
                    <a:pt x="3046" y="948"/>
                  </a:lnTo>
                  <a:lnTo>
                    <a:pt x="3176" y="873"/>
                  </a:lnTo>
                  <a:lnTo>
                    <a:pt x="3287" y="836"/>
                  </a:lnTo>
                  <a:lnTo>
                    <a:pt x="3417" y="780"/>
                  </a:lnTo>
                  <a:lnTo>
                    <a:pt x="3547" y="762"/>
                  </a:lnTo>
                  <a:lnTo>
                    <a:pt x="3807" y="743"/>
                  </a:lnTo>
                  <a:lnTo>
                    <a:pt x="4067" y="762"/>
                  </a:lnTo>
                  <a:lnTo>
                    <a:pt x="4012" y="650"/>
                  </a:lnTo>
                  <a:lnTo>
                    <a:pt x="3937" y="539"/>
                  </a:lnTo>
                  <a:lnTo>
                    <a:pt x="3844" y="446"/>
                  </a:lnTo>
                  <a:lnTo>
                    <a:pt x="3752" y="353"/>
                  </a:lnTo>
                  <a:lnTo>
                    <a:pt x="3659" y="298"/>
                  </a:lnTo>
                  <a:lnTo>
                    <a:pt x="3566" y="260"/>
                  </a:lnTo>
                  <a:lnTo>
                    <a:pt x="3454" y="223"/>
                  </a:lnTo>
                  <a:lnTo>
                    <a:pt x="3343" y="205"/>
                  </a:lnTo>
                  <a:lnTo>
                    <a:pt x="3232" y="205"/>
                  </a:lnTo>
                  <a:lnTo>
                    <a:pt x="3120" y="223"/>
                  </a:lnTo>
                  <a:lnTo>
                    <a:pt x="3009" y="260"/>
                  </a:lnTo>
                  <a:lnTo>
                    <a:pt x="2897" y="316"/>
                  </a:lnTo>
                  <a:lnTo>
                    <a:pt x="2786" y="372"/>
                  </a:lnTo>
                  <a:lnTo>
                    <a:pt x="2693" y="465"/>
                  </a:lnTo>
                  <a:lnTo>
                    <a:pt x="2582" y="558"/>
                  </a:lnTo>
                  <a:lnTo>
                    <a:pt x="2507" y="669"/>
                  </a:lnTo>
                  <a:lnTo>
                    <a:pt x="2526" y="799"/>
                  </a:lnTo>
                  <a:lnTo>
                    <a:pt x="2526" y="855"/>
                  </a:lnTo>
                  <a:lnTo>
                    <a:pt x="2489" y="892"/>
                  </a:lnTo>
                  <a:lnTo>
                    <a:pt x="2452" y="910"/>
                  </a:lnTo>
                  <a:lnTo>
                    <a:pt x="2415" y="929"/>
                  </a:lnTo>
                  <a:lnTo>
                    <a:pt x="2377" y="929"/>
                  </a:lnTo>
                  <a:lnTo>
                    <a:pt x="2322" y="910"/>
                  </a:lnTo>
                  <a:lnTo>
                    <a:pt x="2303" y="873"/>
                  </a:lnTo>
                  <a:lnTo>
                    <a:pt x="2285" y="836"/>
                  </a:lnTo>
                  <a:lnTo>
                    <a:pt x="2229" y="688"/>
                  </a:lnTo>
                  <a:lnTo>
                    <a:pt x="2173" y="558"/>
                  </a:lnTo>
                  <a:lnTo>
                    <a:pt x="2080" y="483"/>
                  </a:lnTo>
                  <a:lnTo>
                    <a:pt x="1969" y="428"/>
                  </a:lnTo>
                  <a:lnTo>
                    <a:pt x="1839" y="409"/>
                  </a:lnTo>
                  <a:lnTo>
                    <a:pt x="1709" y="428"/>
                  </a:lnTo>
                  <a:lnTo>
                    <a:pt x="1579" y="465"/>
                  </a:lnTo>
                  <a:lnTo>
                    <a:pt x="1467" y="558"/>
                  </a:lnTo>
                  <a:lnTo>
                    <a:pt x="1467" y="595"/>
                  </a:lnTo>
                  <a:lnTo>
                    <a:pt x="1449" y="632"/>
                  </a:lnTo>
                  <a:lnTo>
                    <a:pt x="1430" y="669"/>
                  </a:lnTo>
                  <a:lnTo>
                    <a:pt x="1393" y="688"/>
                  </a:lnTo>
                  <a:lnTo>
                    <a:pt x="1356" y="706"/>
                  </a:lnTo>
                  <a:lnTo>
                    <a:pt x="1319" y="706"/>
                  </a:lnTo>
                  <a:lnTo>
                    <a:pt x="1282" y="688"/>
                  </a:lnTo>
                  <a:lnTo>
                    <a:pt x="1263" y="669"/>
                  </a:lnTo>
                  <a:lnTo>
                    <a:pt x="1245" y="632"/>
                  </a:lnTo>
                  <a:lnTo>
                    <a:pt x="1207" y="502"/>
                  </a:lnTo>
                  <a:lnTo>
                    <a:pt x="1170" y="390"/>
                  </a:lnTo>
                  <a:lnTo>
                    <a:pt x="1115" y="279"/>
                  </a:lnTo>
                  <a:lnTo>
                    <a:pt x="1040" y="168"/>
                  </a:lnTo>
                  <a:lnTo>
                    <a:pt x="947" y="93"/>
                  </a:lnTo>
                  <a:lnTo>
                    <a:pt x="855" y="38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471;p43">
              <a:extLst>
                <a:ext uri="{FF2B5EF4-FFF2-40B4-BE49-F238E27FC236}">
                  <a16:creationId xmlns:a16="http://schemas.microsoft.com/office/drawing/2014/main" id="{3BAA321A-8CBD-3551-371B-978604DCFFF4}"/>
                </a:ext>
              </a:extLst>
            </p:cNvPr>
            <p:cNvSpPr/>
            <p:nvPr/>
          </p:nvSpPr>
          <p:spPr>
            <a:xfrm>
              <a:off x="4454253" y="1237575"/>
              <a:ext cx="20540" cy="26729"/>
            </a:xfrm>
            <a:custGeom>
              <a:avLst/>
              <a:gdLst/>
              <a:ahLst/>
              <a:cxnLst/>
              <a:rect l="l" t="t" r="r" b="b"/>
              <a:pathLst>
                <a:path w="614" h="799" extrusionOk="0">
                  <a:moveTo>
                    <a:pt x="56" y="0"/>
                  </a:moveTo>
                  <a:lnTo>
                    <a:pt x="37" y="19"/>
                  </a:lnTo>
                  <a:lnTo>
                    <a:pt x="0" y="56"/>
                  </a:lnTo>
                  <a:lnTo>
                    <a:pt x="19" y="112"/>
                  </a:lnTo>
                  <a:lnTo>
                    <a:pt x="37" y="130"/>
                  </a:lnTo>
                  <a:lnTo>
                    <a:pt x="56" y="149"/>
                  </a:lnTo>
                  <a:lnTo>
                    <a:pt x="149" y="186"/>
                  </a:lnTo>
                  <a:lnTo>
                    <a:pt x="223" y="242"/>
                  </a:lnTo>
                  <a:lnTo>
                    <a:pt x="279" y="316"/>
                  </a:lnTo>
                  <a:lnTo>
                    <a:pt x="335" y="390"/>
                  </a:lnTo>
                  <a:lnTo>
                    <a:pt x="372" y="465"/>
                  </a:lnTo>
                  <a:lnTo>
                    <a:pt x="372" y="558"/>
                  </a:lnTo>
                  <a:lnTo>
                    <a:pt x="372" y="632"/>
                  </a:lnTo>
                  <a:lnTo>
                    <a:pt x="390" y="725"/>
                  </a:lnTo>
                  <a:lnTo>
                    <a:pt x="409" y="780"/>
                  </a:lnTo>
                  <a:lnTo>
                    <a:pt x="465" y="799"/>
                  </a:lnTo>
                  <a:lnTo>
                    <a:pt x="520" y="780"/>
                  </a:lnTo>
                  <a:lnTo>
                    <a:pt x="557" y="743"/>
                  </a:lnTo>
                  <a:lnTo>
                    <a:pt x="594" y="688"/>
                  </a:lnTo>
                  <a:lnTo>
                    <a:pt x="613" y="632"/>
                  </a:lnTo>
                  <a:lnTo>
                    <a:pt x="594" y="502"/>
                  </a:lnTo>
                  <a:lnTo>
                    <a:pt x="557" y="372"/>
                  </a:lnTo>
                  <a:lnTo>
                    <a:pt x="502" y="260"/>
                  </a:lnTo>
                  <a:lnTo>
                    <a:pt x="409" y="149"/>
                  </a:lnTo>
                  <a:lnTo>
                    <a:pt x="316" y="75"/>
                  </a:lnTo>
                  <a:lnTo>
                    <a:pt x="205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472;p43">
              <a:extLst>
                <a:ext uri="{FF2B5EF4-FFF2-40B4-BE49-F238E27FC236}">
                  <a16:creationId xmlns:a16="http://schemas.microsoft.com/office/drawing/2014/main" id="{7B6FFC12-C0D2-7A29-4D8E-4C18A172AE28}"/>
                </a:ext>
              </a:extLst>
            </p:cNvPr>
            <p:cNvSpPr/>
            <p:nvPr/>
          </p:nvSpPr>
          <p:spPr>
            <a:xfrm>
              <a:off x="4445555" y="1381091"/>
              <a:ext cx="18031" cy="23617"/>
            </a:xfrm>
            <a:custGeom>
              <a:avLst/>
              <a:gdLst/>
              <a:ahLst/>
              <a:cxnLst/>
              <a:rect l="l" t="t" r="r" b="b"/>
              <a:pathLst>
                <a:path w="539" h="706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37" y="130"/>
                  </a:lnTo>
                  <a:lnTo>
                    <a:pt x="167" y="205"/>
                  </a:lnTo>
                  <a:lnTo>
                    <a:pt x="223" y="242"/>
                  </a:lnTo>
                  <a:lnTo>
                    <a:pt x="279" y="316"/>
                  </a:lnTo>
                  <a:lnTo>
                    <a:pt x="297" y="390"/>
                  </a:lnTo>
                  <a:lnTo>
                    <a:pt x="297" y="464"/>
                  </a:lnTo>
                  <a:lnTo>
                    <a:pt x="297" y="613"/>
                  </a:lnTo>
                  <a:lnTo>
                    <a:pt x="316" y="669"/>
                  </a:lnTo>
                  <a:lnTo>
                    <a:pt x="353" y="706"/>
                  </a:lnTo>
                  <a:lnTo>
                    <a:pt x="409" y="706"/>
                  </a:lnTo>
                  <a:lnTo>
                    <a:pt x="465" y="687"/>
                  </a:lnTo>
                  <a:lnTo>
                    <a:pt x="502" y="632"/>
                  </a:lnTo>
                  <a:lnTo>
                    <a:pt x="520" y="594"/>
                  </a:lnTo>
                  <a:lnTo>
                    <a:pt x="539" y="539"/>
                  </a:lnTo>
                  <a:lnTo>
                    <a:pt x="539" y="464"/>
                  </a:lnTo>
                  <a:lnTo>
                    <a:pt x="520" y="353"/>
                  </a:lnTo>
                  <a:lnTo>
                    <a:pt x="465" y="242"/>
                  </a:lnTo>
                  <a:lnTo>
                    <a:pt x="372" y="130"/>
                  </a:lnTo>
                  <a:lnTo>
                    <a:pt x="279" y="5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473;p43">
              <a:extLst>
                <a:ext uri="{FF2B5EF4-FFF2-40B4-BE49-F238E27FC236}">
                  <a16:creationId xmlns:a16="http://schemas.microsoft.com/office/drawing/2014/main" id="{9C1A7A11-A90B-DED8-C2DC-C49373917862}"/>
                </a:ext>
              </a:extLst>
            </p:cNvPr>
            <p:cNvSpPr/>
            <p:nvPr/>
          </p:nvSpPr>
          <p:spPr>
            <a:xfrm>
              <a:off x="4328133" y="1224528"/>
              <a:ext cx="87612" cy="82026"/>
            </a:xfrm>
            <a:custGeom>
              <a:avLst/>
              <a:gdLst/>
              <a:ahLst/>
              <a:cxnLst/>
              <a:rect l="l" t="t" r="r" b="b"/>
              <a:pathLst>
                <a:path w="2619" h="2452" extrusionOk="0">
                  <a:moveTo>
                    <a:pt x="1486" y="298"/>
                  </a:moveTo>
                  <a:lnTo>
                    <a:pt x="1542" y="316"/>
                  </a:lnTo>
                  <a:lnTo>
                    <a:pt x="1597" y="353"/>
                  </a:lnTo>
                  <a:lnTo>
                    <a:pt x="1690" y="465"/>
                  </a:lnTo>
                  <a:lnTo>
                    <a:pt x="1839" y="428"/>
                  </a:lnTo>
                  <a:lnTo>
                    <a:pt x="1895" y="446"/>
                  </a:lnTo>
                  <a:lnTo>
                    <a:pt x="1969" y="446"/>
                  </a:lnTo>
                  <a:lnTo>
                    <a:pt x="2006" y="465"/>
                  </a:lnTo>
                  <a:lnTo>
                    <a:pt x="2025" y="483"/>
                  </a:lnTo>
                  <a:lnTo>
                    <a:pt x="2043" y="539"/>
                  </a:lnTo>
                  <a:lnTo>
                    <a:pt x="2025" y="595"/>
                  </a:lnTo>
                  <a:lnTo>
                    <a:pt x="2006" y="632"/>
                  </a:lnTo>
                  <a:lnTo>
                    <a:pt x="1969" y="632"/>
                  </a:lnTo>
                  <a:lnTo>
                    <a:pt x="1839" y="669"/>
                  </a:lnTo>
                  <a:lnTo>
                    <a:pt x="1913" y="818"/>
                  </a:lnTo>
                  <a:lnTo>
                    <a:pt x="1932" y="873"/>
                  </a:lnTo>
                  <a:lnTo>
                    <a:pt x="1913" y="910"/>
                  </a:lnTo>
                  <a:lnTo>
                    <a:pt x="1895" y="948"/>
                  </a:lnTo>
                  <a:lnTo>
                    <a:pt x="1876" y="985"/>
                  </a:lnTo>
                  <a:lnTo>
                    <a:pt x="1839" y="1003"/>
                  </a:lnTo>
                  <a:lnTo>
                    <a:pt x="1765" y="1003"/>
                  </a:lnTo>
                  <a:lnTo>
                    <a:pt x="1727" y="966"/>
                  </a:lnTo>
                  <a:lnTo>
                    <a:pt x="1653" y="855"/>
                  </a:lnTo>
                  <a:lnTo>
                    <a:pt x="1579" y="743"/>
                  </a:lnTo>
                  <a:lnTo>
                    <a:pt x="1505" y="799"/>
                  </a:lnTo>
                  <a:lnTo>
                    <a:pt x="1430" y="873"/>
                  </a:lnTo>
                  <a:lnTo>
                    <a:pt x="1300" y="1003"/>
                  </a:lnTo>
                  <a:lnTo>
                    <a:pt x="1282" y="1022"/>
                  </a:lnTo>
                  <a:lnTo>
                    <a:pt x="1208" y="1022"/>
                  </a:lnTo>
                  <a:lnTo>
                    <a:pt x="1170" y="985"/>
                  </a:lnTo>
                  <a:lnTo>
                    <a:pt x="1170" y="929"/>
                  </a:lnTo>
                  <a:lnTo>
                    <a:pt x="1226" y="836"/>
                  </a:lnTo>
                  <a:lnTo>
                    <a:pt x="1282" y="743"/>
                  </a:lnTo>
                  <a:lnTo>
                    <a:pt x="1375" y="650"/>
                  </a:lnTo>
                  <a:lnTo>
                    <a:pt x="1467" y="576"/>
                  </a:lnTo>
                  <a:lnTo>
                    <a:pt x="1430" y="465"/>
                  </a:lnTo>
                  <a:lnTo>
                    <a:pt x="1412" y="390"/>
                  </a:lnTo>
                  <a:lnTo>
                    <a:pt x="1430" y="335"/>
                  </a:lnTo>
                  <a:lnTo>
                    <a:pt x="1449" y="298"/>
                  </a:lnTo>
                  <a:close/>
                  <a:moveTo>
                    <a:pt x="1319" y="0"/>
                  </a:moveTo>
                  <a:lnTo>
                    <a:pt x="1170" y="19"/>
                  </a:lnTo>
                  <a:lnTo>
                    <a:pt x="1040" y="56"/>
                  </a:lnTo>
                  <a:lnTo>
                    <a:pt x="910" y="93"/>
                  </a:lnTo>
                  <a:lnTo>
                    <a:pt x="780" y="149"/>
                  </a:lnTo>
                  <a:lnTo>
                    <a:pt x="650" y="223"/>
                  </a:lnTo>
                  <a:lnTo>
                    <a:pt x="520" y="298"/>
                  </a:lnTo>
                  <a:lnTo>
                    <a:pt x="409" y="409"/>
                  </a:lnTo>
                  <a:lnTo>
                    <a:pt x="316" y="502"/>
                  </a:lnTo>
                  <a:lnTo>
                    <a:pt x="223" y="613"/>
                  </a:lnTo>
                  <a:lnTo>
                    <a:pt x="130" y="743"/>
                  </a:lnTo>
                  <a:lnTo>
                    <a:pt x="56" y="855"/>
                  </a:lnTo>
                  <a:lnTo>
                    <a:pt x="0" y="985"/>
                  </a:lnTo>
                  <a:lnTo>
                    <a:pt x="316" y="1338"/>
                  </a:lnTo>
                  <a:lnTo>
                    <a:pt x="613" y="1709"/>
                  </a:lnTo>
                  <a:lnTo>
                    <a:pt x="892" y="2080"/>
                  </a:lnTo>
                  <a:lnTo>
                    <a:pt x="1170" y="2452"/>
                  </a:lnTo>
                  <a:lnTo>
                    <a:pt x="1170" y="2303"/>
                  </a:lnTo>
                  <a:lnTo>
                    <a:pt x="1208" y="2155"/>
                  </a:lnTo>
                  <a:lnTo>
                    <a:pt x="1263" y="2025"/>
                  </a:lnTo>
                  <a:lnTo>
                    <a:pt x="1356" y="1895"/>
                  </a:lnTo>
                  <a:lnTo>
                    <a:pt x="1449" y="1783"/>
                  </a:lnTo>
                  <a:lnTo>
                    <a:pt x="1579" y="1690"/>
                  </a:lnTo>
                  <a:lnTo>
                    <a:pt x="1709" y="1635"/>
                  </a:lnTo>
                  <a:lnTo>
                    <a:pt x="1857" y="1598"/>
                  </a:lnTo>
                  <a:lnTo>
                    <a:pt x="2062" y="1598"/>
                  </a:lnTo>
                  <a:lnTo>
                    <a:pt x="2155" y="1635"/>
                  </a:lnTo>
                  <a:lnTo>
                    <a:pt x="2247" y="1653"/>
                  </a:lnTo>
                  <a:lnTo>
                    <a:pt x="2415" y="1765"/>
                  </a:lnTo>
                  <a:lnTo>
                    <a:pt x="2563" y="1895"/>
                  </a:lnTo>
                  <a:lnTo>
                    <a:pt x="2600" y="1635"/>
                  </a:lnTo>
                  <a:lnTo>
                    <a:pt x="2619" y="1375"/>
                  </a:lnTo>
                  <a:lnTo>
                    <a:pt x="2600" y="1133"/>
                  </a:lnTo>
                  <a:lnTo>
                    <a:pt x="2545" y="892"/>
                  </a:lnTo>
                  <a:lnTo>
                    <a:pt x="2507" y="762"/>
                  </a:lnTo>
                  <a:lnTo>
                    <a:pt x="2452" y="650"/>
                  </a:lnTo>
                  <a:lnTo>
                    <a:pt x="2396" y="558"/>
                  </a:lnTo>
                  <a:lnTo>
                    <a:pt x="2322" y="446"/>
                  </a:lnTo>
                  <a:lnTo>
                    <a:pt x="2229" y="353"/>
                  </a:lnTo>
                  <a:lnTo>
                    <a:pt x="2136" y="279"/>
                  </a:lnTo>
                  <a:lnTo>
                    <a:pt x="2025" y="186"/>
                  </a:lnTo>
                  <a:lnTo>
                    <a:pt x="1895" y="130"/>
                  </a:lnTo>
                  <a:lnTo>
                    <a:pt x="1746" y="75"/>
                  </a:lnTo>
                  <a:lnTo>
                    <a:pt x="1616" y="38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474;p43">
              <a:extLst>
                <a:ext uri="{FF2B5EF4-FFF2-40B4-BE49-F238E27FC236}">
                  <a16:creationId xmlns:a16="http://schemas.microsoft.com/office/drawing/2014/main" id="{193DB9E2-E09A-EE64-02F3-6E6403C86871}"/>
                </a:ext>
              </a:extLst>
            </p:cNvPr>
            <p:cNvSpPr/>
            <p:nvPr/>
          </p:nvSpPr>
          <p:spPr>
            <a:xfrm>
              <a:off x="4367274" y="1234464"/>
              <a:ext cx="29237" cy="24253"/>
            </a:xfrm>
            <a:custGeom>
              <a:avLst/>
              <a:gdLst/>
              <a:ahLst/>
              <a:cxnLst/>
              <a:rect l="l" t="t" r="r" b="b"/>
              <a:pathLst>
                <a:path w="874" h="725" extrusionOk="0">
                  <a:moveTo>
                    <a:pt x="279" y="1"/>
                  </a:moveTo>
                  <a:lnTo>
                    <a:pt x="260" y="38"/>
                  </a:lnTo>
                  <a:lnTo>
                    <a:pt x="242" y="93"/>
                  </a:lnTo>
                  <a:lnTo>
                    <a:pt x="260" y="168"/>
                  </a:lnTo>
                  <a:lnTo>
                    <a:pt x="297" y="279"/>
                  </a:lnTo>
                  <a:lnTo>
                    <a:pt x="205" y="353"/>
                  </a:lnTo>
                  <a:lnTo>
                    <a:pt x="112" y="446"/>
                  </a:lnTo>
                  <a:lnTo>
                    <a:pt x="56" y="539"/>
                  </a:lnTo>
                  <a:lnTo>
                    <a:pt x="0" y="632"/>
                  </a:lnTo>
                  <a:lnTo>
                    <a:pt x="0" y="688"/>
                  </a:lnTo>
                  <a:lnTo>
                    <a:pt x="38" y="725"/>
                  </a:lnTo>
                  <a:lnTo>
                    <a:pt x="112" y="725"/>
                  </a:lnTo>
                  <a:lnTo>
                    <a:pt x="130" y="706"/>
                  </a:lnTo>
                  <a:lnTo>
                    <a:pt x="260" y="576"/>
                  </a:lnTo>
                  <a:lnTo>
                    <a:pt x="335" y="502"/>
                  </a:lnTo>
                  <a:lnTo>
                    <a:pt x="409" y="446"/>
                  </a:lnTo>
                  <a:lnTo>
                    <a:pt x="483" y="558"/>
                  </a:lnTo>
                  <a:lnTo>
                    <a:pt x="557" y="669"/>
                  </a:lnTo>
                  <a:lnTo>
                    <a:pt x="595" y="706"/>
                  </a:lnTo>
                  <a:lnTo>
                    <a:pt x="669" y="706"/>
                  </a:lnTo>
                  <a:lnTo>
                    <a:pt x="706" y="688"/>
                  </a:lnTo>
                  <a:lnTo>
                    <a:pt x="725" y="651"/>
                  </a:lnTo>
                  <a:lnTo>
                    <a:pt x="743" y="613"/>
                  </a:lnTo>
                  <a:lnTo>
                    <a:pt x="762" y="576"/>
                  </a:lnTo>
                  <a:lnTo>
                    <a:pt x="743" y="521"/>
                  </a:lnTo>
                  <a:lnTo>
                    <a:pt x="669" y="372"/>
                  </a:lnTo>
                  <a:lnTo>
                    <a:pt x="799" y="335"/>
                  </a:lnTo>
                  <a:lnTo>
                    <a:pt x="836" y="335"/>
                  </a:lnTo>
                  <a:lnTo>
                    <a:pt x="855" y="298"/>
                  </a:lnTo>
                  <a:lnTo>
                    <a:pt x="873" y="242"/>
                  </a:lnTo>
                  <a:lnTo>
                    <a:pt x="855" y="186"/>
                  </a:lnTo>
                  <a:lnTo>
                    <a:pt x="836" y="168"/>
                  </a:lnTo>
                  <a:lnTo>
                    <a:pt x="799" y="149"/>
                  </a:lnTo>
                  <a:lnTo>
                    <a:pt x="725" y="149"/>
                  </a:lnTo>
                  <a:lnTo>
                    <a:pt x="669" y="131"/>
                  </a:lnTo>
                  <a:lnTo>
                    <a:pt x="520" y="168"/>
                  </a:lnTo>
                  <a:lnTo>
                    <a:pt x="427" y="56"/>
                  </a:lnTo>
                  <a:lnTo>
                    <a:pt x="372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75;p43">
              <a:extLst>
                <a:ext uri="{FF2B5EF4-FFF2-40B4-BE49-F238E27FC236}">
                  <a16:creationId xmlns:a16="http://schemas.microsoft.com/office/drawing/2014/main" id="{F60DEAB6-C045-372D-E702-CD67410A8464}"/>
                </a:ext>
              </a:extLst>
            </p:cNvPr>
            <p:cNvSpPr/>
            <p:nvPr/>
          </p:nvSpPr>
          <p:spPr>
            <a:xfrm>
              <a:off x="4275945" y="1249986"/>
              <a:ext cx="98183" cy="116214"/>
            </a:xfrm>
            <a:custGeom>
              <a:avLst/>
              <a:gdLst/>
              <a:ahLst/>
              <a:cxnLst/>
              <a:rect l="l" t="t" r="r" b="b"/>
              <a:pathLst>
                <a:path w="2935" h="3474" extrusionOk="0">
                  <a:moveTo>
                    <a:pt x="1300" y="1449"/>
                  </a:moveTo>
                  <a:lnTo>
                    <a:pt x="1486" y="1505"/>
                  </a:lnTo>
                  <a:lnTo>
                    <a:pt x="1653" y="1616"/>
                  </a:lnTo>
                  <a:lnTo>
                    <a:pt x="1728" y="1616"/>
                  </a:lnTo>
                  <a:lnTo>
                    <a:pt x="1765" y="1654"/>
                  </a:lnTo>
                  <a:lnTo>
                    <a:pt x="1783" y="1672"/>
                  </a:lnTo>
                  <a:lnTo>
                    <a:pt x="1783" y="1709"/>
                  </a:lnTo>
                  <a:lnTo>
                    <a:pt x="1783" y="1746"/>
                  </a:lnTo>
                  <a:lnTo>
                    <a:pt x="1765" y="1784"/>
                  </a:lnTo>
                  <a:lnTo>
                    <a:pt x="1728" y="1821"/>
                  </a:lnTo>
                  <a:lnTo>
                    <a:pt x="1560" y="1932"/>
                  </a:lnTo>
                  <a:lnTo>
                    <a:pt x="1412" y="2044"/>
                  </a:lnTo>
                  <a:lnTo>
                    <a:pt x="1319" y="2118"/>
                  </a:lnTo>
                  <a:lnTo>
                    <a:pt x="1226" y="2155"/>
                  </a:lnTo>
                  <a:lnTo>
                    <a:pt x="1133" y="2192"/>
                  </a:lnTo>
                  <a:lnTo>
                    <a:pt x="1040" y="2211"/>
                  </a:lnTo>
                  <a:lnTo>
                    <a:pt x="892" y="2211"/>
                  </a:lnTo>
                  <a:lnTo>
                    <a:pt x="762" y="2155"/>
                  </a:lnTo>
                  <a:lnTo>
                    <a:pt x="706" y="2118"/>
                  </a:lnTo>
                  <a:lnTo>
                    <a:pt x="650" y="2081"/>
                  </a:lnTo>
                  <a:lnTo>
                    <a:pt x="613" y="2006"/>
                  </a:lnTo>
                  <a:lnTo>
                    <a:pt x="595" y="1951"/>
                  </a:lnTo>
                  <a:lnTo>
                    <a:pt x="576" y="1858"/>
                  </a:lnTo>
                  <a:lnTo>
                    <a:pt x="595" y="1784"/>
                  </a:lnTo>
                  <a:lnTo>
                    <a:pt x="613" y="1709"/>
                  </a:lnTo>
                  <a:lnTo>
                    <a:pt x="669" y="1654"/>
                  </a:lnTo>
                  <a:lnTo>
                    <a:pt x="706" y="1598"/>
                  </a:lnTo>
                  <a:lnTo>
                    <a:pt x="780" y="1561"/>
                  </a:lnTo>
                  <a:lnTo>
                    <a:pt x="910" y="1486"/>
                  </a:lnTo>
                  <a:lnTo>
                    <a:pt x="1022" y="1449"/>
                  </a:lnTo>
                  <a:close/>
                  <a:moveTo>
                    <a:pt x="929" y="1"/>
                  </a:moveTo>
                  <a:lnTo>
                    <a:pt x="669" y="391"/>
                  </a:lnTo>
                  <a:lnTo>
                    <a:pt x="428" y="799"/>
                  </a:lnTo>
                  <a:lnTo>
                    <a:pt x="316" y="1022"/>
                  </a:lnTo>
                  <a:lnTo>
                    <a:pt x="223" y="1227"/>
                  </a:lnTo>
                  <a:lnTo>
                    <a:pt x="130" y="1449"/>
                  </a:lnTo>
                  <a:lnTo>
                    <a:pt x="75" y="1672"/>
                  </a:lnTo>
                  <a:lnTo>
                    <a:pt x="19" y="1895"/>
                  </a:lnTo>
                  <a:lnTo>
                    <a:pt x="1" y="2118"/>
                  </a:lnTo>
                  <a:lnTo>
                    <a:pt x="1" y="2322"/>
                  </a:lnTo>
                  <a:lnTo>
                    <a:pt x="19" y="2545"/>
                  </a:lnTo>
                  <a:lnTo>
                    <a:pt x="75" y="2768"/>
                  </a:lnTo>
                  <a:lnTo>
                    <a:pt x="168" y="2972"/>
                  </a:lnTo>
                  <a:lnTo>
                    <a:pt x="298" y="3195"/>
                  </a:lnTo>
                  <a:lnTo>
                    <a:pt x="465" y="3399"/>
                  </a:lnTo>
                  <a:lnTo>
                    <a:pt x="576" y="3381"/>
                  </a:lnTo>
                  <a:lnTo>
                    <a:pt x="706" y="3381"/>
                  </a:lnTo>
                  <a:lnTo>
                    <a:pt x="818" y="3399"/>
                  </a:lnTo>
                  <a:lnTo>
                    <a:pt x="929" y="3436"/>
                  </a:lnTo>
                  <a:lnTo>
                    <a:pt x="966" y="3474"/>
                  </a:lnTo>
                  <a:lnTo>
                    <a:pt x="1022" y="3288"/>
                  </a:lnTo>
                  <a:lnTo>
                    <a:pt x="1078" y="3121"/>
                  </a:lnTo>
                  <a:lnTo>
                    <a:pt x="1170" y="2954"/>
                  </a:lnTo>
                  <a:lnTo>
                    <a:pt x="1282" y="2805"/>
                  </a:lnTo>
                  <a:lnTo>
                    <a:pt x="1430" y="2675"/>
                  </a:lnTo>
                  <a:lnTo>
                    <a:pt x="1560" y="2564"/>
                  </a:lnTo>
                  <a:lnTo>
                    <a:pt x="1728" y="2471"/>
                  </a:lnTo>
                  <a:lnTo>
                    <a:pt x="1895" y="2415"/>
                  </a:lnTo>
                  <a:lnTo>
                    <a:pt x="2006" y="2378"/>
                  </a:lnTo>
                  <a:lnTo>
                    <a:pt x="2118" y="2396"/>
                  </a:lnTo>
                  <a:lnTo>
                    <a:pt x="2229" y="2415"/>
                  </a:lnTo>
                  <a:lnTo>
                    <a:pt x="2340" y="2452"/>
                  </a:lnTo>
                  <a:lnTo>
                    <a:pt x="2452" y="2508"/>
                  </a:lnTo>
                  <a:lnTo>
                    <a:pt x="2526" y="2564"/>
                  </a:lnTo>
                  <a:lnTo>
                    <a:pt x="2600" y="2656"/>
                  </a:lnTo>
                  <a:lnTo>
                    <a:pt x="2656" y="2749"/>
                  </a:lnTo>
                  <a:lnTo>
                    <a:pt x="2786" y="2601"/>
                  </a:lnTo>
                  <a:lnTo>
                    <a:pt x="2935" y="2508"/>
                  </a:lnTo>
                  <a:lnTo>
                    <a:pt x="2712" y="2174"/>
                  </a:lnTo>
                  <a:lnTo>
                    <a:pt x="2470" y="1839"/>
                  </a:lnTo>
                  <a:lnTo>
                    <a:pt x="1969" y="1227"/>
                  </a:lnTo>
                  <a:lnTo>
                    <a:pt x="1449" y="614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76;p43">
              <a:extLst>
                <a:ext uri="{FF2B5EF4-FFF2-40B4-BE49-F238E27FC236}">
                  <a16:creationId xmlns:a16="http://schemas.microsoft.com/office/drawing/2014/main" id="{00CA7A20-D3F6-9F2C-EDDF-F5F5564904FB}"/>
                </a:ext>
              </a:extLst>
            </p:cNvPr>
            <p:cNvSpPr/>
            <p:nvPr/>
          </p:nvSpPr>
          <p:spPr>
            <a:xfrm>
              <a:off x="4318799" y="1500353"/>
              <a:ext cx="43522" cy="18064"/>
            </a:xfrm>
            <a:custGeom>
              <a:avLst/>
              <a:gdLst/>
              <a:ahLst/>
              <a:cxnLst/>
              <a:rect l="l" t="t" r="r" b="b"/>
              <a:pathLst>
                <a:path w="1301" h="540" extrusionOk="0">
                  <a:moveTo>
                    <a:pt x="38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9" y="94"/>
                  </a:lnTo>
                  <a:lnTo>
                    <a:pt x="298" y="224"/>
                  </a:lnTo>
                  <a:lnTo>
                    <a:pt x="577" y="335"/>
                  </a:lnTo>
                  <a:lnTo>
                    <a:pt x="1171" y="521"/>
                  </a:lnTo>
                  <a:lnTo>
                    <a:pt x="1208" y="539"/>
                  </a:lnTo>
                  <a:lnTo>
                    <a:pt x="1264" y="521"/>
                  </a:lnTo>
                  <a:lnTo>
                    <a:pt x="1282" y="484"/>
                  </a:lnTo>
                  <a:lnTo>
                    <a:pt x="1301" y="446"/>
                  </a:lnTo>
                  <a:lnTo>
                    <a:pt x="1301" y="409"/>
                  </a:lnTo>
                  <a:lnTo>
                    <a:pt x="1301" y="354"/>
                  </a:lnTo>
                  <a:lnTo>
                    <a:pt x="1264" y="316"/>
                  </a:lnTo>
                  <a:lnTo>
                    <a:pt x="1227" y="298"/>
                  </a:lnTo>
                  <a:lnTo>
                    <a:pt x="632" y="131"/>
                  </a:lnTo>
                  <a:lnTo>
                    <a:pt x="335" y="5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77;p43">
              <a:extLst>
                <a:ext uri="{FF2B5EF4-FFF2-40B4-BE49-F238E27FC236}">
                  <a16:creationId xmlns:a16="http://schemas.microsoft.com/office/drawing/2014/main" id="{6B669EF3-8B6A-2110-78D1-6A3D0DC4EC4E}"/>
                </a:ext>
              </a:extLst>
            </p:cNvPr>
            <p:cNvSpPr/>
            <p:nvPr/>
          </p:nvSpPr>
          <p:spPr>
            <a:xfrm>
              <a:off x="4289628" y="1496004"/>
              <a:ext cx="51584" cy="27364"/>
            </a:xfrm>
            <a:custGeom>
              <a:avLst/>
              <a:gdLst/>
              <a:ahLst/>
              <a:cxnLst/>
              <a:rect l="l" t="t" r="r" b="b"/>
              <a:pathLst>
                <a:path w="1542" h="818" extrusionOk="0">
                  <a:moveTo>
                    <a:pt x="19" y="1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19" y="75"/>
                  </a:lnTo>
                  <a:lnTo>
                    <a:pt x="353" y="298"/>
                  </a:lnTo>
                  <a:lnTo>
                    <a:pt x="706" y="502"/>
                  </a:lnTo>
                  <a:lnTo>
                    <a:pt x="1059" y="669"/>
                  </a:lnTo>
                  <a:lnTo>
                    <a:pt x="1244" y="744"/>
                  </a:lnTo>
                  <a:lnTo>
                    <a:pt x="1449" y="799"/>
                  </a:lnTo>
                  <a:lnTo>
                    <a:pt x="1467" y="818"/>
                  </a:lnTo>
                  <a:lnTo>
                    <a:pt x="1504" y="799"/>
                  </a:lnTo>
                  <a:lnTo>
                    <a:pt x="1541" y="762"/>
                  </a:lnTo>
                  <a:lnTo>
                    <a:pt x="1541" y="706"/>
                  </a:lnTo>
                  <a:lnTo>
                    <a:pt x="1523" y="669"/>
                  </a:lnTo>
                  <a:lnTo>
                    <a:pt x="1504" y="651"/>
                  </a:lnTo>
                  <a:lnTo>
                    <a:pt x="780" y="354"/>
                  </a:lnTo>
                  <a:lnTo>
                    <a:pt x="409" y="18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78;p43">
              <a:extLst>
                <a:ext uri="{FF2B5EF4-FFF2-40B4-BE49-F238E27FC236}">
                  <a16:creationId xmlns:a16="http://schemas.microsoft.com/office/drawing/2014/main" id="{E806FDEA-0566-ADF8-87AC-CA5BBFADD73E}"/>
                </a:ext>
              </a:extLst>
            </p:cNvPr>
            <p:cNvSpPr/>
            <p:nvPr/>
          </p:nvSpPr>
          <p:spPr>
            <a:xfrm>
              <a:off x="4295215" y="1298461"/>
              <a:ext cx="40411" cy="25491"/>
            </a:xfrm>
            <a:custGeom>
              <a:avLst/>
              <a:gdLst/>
              <a:ahLst/>
              <a:cxnLst/>
              <a:rect l="l" t="t" r="r" b="b"/>
              <a:pathLst>
                <a:path w="1208" h="762" extrusionOk="0">
                  <a:moveTo>
                    <a:pt x="836" y="205"/>
                  </a:moveTo>
                  <a:lnTo>
                    <a:pt x="947" y="242"/>
                  </a:lnTo>
                  <a:lnTo>
                    <a:pt x="799" y="353"/>
                  </a:lnTo>
                  <a:lnTo>
                    <a:pt x="632" y="465"/>
                  </a:lnTo>
                  <a:lnTo>
                    <a:pt x="557" y="520"/>
                  </a:lnTo>
                  <a:lnTo>
                    <a:pt x="483" y="539"/>
                  </a:lnTo>
                  <a:lnTo>
                    <a:pt x="390" y="539"/>
                  </a:lnTo>
                  <a:lnTo>
                    <a:pt x="316" y="520"/>
                  </a:lnTo>
                  <a:lnTo>
                    <a:pt x="260" y="465"/>
                  </a:lnTo>
                  <a:lnTo>
                    <a:pt x="242" y="427"/>
                  </a:lnTo>
                  <a:lnTo>
                    <a:pt x="242" y="372"/>
                  </a:lnTo>
                  <a:lnTo>
                    <a:pt x="279" y="335"/>
                  </a:lnTo>
                  <a:lnTo>
                    <a:pt x="409" y="260"/>
                  </a:lnTo>
                  <a:lnTo>
                    <a:pt x="520" y="223"/>
                  </a:lnTo>
                  <a:lnTo>
                    <a:pt x="632" y="205"/>
                  </a:lnTo>
                  <a:close/>
                  <a:moveTo>
                    <a:pt x="446" y="0"/>
                  </a:moveTo>
                  <a:lnTo>
                    <a:pt x="334" y="37"/>
                  </a:lnTo>
                  <a:lnTo>
                    <a:pt x="204" y="112"/>
                  </a:lnTo>
                  <a:lnTo>
                    <a:pt x="130" y="149"/>
                  </a:lnTo>
                  <a:lnTo>
                    <a:pt x="93" y="205"/>
                  </a:lnTo>
                  <a:lnTo>
                    <a:pt x="37" y="260"/>
                  </a:lnTo>
                  <a:lnTo>
                    <a:pt x="19" y="335"/>
                  </a:lnTo>
                  <a:lnTo>
                    <a:pt x="0" y="409"/>
                  </a:lnTo>
                  <a:lnTo>
                    <a:pt x="19" y="502"/>
                  </a:lnTo>
                  <a:lnTo>
                    <a:pt x="37" y="557"/>
                  </a:lnTo>
                  <a:lnTo>
                    <a:pt x="74" y="632"/>
                  </a:lnTo>
                  <a:lnTo>
                    <a:pt x="130" y="669"/>
                  </a:lnTo>
                  <a:lnTo>
                    <a:pt x="186" y="706"/>
                  </a:lnTo>
                  <a:lnTo>
                    <a:pt x="316" y="762"/>
                  </a:lnTo>
                  <a:lnTo>
                    <a:pt x="464" y="762"/>
                  </a:lnTo>
                  <a:lnTo>
                    <a:pt x="557" y="743"/>
                  </a:lnTo>
                  <a:lnTo>
                    <a:pt x="650" y="706"/>
                  </a:lnTo>
                  <a:lnTo>
                    <a:pt x="743" y="669"/>
                  </a:lnTo>
                  <a:lnTo>
                    <a:pt x="836" y="595"/>
                  </a:lnTo>
                  <a:lnTo>
                    <a:pt x="984" y="483"/>
                  </a:lnTo>
                  <a:lnTo>
                    <a:pt x="1152" y="372"/>
                  </a:lnTo>
                  <a:lnTo>
                    <a:pt x="1189" y="335"/>
                  </a:lnTo>
                  <a:lnTo>
                    <a:pt x="1207" y="297"/>
                  </a:lnTo>
                  <a:lnTo>
                    <a:pt x="1207" y="260"/>
                  </a:lnTo>
                  <a:lnTo>
                    <a:pt x="1207" y="223"/>
                  </a:lnTo>
                  <a:lnTo>
                    <a:pt x="1189" y="205"/>
                  </a:lnTo>
                  <a:lnTo>
                    <a:pt x="1152" y="167"/>
                  </a:lnTo>
                  <a:lnTo>
                    <a:pt x="1077" y="167"/>
                  </a:lnTo>
                  <a:lnTo>
                    <a:pt x="910" y="56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79;p43">
              <a:extLst>
                <a:ext uri="{FF2B5EF4-FFF2-40B4-BE49-F238E27FC236}">
                  <a16:creationId xmlns:a16="http://schemas.microsoft.com/office/drawing/2014/main" id="{C7F3CF19-5A35-20E7-EA0D-0157E23C5850}"/>
                </a:ext>
              </a:extLst>
            </p:cNvPr>
            <p:cNvSpPr/>
            <p:nvPr/>
          </p:nvSpPr>
          <p:spPr>
            <a:xfrm>
              <a:off x="4303277" y="1305285"/>
              <a:ext cx="23651" cy="11207"/>
            </a:xfrm>
            <a:custGeom>
              <a:avLst/>
              <a:gdLst/>
              <a:ahLst/>
              <a:cxnLst/>
              <a:rect l="l" t="t" r="r" b="b"/>
              <a:pathLst>
                <a:path w="707" h="335" extrusionOk="0">
                  <a:moveTo>
                    <a:pt x="391" y="1"/>
                  </a:moveTo>
                  <a:lnTo>
                    <a:pt x="279" y="19"/>
                  </a:lnTo>
                  <a:lnTo>
                    <a:pt x="168" y="56"/>
                  </a:lnTo>
                  <a:lnTo>
                    <a:pt x="38" y="131"/>
                  </a:lnTo>
                  <a:lnTo>
                    <a:pt x="1" y="168"/>
                  </a:lnTo>
                  <a:lnTo>
                    <a:pt x="1" y="223"/>
                  </a:lnTo>
                  <a:lnTo>
                    <a:pt x="19" y="261"/>
                  </a:lnTo>
                  <a:lnTo>
                    <a:pt x="75" y="316"/>
                  </a:lnTo>
                  <a:lnTo>
                    <a:pt x="149" y="335"/>
                  </a:lnTo>
                  <a:lnTo>
                    <a:pt x="242" y="335"/>
                  </a:lnTo>
                  <a:lnTo>
                    <a:pt x="316" y="316"/>
                  </a:lnTo>
                  <a:lnTo>
                    <a:pt x="391" y="261"/>
                  </a:lnTo>
                  <a:lnTo>
                    <a:pt x="558" y="149"/>
                  </a:lnTo>
                  <a:lnTo>
                    <a:pt x="706" y="38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80;p43">
              <a:extLst>
                <a:ext uri="{FF2B5EF4-FFF2-40B4-BE49-F238E27FC236}">
                  <a16:creationId xmlns:a16="http://schemas.microsoft.com/office/drawing/2014/main" id="{A93A0303-C6A3-C517-93EC-CFCB874771D9}"/>
                </a:ext>
              </a:extLst>
            </p:cNvPr>
            <p:cNvSpPr/>
            <p:nvPr/>
          </p:nvSpPr>
          <p:spPr>
            <a:xfrm>
              <a:off x="4154810" y="1295985"/>
              <a:ext cx="159067" cy="104372"/>
            </a:xfrm>
            <a:custGeom>
              <a:avLst/>
              <a:gdLst/>
              <a:ahLst/>
              <a:cxnLst/>
              <a:rect l="l" t="t" r="r" b="b"/>
              <a:pathLst>
                <a:path w="4755" h="3120" extrusionOk="0">
                  <a:moveTo>
                    <a:pt x="1950" y="316"/>
                  </a:moveTo>
                  <a:lnTo>
                    <a:pt x="1987" y="334"/>
                  </a:lnTo>
                  <a:lnTo>
                    <a:pt x="2080" y="390"/>
                  </a:lnTo>
                  <a:lnTo>
                    <a:pt x="2173" y="483"/>
                  </a:lnTo>
                  <a:lnTo>
                    <a:pt x="2247" y="576"/>
                  </a:lnTo>
                  <a:lnTo>
                    <a:pt x="2322" y="687"/>
                  </a:lnTo>
                  <a:lnTo>
                    <a:pt x="2377" y="799"/>
                  </a:lnTo>
                  <a:lnTo>
                    <a:pt x="2396" y="910"/>
                  </a:lnTo>
                  <a:lnTo>
                    <a:pt x="2396" y="1040"/>
                  </a:lnTo>
                  <a:lnTo>
                    <a:pt x="2377" y="1151"/>
                  </a:lnTo>
                  <a:lnTo>
                    <a:pt x="2377" y="1189"/>
                  </a:lnTo>
                  <a:lnTo>
                    <a:pt x="2340" y="1207"/>
                  </a:lnTo>
                  <a:lnTo>
                    <a:pt x="2284" y="1226"/>
                  </a:lnTo>
                  <a:lnTo>
                    <a:pt x="2229" y="1189"/>
                  </a:lnTo>
                  <a:lnTo>
                    <a:pt x="2210" y="1170"/>
                  </a:lnTo>
                  <a:lnTo>
                    <a:pt x="2192" y="1133"/>
                  </a:lnTo>
                  <a:lnTo>
                    <a:pt x="2192" y="929"/>
                  </a:lnTo>
                  <a:lnTo>
                    <a:pt x="2136" y="761"/>
                  </a:lnTo>
                  <a:lnTo>
                    <a:pt x="2117" y="669"/>
                  </a:lnTo>
                  <a:lnTo>
                    <a:pt x="2062" y="594"/>
                  </a:lnTo>
                  <a:lnTo>
                    <a:pt x="1987" y="520"/>
                  </a:lnTo>
                  <a:lnTo>
                    <a:pt x="1913" y="446"/>
                  </a:lnTo>
                  <a:lnTo>
                    <a:pt x="1894" y="427"/>
                  </a:lnTo>
                  <a:lnTo>
                    <a:pt x="1876" y="409"/>
                  </a:lnTo>
                  <a:lnTo>
                    <a:pt x="1894" y="353"/>
                  </a:lnTo>
                  <a:lnTo>
                    <a:pt x="1932" y="316"/>
                  </a:lnTo>
                  <a:close/>
                  <a:moveTo>
                    <a:pt x="409" y="0"/>
                  </a:moveTo>
                  <a:lnTo>
                    <a:pt x="297" y="56"/>
                  </a:lnTo>
                  <a:lnTo>
                    <a:pt x="186" y="111"/>
                  </a:lnTo>
                  <a:lnTo>
                    <a:pt x="93" y="204"/>
                  </a:lnTo>
                  <a:lnTo>
                    <a:pt x="37" y="316"/>
                  </a:lnTo>
                  <a:lnTo>
                    <a:pt x="19" y="427"/>
                  </a:lnTo>
                  <a:lnTo>
                    <a:pt x="0" y="557"/>
                  </a:lnTo>
                  <a:lnTo>
                    <a:pt x="19" y="687"/>
                  </a:lnTo>
                  <a:lnTo>
                    <a:pt x="37" y="799"/>
                  </a:lnTo>
                  <a:lnTo>
                    <a:pt x="75" y="929"/>
                  </a:lnTo>
                  <a:lnTo>
                    <a:pt x="130" y="891"/>
                  </a:lnTo>
                  <a:lnTo>
                    <a:pt x="186" y="891"/>
                  </a:lnTo>
                  <a:lnTo>
                    <a:pt x="242" y="910"/>
                  </a:lnTo>
                  <a:lnTo>
                    <a:pt x="279" y="966"/>
                  </a:lnTo>
                  <a:lnTo>
                    <a:pt x="372" y="1170"/>
                  </a:lnTo>
                  <a:lnTo>
                    <a:pt x="502" y="1337"/>
                  </a:lnTo>
                  <a:lnTo>
                    <a:pt x="650" y="1504"/>
                  </a:lnTo>
                  <a:lnTo>
                    <a:pt x="817" y="1653"/>
                  </a:lnTo>
                  <a:lnTo>
                    <a:pt x="1022" y="1801"/>
                  </a:lnTo>
                  <a:lnTo>
                    <a:pt x="1226" y="1931"/>
                  </a:lnTo>
                  <a:lnTo>
                    <a:pt x="1449" y="2061"/>
                  </a:lnTo>
                  <a:lnTo>
                    <a:pt x="1690" y="2173"/>
                  </a:lnTo>
                  <a:lnTo>
                    <a:pt x="2173" y="2359"/>
                  </a:lnTo>
                  <a:lnTo>
                    <a:pt x="2656" y="2526"/>
                  </a:lnTo>
                  <a:lnTo>
                    <a:pt x="3510" y="2804"/>
                  </a:lnTo>
                  <a:lnTo>
                    <a:pt x="4123" y="2971"/>
                  </a:lnTo>
                  <a:lnTo>
                    <a:pt x="4754" y="3120"/>
                  </a:lnTo>
                  <a:lnTo>
                    <a:pt x="4754" y="3101"/>
                  </a:lnTo>
                  <a:lnTo>
                    <a:pt x="4717" y="3083"/>
                  </a:lnTo>
                  <a:lnTo>
                    <a:pt x="4680" y="3046"/>
                  </a:lnTo>
                  <a:lnTo>
                    <a:pt x="4661" y="3008"/>
                  </a:lnTo>
                  <a:lnTo>
                    <a:pt x="4661" y="2953"/>
                  </a:lnTo>
                  <a:lnTo>
                    <a:pt x="4680" y="2767"/>
                  </a:lnTo>
                  <a:lnTo>
                    <a:pt x="4680" y="2674"/>
                  </a:lnTo>
                  <a:lnTo>
                    <a:pt x="4661" y="2581"/>
                  </a:lnTo>
                  <a:lnTo>
                    <a:pt x="4624" y="2489"/>
                  </a:lnTo>
                  <a:lnTo>
                    <a:pt x="4587" y="2414"/>
                  </a:lnTo>
                  <a:lnTo>
                    <a:pt x="4513" y="2340"/>
                  </a:lnTo>
                  <a:lnTo>
                    <a:pt x="4420" y="2284"/>
                  </a:lnTo>
                  <a:lnTo>
                    <a:pt x="4327" y="2247"/>
                  </a:lnTo>
                  <a:lnTo>
                    <a:pt x="4141" y="2247"/>
                  </a:lnTo>
                  <a:lnTo>
                    <a:pt x="4049" y="2266"/>
                  </a:lnTo>
                  <a:lnTo>
                    <a:pt x="3956" y="2303"/>
                  </a:lnTo>
                  <a:lnTo>
                    <a:pt x="3863" y="2359"/>
                  </a:lnTo>
                  <a:lnTo>
                    <a:pt x="3789" y="2414"/>
                  </a:lnTo>
                  <a:lnTo>
                    <a:pt x="3733" y="2489"/>
                  </a:lnTo>
                  <a:lnTo>
                    <a:pt x="3696" y="2507"/>
                  </a:lnTo>
                  <a:lnTo>
                    <a:pt x="3659" y="2507"/>
                  </a:lnTo>
                  <a:lnTo>
                    <a:pt x="3622" y="2489"/>
                  </a:lnTo>
                  <a:lnTo>
                    <a:pt x="3603" y="2451"/>
                  </a:lnTo>
                  <a:lnTo>
                    <a:pt x="3566" y="2470"/>
                  </a:lnTo>
                  <a:lnTo>
                    <a:pt x="3510" y="2451"/>
                  </a:lnTo>
                  <a:lnTo>
                    <a:pt x="3473" y="2414"/>
                  </a:lnTo>
                  <a:lnTo>
                    <a:pt x="3454" y="2359"/>
                  </a:lnTo>
                  <a:lnTo>
                    <a:pt x="3436" y="2210"/>
                  </a:lnTo>
                  <a:lnTo>
                    <a:pt x="3417" y="2061"/>
                  </a:lnTo>
                  <a:lnTo>
                    <a:pt x="3399" y="2006"/>
                  </a:lnTo>
                  <a:lnTo>
                    <a:pt x="3362" y="1931"/>
                  </a:lnTo>
                  <a:lnTo>
                    <a:pt x="3306" y="1876"/>
                  </a:lnTo>
                  <a:lnTo>
                    <a:pt x="3250" y="1820"/>
                  </a:lnTo>
                  <a:lnTo>
                    <a:pt x="3176" y="1783"/>
                  </a:lnTo>
                  <a:lnTo>
                    <a:pt x="3102" y="1764"/>
                  </a:lnTo>
                  <a:lnTo>
                    <a:pt x="2953" y="1727"/>
                  </a:lnTo>
                  <a:lnTo>
                    <a:pt x="2804" y="1746"/>
                  </a:lnTo>
                  <a:lnTo>
                    <a:pt x="2656" y="1801"/>
                  </a:lnTo>
                  <a:lnTo>
                    <a:pt x="2600" y="1801"/>
                  </a:lnTo>
                  <a:lnTo>
                    <a:pt x="2563" y="1764"/>
                  </a:lnTo>
                  <a:lnTo>
                    <a:pt x="2544" y="1709"/>
                  </a:lnTo>
                  <a:lnTo>
                    <a:pt x="2563" y="1690"/>
                  </a:lnTo>
                  <a:lnTo>
                    <a:pt x="2582" y="1653"/>
                  </a:lnTo>
                  <a:lnTo>
                    <a:pt x="2674" y="1597"/>
                  </a:lnTo>
                  <a:lnTo>
                    <a:pt x="2674" y="1560"/>
                  </a:lnTo>
                  <a:lnTo>
                    <a:pt x="2730" y="1393"/>
                  </a:lnTo>
                  <a:lnTo>
                    <a:pt x="2749" y="1207"/>
                  </a:lnTo>
                  <a:lnTo>
                    <a:pt x="2749" y="1040"/>
                  </a:lnTo>
                  <a:lnTo>
                    <a:pt x="2712" y="854"/>
                  </a:lnTo>
                  <a:lnTo>
                    <a:pt x="2656" y="706"/>
                  </a:lnTo>
                  <a:lnTo>
                    <a:pt x="2582" y="557"/>
                  </a:lnTo>
                  <a:lnTo>
                    <a:pt x="2452" y="427"/>
                  </a:lnTo>
                  <a:lnTo>
                    <a:pt x="2303" y="316"/>
                  </a:lnTo>
                  <a:lnTo>
                    <a:pt x="2229" y="260"/>
                  </a:lnTo>
                  <a:lnTo>
                    <a:pt x="2136" y="241"/>
                  </a:lnTo>
                  <a:lnTo>
                    <a:pt x="1950" y="204"/>
                  </a:lnTo>
                  <a:lnTo>
                    <a:pt x="1764" y="204"/>
                  </a:lnTo>
                  <a:lnTo>
                    <a:pt x="1579" y="241"/>
                  </a:lnTo>
                  <a:lnTo>
                    <a:pt x="1412" y="316"/>
                  </a:lnTo>
                  <a:lnTo>
                    <a:pt x="1244" y="409"/>
                  </a:lnTo>
                  <a:lnTo>
                    <a:pt x="1096" y="539"/>
                  </a:lnTo>
                  <a:lnTo>
                    <a:pt x="984" y="687"/>
                  </a:lnTo>
                  <a:lnTo>
                    <a:pt x="947" y="706"/>
                  </a:lnTo>
                  <a:lnTo>
                    <a:pt x="910" y="724"/>
                  </a:lnTo>
                  <a:lnTo>
                    <a:pt x="873" y="706"/>
                  </a:lnTo>
                  <a:lnTo>
                    <a:pt x="855" y="669"/>
                  </a:lnTo>
                  <a:lnTo>
                    <a:pt x="817" y="650"/>
                  </a:lnTo>
                  <a:lnTo>
                    <a:pt x="799" y="613"/>
                  </a:lnTo>
                  <a:lnTo>
                    <a:pt x="780" y="576"/>
                  </a:lnTo>
                  <a:lnTo>
                    <a:pt x="799" y="539"/>
                  </a:lnTo>
                  <a:lnTo>
                    <a:pt x="817" y="427"/>
                  </a:lnTo>
                  <a:lnTo>
                    <a:pt x="817" y="316"/>
                  </a:lnTo>
                  <a:lnTo>
                    <a:pt x="799" y="223"/>
                  </a:lnTo>
                  <a:lnTo>
                    <a:pt x="743" y="130"/>
                  </a:lnTo>
                  <a:lnTo>
                    <a:pt x="706" y="74"/>
                  </a:lnTo>
                  <a:lnTo>
                    <a:pt x="650" y="37"/>
                  </a:lnTo>
                  <a:lnTo>
                    <a:pt x="595" y="1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81;p43">
              <a:extLst>
                <a:ext uri="{FF2B5EF4-FFF2-40B4-BE49-F238E27FC236}">
                  <a16:creationId xmlns:a16="http://schemas.microsoft.com/office/drawing/2014/main" id="{640472E9-8850-9723-0EF9-9D350D67CFE4}"/>
                </a:ext>
              </a:extLst>
            </p:cNvPr>
            <p:cNvSpPr/>
            <p:nvPr/>
          </p:nvSpPr>
          <p:spPr>
            <a:xfrm>
              <a:off x="4249852" y="1236940"/>
              <a:ext cx="54695" cy="133609"/>
            </a:xfrm>
            <a:custGeom>
              <a:avLst/>
              <a:gdLst/>
              <a:ahLst/>
              <a:cxnLst/>
              <a:rect l="l" t="t" r="r" b="b"/>
              <a:pathLst>
                <a:path w="1635" h="3994" extrusionOk="0">
                  <a:moveTo>
                    <a:pt x="1412" y="1"/>
                  </a:moveTo>
                  <a:lnTo>
                    <a:pt x="1375" y="57"/>
                  </a:lnTo>
                  <a:lnTo>
                    <a:pt x="1152" y="317"/>
                  </a:lnTo>
                  <a:lnTo>
                    <a:pt x="929" y="558"/>
                  </a:lnTo>
                  <a:lnTo>
                    <a:pt x="706" y="799"/>
                  </a:lnTo>
                  <a:lnTo>
                    <a:pt x="613" y="929"/>
                  </a:lnTo>
                  <a:lnTo>
                    <a:pt x="502" y="1078"/>
                  </a:lnTo>
                  <a:lnTo>
                    <a:pt x="353" y="1357"/>
                  </a:lnTo>
                  <a:lnTo>
                    <a:pt x="223" y="1654"/>
                  </a:lnTo>
                  <a:lnTo>
                    <a:pt x="1" y="2248"/>
                  </a:lnTo>
                  <a:lnTo>
                    <a:pt x="75" y="2378"/>
                  </a:lnTo>
                  <a:lnTo>
                    <a:pt x="112" y="2489"/>
                  </a:lnTo>
                  <a:lnTo>
                    <a:pt x="149" y="2619"/>
                  </a:lnTo>
                  <a:lnTo>
                    <a:pt x="186" y="2749"/>
                  </a:lnTo>
                  <a:lnTo>
                    <a:pt x="186" y="2898"/>
                  </a:lnTo>
                  <a:lnTo>
                    <a:pt x="186" y="3028"/>
                  </a:lnTo>
                  <a:lnTo>
                    <a:pt x="168" y="3158"/>
                  </a:lnTo>
                  <a:lnTo>
                    <a:pt x="131" y="3288"/>
                  </a:lnTo>
                  <a:lnTo>
                    <a:pt x="242" y="3288"/>
                  </a:lnTo>
                  <a:lnTo>
                    <a:pt x="353" y="3306"/>
                  </a:lnTo>
                  <a:lnTo>
                    <a:pt x="446" y="3344"/>
                  </a:lnTo>
                  <a:lnTo>
                    <a:pt x="539" y="3399"/>
                  </a:lnTo>
                  <a:lnTo>
                    <a:pt x="669" y="3511"/>
                  </a:lnTo>
                  <a:lnTo>
                    <a:pt x="781" y="3659"/>
                  </a:lnTo>
                  <a:lnTo>
                    <a:pt x="855" y="3826"/>
                  </a:lnTo>
                  <a:lnTo>
                    <a:pt x="873" y="3919"/>
                  </a:lnTo>
                  <a:lnTo>
                    <a:pt x="873" y="3994"/>
                  </a:lnTo>
                  <a:lnTo>
                    <a:pt x="948" y="3919"/>
                  </a:lnTo>
                  <a:lnTo>
                    <a:pt x="1040" y="3864"/>
                  </a:lnTo>
                  <a:lnTo>
                    <a:pt x="873" y="3659"/>
                  </a:lnTo>
                  <a:lnTo>
                    <a:pt x="762" y="3436"/>
                  </a:lnTo>
                  <a:lnTo>
                    <a:pt x="669" y="3214"/>
                  </a:lnTo>
                  <a:lnTo>
                    <a:pt x="613" y="2972"/>
                  </a:lnTo>
                  <a:lnTo>
                    <a:pt x="576" y="2731"/>
                  </a:lnTo>
                  <a:lnTo>
                    <a:pt x="576" y="2508"/>
                  </a:lnTo>
                  <a:lnTo>
                    <a:pt x="595" y="2266"/>
                  </a:lnTo>
                  <a:lnTo>
                    <a:pt x="651" y="2025"/>
                  </a:lnTo>
                  <a:lnTo>
                    <a:pt x="725" y="1784"/>
                  </a:lnTo>
                  <a:lnTo>
                    <a:pt x="799" y="1542"/>
                  </a:lnTo>
                  <a:lnTo>
                    <a:pt x="910" y="1319"/>
                  </a:lnTo>
                  <a:lnTo>
                    <a:pt x="1022" y="1097"/>
                  </a:lnTo>
                  <a:lnTo>
                    <a:pt x="1170" y="874"/>
                  </a:lnTo>
                  <a:lnTo>
                    <a:pt x="1300" y="669"/>
                  </a:lnTo>
                  <a:lnTo>
                    <a:pt x="1468" y="465"/>
                  </a:lnTo>
                  <a:lnTo>
                    <a:pt x="1616" y="279"/>
                  </a:lnTo>
                  <a:lnTo>
                    <a:pt x="1635" y="279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82;p43">
              <a:extLst>
                <a:ext uri="{FF2B5EF4-FFF2-40B4-BE49-F238E27FC236}">
                  <a16:creationId xmlns:a16="http://schemas.microsoft.com/office/drawing/2014/main" id="{967DD921-6ED6-269C-BDD2-73D3A91D3885}"/>
                </a:ext>
              </a:extLst>
            </p:cNvPr>
            <p:cNvSpPr/>
            <p:nvPr/>
          </p:nvSpPr>
          <p:spPr>
            <a:xfrm>
              <a:off x="4186491" y="1221417"/>
              <a:ext cx="96945" cy="83899"/>
            </a:xfrm>
            <a:custGeom>
              <a:avLst/>
              <a:gdLst/>
              <a:ahLst/>
              <a:cxnLst/>
              <a:rect l="l" t="t" r="r" b="b"/>
              <a:pathLst>
                <a:path w="2898" h="2508" extrusionOk="0">
                  <a:moveTo>
                    <a:pt x="1857" y="1"/>
                  </a:moveTo>
                  <a:lnTo>
                    <a:pt x="1690" y="38"/>
                  </a:lnTo>
                  <a:lnTo>
                    <a:pt x="1505" y="112"/>
                  </a:lnTo>
                  <a:lnTo>
                    <a:pt x="1375" y="223"/>
                  </a:lnTo>
                  <a:lnTo>
                    <a:pt x="1263" y="335"/>
                  </a:lnTo>
                  <a:lnTo>
                    <a:pt x="1170" y="465"/>
                  </a:lnTo>
                  <a:lnTo>
                    <a:pt x="1096" y="613"/>
                  </a:lnTo>
                  <a:lnTo>
                    <a:pt x="1040" y="762"/>
                  </a:lnTo>
                  <a:lnTo>
                    <a:pt x="985" y="929"/>
                  </a:lnTo>
                  <a:lnTo>
                    <a:pt x="966" y="1096"/>
                  </a:lnTo>
                  <a:lnTo>
                    <a:pt x="966" y="1263"/>
                  </a:lnTo>
                  <a:lnTo>
                    <a:pt x="1040" y="1319"/>
                  </a:lnTo>
                  <a:lnTo>
                    <a:pt x="1096" y="1393"/>
                  </a:lnTo>
                  <a:lnTo>
                    <a:pt x="1152" y="1468"/>
                  </a:lnTo>
                  <a:lnTo>
                    <a:pt x="1189" y="1561"/>
                  </a:lnTo>
                  <a:lnTo>
                    <a:pt x="1189" y="1616"/>
                  </a:lnTo>
                  <a:lnTo>
                    <a:pt x="1170" y="1653"/>
                  </a:lnTo>
                  <a:lnTo>
                    <a:pt x="1152" y="1672"/>
                  </a:lnTo>
                  <a:lnTo>
                    <a:pt x="1115" y="1691"/>
                  </a:lnTo>
                  <a:lnTo>
                    <a:pt x="1077" y="1709"/>
                  </a:lnTo>
                  <a:lnTo>
                    <a:pt x="1040" y="1709"/>
                  </a:lnTo>
                  <a:lnTo>
                    <a:pt x="1003" y="1691"/>
                  </a:lnTo>
                  <a:lnTo>
                    <a:pt x="966" y="1653"/>
                  </a:lnTo>
                  <a:lnTo>
                    <a:pt x="929" y="1691"/>
                  </a:lnTo>
                  <a:lnTo>
                    <a:pt x="855" y="1691"/>
                  </a:lnTo>
                  <a:lnTo>
                    <a:pt x="817" y="1635"/>
                  </a:lnTo>
                  <a:lnTo>
                    <a:pt x="780" y="1468"/>
                  </a:lnTo>
                  <a:lnTo>
                    <a:pt x="650" y="1412"/>
                  </a:lnTo>
                  <a:lnTo>
                    <a:pt x="520" y="1375"/>
                  </a:lnTo>
                  <a:lnTo>
                    <a:pt x="465" y="1356"/>
                  </a:lnTo>
                  <a:lnTo>
                    <a:pt x="390" y="1375"/>
                  </a:lnTo>
                  <a:lnTo>
                    <a:pt x="316" y="1393"/>
                  </a:lnTo>
                  <a:lnTo>
                    <a:pt x="242" y="1431"/>
                  </a:lnTo>
                  <a:lnTo>
                    <a:pt x="167" y="1486"/>
                  </a:lnTo>
                  <a:lnTo>
                    <a:pt x="93" y="1561"/>
                  </a:lnTo>
                  <a:lnTo>
                    <a:pt x="37" y="1653"/>
                  </a:lnTo>
                  <a:lnTo>
                    <a:pt x="0" y="1746"/>
                  </a:lnTo>
                  <a:lnTo>
                    <a:pt x="0" y="1858"/>
                  </a:lnTo>
                  <a:lnTo>
                    <a:pt x="0" y="1951"/>
                  </a:lnTo>
                  <a:lnTo>
                    <a:pt x="19" y="2062"/>
                  </a:lnTo>
                  <a:lnTo>
                    <a:pt x="37" y="2155"/>
                  </a:lnTo>
                  <a:lnTo>
                    <a:pt x="37" y="2192"/>
                  </a:lnTo>
                  <a:lnTo>
                    <a:pt x="37" y="2229"/>
                  </a:lnTo>
                  <a:lnTo>
                    <a:pt x="112" y="2359"/>
                  </a:lnTo>
                  <a:lnTo>
                    <a:pt x="130" y="2433"/>
                  </a:lnTo>
                  <a:lnTo>
                    <a:pt x="149" y="2508"/>
                  </a:lnTo>
                  <a:lnTo>
                    <a:pt x="279" y="2396"/>
                  </a:lnTo>
                  <a:lnTo>
                    <a:pt x="427" y="2303"/>
                  </a:lnTo>
                  <a:lnTo>
                    <a:pt x="595" y="2248"/>
                  </a:lnTo>
                  <a:lnTo>
                    <a:pt x="762" y="2192"/>
                  </a:lnTo>
                  <a:lnTo>
                    <a:pt x="929" y="2173"/>
                  </a:lnTo>
                  <a:lnTo>
                    <a:pt x="1115" y="2192"/>
                  </a:lnTo>
                  <a:lnTo>
                    <a:pt x="1282" y="2229"/>
                  </a:lnTo>
                  <a:lnTo>
                    <a:pt x="1449" y="2285"/>
                  </a:lnTo>
                  <a:lnTo>
                    <a:pt x="1597" y="2378"/>
                  </a:lnTo>
                  <a:lnTo>
                    <a:pt x="1709" y="2489"/>
                  </a:lnTo>
                  <a:lnTo>
                    <a:pt x="1765" y="2210"/>
                  </a:lnTo>
                  <a:lnTo>
                    <a:pt x="1857" y="1951"/>
                  </a:lnTo>
                  <a:lnTo>
                    <a:pt x="1987" y="1672"/>
                  </a:lnTo>
                  <a:lnTo>
                    <a:pt x="2136" y="1412"/>
                  </a:lnTo>
                  <a:lnTo>
                    <a:pt x="2303" y="1152"/>
                  </a:lnTo>
                  <a:lnTo>
                    <a:pt x="2489" y="929"/>
                  </a:lnTo>
                  <a:lnTo>
                    <a:pt x="2693" y="725"/>
                  </a:lnTo>
                  <a:lnTo>
                    <a:pt x="2897" y="558"/>
                  </a:lnTo>
                  <a:lnTo>
                    <a:pt x="2823" y="558"/>
                  </a:lnTo>
                  <a:lnTo>
                    <a:pt x="2786" y="539"/>
                  </a:lnTo>
                  <a:lnTo>
                    <a:pt x="2749" y="502"/>
                  </a:lnTo>
                  <a:lnTo>
                    <a:pt x="2656" y="353"/>
                  </a:lnTo>
                  <a:lnTo>
                    <a:pt x="2526" y="223"/>
                  </a:lnTo>
                  <a:lnTo>
                    <a:pt x="2377" y="112"/>
                  </a:lnTo>
                  <a:lnTo>
                    <a:pt x="2210" y="38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83;p43">
              <a:extLst>
                <a:ext uri="{FF2B5EF4-FFF2-40B4-BE49-F238E27FC236}">
                  <a16:creationId xmlns:a16="http://schemas.microsoft.com/office/drawing/2014/main" id="{DE15D23F-9DC5-4112-AE7F-A605C7188E08}"/>
                </a:ext>
              </a:extLst>
            </p:cNvPr>
            <p:cNvSpPr/>
            <p:nvPr/>
          </p:nvSpPr>
          <p:spPr>
            <a:xfrm>
              <a:off x="4217536" y="1306523"/>
              <a:ext cx="17429" cy="30475"/>
            </a:xfrm>
            <a:custGeom>
              <a:avLst/>
              <a:gdLst/>
              <a:ahLst/>
              <a:cxnLst/>
              <a:rect l="l" t="t" r="r" b="b"/>
              <a:pathLst>
                <a:path w="521" h="911" extrusionOk="0">
                  <a:moveTo>
                    <a:pt x="57" y="1"/>
                  </a:moveTo>
                  <a:lnTo>
                    <a:pt x="19" y="38"/>
                  </a:lnTo>
                  <a:lnTo>
                    <a:pt x="1" y="94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112" y="205"/>
                  </a:lnTo>
                  <a:lnTo>
                    <a:pt x="187" y="279"/>
                  </a:lnTo>
                  <a:lnTo>
                    <a:pt x="242" y="354"/>
                  </a:lnTo>
                  <a:lnTo>
                    <a:pt x="261" y="446"/>
                  </a:lnTo>
                  <a:lnTo>
                    <a:pt x="317" y="614"/>
                  </a:lnTo>
                  <a:lnTo>
                    <a:pt x="317" y="818"/>
                  </a:lnTo>
                  <a:lnTo>
                    <a:pt x="335" y="855"/>
                  </a:lnTo>
                  <a:lnTo>
                    <a:pt x="354" y="874"/>
                  </a:lnTo>
                  <a:lnTo>
                    <a:pt x="409" y="911"/>
                  </a:lnTo>
                  <a:lnTo>
                    <a:pt x="465" y="892"/>
                  </a:lnTo>
                  <a:lnTo>
                    <a:pt x="502" y="874"/>
                  </a:lnTo>
                  <a:lnTo>
                    <a:pt x="502" y="836"/>
                  </a:lnTo>
                  <a:lnTo>
                    <a:pt x="521" y="725"/>
                  </a:lnTo>
                  <a:lnTo>
                    <a:pt x="521" y="595"/>
                  </a:lnTo>
                  <a:lnTo>
                    <a:pt x="502" y="484"/>
                  </a:lnTo>
                  <a:lnTo>
                    <a:pt x="447" y="372"/>
                  </a:lnTo>
                  <a:lnTo>
                    <a:pt x="372" y="261"/>
                  </a:lnTo>
                  <a:lnTo>
                    <a:pt x="298" y="168"/>
                  </a:lnTo>
                  <a:lnTo>
                    <a:pt x="205" y="75"/>
                  </a:lnTo>
                  <a:lnTo>
                    <a:pt x="112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1551;p43">
            <a:extLst>
              <a:ext uri="{FF2B5EF4-FFF2-40B4-BE49-F238E27FC236}">
                <a16:creationId xmlns:a16="http://schemas.microsoft.com/office/drawing/2014/main" id="{6758EEE7-DFCE-7E5E-A078-30A5613081A8}"/>
              </a:ext>
            </a:extLst>
          </p:cNvPr>
          <p:cNvGrpSpPr/>
          <p:nvPr/>
        </p:nvGrpSpPr>
        <p:grpSpPr>
          <a:xfrm>
            <a:off x="3172350" y="2544178"/>
            <a:ext cx="682352" cy="549641"/>
            <a:chOff x="4234839" y="2855778"/>
            <a:chExt cx="682352" cy="549641"/>
          </a:xfrm>
        </p:grpSpPr>
        <p:sp>
          <p:nvSpPr>
            <p:cNvPr id="210" name="Google Shape;1552;p43">
              <a:extLst>
                <a:ext uri="{FF2B5EF4-FFF2-40B4-BE49-F238E27FC236}">
                  <a16:creationId xmlns:a16="http://schemas.microsoft.com/office/drawing/2014/main" id="{568888BB-6D2D-87A1-29F1-8FB290CC4CED}"/>
                </a:ext>
              </a:extLst>
            </p:cNvPr>
            <p:cNvSpPr/>
            <p:nvPr/>
          </p:nvSpPr>
          <p:spPr>
            <a:xfrm rot="5400000">
              <a:off x="4301194" y="2789423"/>
              <a:ext cx="549641" cy="682352"/>
            </a:xfrm>
            <a:custGeom>
              <a:avLst/>
              <a:gdLst/>
              <a:ahLst/>
              <a:cxnLst/>
              <a:rect l="l" t="t" r="r" b="b"/>
              <a:pathLst>
                <a:path w="16695" h="20726" extrusionOk="0">
                  <a:moveTo>
                    <a:pt x="4661" y="558"/>
                  </a:moveTo>
                  <a:lnTo>
                    <a:pt x="4903" y="576"/>
                  </a:lnTo>
                  <a:lnTo>
                    <a:pt x="5274" y="632"/>
                  </a:lnTo>
                  <a:lnTo>
                    <a:pt x="5664" y="706"/>
                  </a:lnTo>
                  <a:lnTo>
                    <a:pt x="6036" y="799"/>
                  </a:lnTo>
                  <a:lnTo>
                    <a:pt x="6426" y="911"/>
                  </a:lnTo>
                  <a:lnTo>
                    <a:pt x="6797" y="1041"/>
                  </a:lnTo>
                  <a:lnTo>
                    <a:pt x="7150" y="1208"/>
                  </a:lnTo>
                  <a:lnTo>
                    <a:pt x="7521" y="1375"/>
                  </a:lnTo>
                  <a:lnTo>
                    <a:pt x="7874" y="1579"/>
                  </a:lnTo>
                  <a:lnTo>
                    <a:pt x="8227" y="1784"/>
                  </a:lnTo>
                  <a:lnTo>
                    <a:pt x="8580" y="2006"/>
                  </a:lnTo>
                  <a:lnTo>
                    <a:pt x="8914" y="2266"/>
                  </a:lnTo>
                  <a:lnTo>
                    <a:pt x="9248" y="2508"/>
                  </a:lnTo>
                  <a:lnTo>
                    <a:pt x="9564" y="2786"/>
                  </a:lnTo>
                  <a:lnTo>
                    <a:pt x="9880" y="3065"/>
                  </a:lnTo>
                  <a:lnTo>
                    <a:pt x="10195" y="3362"/>
                  </a:lnTo>
                  <a:lnTo>
                    <a:pt x="10492" y="3659"/>
                  </a:lnTo>
                  <a:lnTo>
                    <a:pt x="10790" y="3975"/>
                  </a:lnTo>
                  <a:lnTo>
                    <a:pt x="11068" y="4309"/>
                  </a:lnTo>
                  <a:lnTo>
                    <a:pt x="11328" y="4643"/>
                  </a:lnTo>
                  <a:lnTo>
                    <a:pt x="11588" y="4978"/>
                  </a:lnTo>
                  <a:lnTo>
                    <a:pt x="11848" y="5312"/>
                  </a:lnTo>
                  <a:lnTo>
                    <a:pt x="12090" y="5665"/>
                  </a:lnTo>
                  <a:lnTo>
                    <a:pt x="12312" y="6018"/>
                  </a:lnTo>
                  <a:lnTo>
                    <a:pt x="12535" y="6389"/>
                  </a:lnTo>
                  <a:lnTo>
                    <a:pt x="12739" y="6742"/>
                  </a:lnTo>
                  <a:lnTo>
                    <a:pt x="12925" y="7113"/>
                  </a:lnTo>
                  <a:lnTo>
                    <a:pt x="13092" y="7466"/>
                  </a:lnTo>
                  <a:lnTo>
                    <a:pt x="13259" y="7838"/>
                  </a:lnTo>
                  <a:lnTo>
                    <a:pt x="13408" y="8209"/>
                  </a:lnTo>
                  <a:lnTo>
                    <a:pt x="13557" y="8562"/>
                  </a:lnTo>
                  <a:lnTo>
                    <a:pt x="13668" y="8915"/>
                  </a:lnTo>
                  <a:lnTo>
                    <a:pt x="13779" y="9267"/>
                  </a:lnTo>
                  <a:lnTo>
                    <a:pt x="13872" y="9657"/>
                  </a:lnTo>
                  <a:lnTo>
                    <a:pt x="13947" y="10066"/>
                  </a:lnTo>
                  <a:lnTo>
                    <a:pt x="14021" y="10493"/>
                  </a:lnTo>
                  <a:lnTo>
                    <a:pt x="14058" y="10920"/>
                  </a:lnTo>
                  <a:lnTo>
                    <a:pt x="14077" y="11366"/>
                  </a:lnTo>
                  <a:lnTo>
                    <a:pt x="14077" y="11830"/>
                  </a:lnTo>
                  <a:lnTo>
                    <a:pt x="14077" y="12294"/>
                  </a:lnTo>
                  <a:lnTo>
                    <a:pt x="14039" y="12759"/>
                  </a:lnTo>
                  <a:lnTo>
                    <a:pt x="13984" y="13242"/>
                  </a:lnTo>
                  <a:lnTo>
                    <a:pt x="13909" y="13706"/>
                  </a:lnTo>
                  <a:lnTo>
                    <a:pt x="13835" y="14189"/>
                  </a:lnTo>
                  <a:lnTo>
                    <a:pt x="13724" y="14653"/>
                  </a:lnTo>
                  <a:lnTo>
                    <a:pt x="13594" y="15117"/>
                  </a:lnTo>
                  <a:lnTo>
                    <a:pt x="13464" y="15581"/>
                  </a:lnTo>
                  <a:lnTo>
                    <a:pt x="13297" y="16027"/>
                  </a:lnTo>
                  <a:lnTo>
                    <a:pt x="13111" y="16473"/>
                  </a:lnTo>
                  <a:lnTo>
                    <a:pt x="12907" y="16900"/>
                  </a:lnTo>
                  <a:lnTo>
                    <a:pt x="12702" y="17309"/>
                  </a:lnTo>
                  <a:lnTo>
                    <a:pt x="12461" y="17717"/>
                  </a:lnTo>
                  <a:lnTo>
                    <a:pt x="12201" y="18089"/>
                  </a:lnTo>
                  <a:lnTo>
                    <a:pt x="11941" y="18441"/>
                  </a:lnTo>
                  <a:lnTo>
                    <a:pt x="11644" y="18776"/>
                  </a:lnTo>
                  <a:lnTo>
                    <a:pt x="11328" y="19091"/>
                  </a:lnTo>
                  <a:lnTo>
                    <a:pt x="11012" y="19370"/>
                  </a:lnTo>
                  <a:lnTo>
                    <a:pt x="10660" y="19630"/>
                  </a:lnTo>
                  <a:lnTo>
                    <a:pt x="10288" y="19853"/>
                  </a:lnTo>
                  <a:lnTo>
                    <a:pt x="9898" y="20038"/>
                  </a:lnTo>
                  <a:lnTo>
                    <a:pt x="9508" y="20187"/>
                  </a:lnTo>
                  <a:lnTo>
                    <a:pt x="9081" y="20317"/>
                  </a:lnTo>
                  <a:lnTo>
                    <a:pt x="8635" y="20391"/>
                  </a:lnTo>
                  <a:lnTo>
                    <a:pt x="8171" y="20428"/>
                  </a:lnTo>
                  <a:lnTo>
                    <a:pt x="7688" y="20410"/>
                  </a:lnTo>
                  <a:lnTo>
                    <a:pt x="7670" y="20354"/>
                  </a:lnTo>
                  <a:lnTo>
                    <a:pt x="7633" y="20336"/>
                  </a:lnTo>
                  <a:lnTo>
                    <a:pt x="7595" y="20317"/>
                  </a:lnTo>
                  <a:lnTo>
                    <a:pt x="7317" y="20243"/>
                  </a:lnTo>
                  <a:lnTo>
                    <a:pt x="7057" y="20168"/>
                  </a:lnTo>
                  <a:lnTo>
                    <a:pt x="6815" y="20076"/>
                  </a:lnTo>
                  <a:lnTo>
                    <a:pt x="6574" y="19964"/>
                  </a:lnTo>
                  <a:lnTo>
                    <a:pt x="6351" y="19834"/>
                  </a:lnTo>
                  <a:lnTo>
                    <a:pt x="6147" y="19704"/>
                  </a:lnTo>
                  <a:lnTo>
                    <a:pt x="5943" y="19574"/>
                  </a:lnTo>
                  <a:lnTo>
                    <a:pt x="5757" y="19426"/>
                  </a:lnTo>
                  <a:lnTo>
                    <a:pt x="5590" y="19277"/>
                  </a:lnTo>
                  <a:lnTo>
                    <a:pt x="5423" y="19110"/>
                  </a:lnTo>
                  <a:lnTo>
                    <a:pt x="5274" y="18924"/>
                  </a:lnTo>
                  <a:lnTo>
                    <a:pt x="5126" y="18738"/>
                  </a:lnTo>
                  <a:lnTo>
                    <a:pt x="4996" y="18553"/>
                  </a:lnTo>
                  <a:lnTo>
                    <a:pt x="4884" y="18367"/>
                  </a:lnTo>
                  <a:lnTo>
                    <a:pt x="4773" y="18163"/>
                  </a:lnTo>
                  <a:lnTo>
                    <a:pt x="4661" y="17940"/>
                  </a:lnTo>
                  <a:lnTo>
                    <a:pt x="4494" y="17513"/>
                  </a:lnTo>
                  <a:lnTo>
                    <a:pt x="4346" y="17049"/>
                  </a:lnTo>
                  <a:lnTo>
                    <a:pt x="4234" y="16566"/>
                  </a:lnTo>
                  <a:lnTo>
                    <a:pt x="4160" y="16083"/>
                  </a:lnTo>
                  <a:lnTo>
                    <a:pt x="4104" y="15581"/>
                  </a:lnTo>
                  <a:lnTo>
                    <a:pt x="4067" y="15080"/>
                  </a:lnTo>
                  <a:lnTo>
                    <a:pt x="4048" y="14560"/>
                  </a:lnTo>
                  <a:lnTo>
                    <a:pt x="4067" y="14059"/>
                  </a:lnTo>
                  <a:lnTo>
                    <a:pt x="4086" y="13743"/>
                  </a:lnTo>
                  <a:lnTo>
                    <a:pt x="4104" y="13427"/>
                  </a:lnTo>
                  <a:lnTo>
                    <a:pt x="4178" y="12777"/>
                  </a:lnTo>
                  <a:lnTo>
                    <a:pt x="4253" y="12109"/>
                  </a:lnTo>
                  <a:lnTo>
                    <a:pt x="4327" y="11422"/>
                  </a:lnTo>
                  <a:lnTo>
                    <a:pt x="4346" y="11087"/>
                  </a:lnTo>
                  <a:lnTo>
                    <a:pt x="4346" y="10753"/>
                  </a:lnTo>
                  <a:lnTo>
                    <a:pt x="4327" y="10419"/>
                  </a:lnTo>
                  <a:lnTo>
                    <a:pt x="4308" y="10103"/>
                  </a:lnTo>
                  <a:lnTo>
                    <a:pt x="4253" y="9787"/>
                  </a:lnTo>
                  <a:lnTo>
                    <a:pt x="4160" y="9472"/>
                  </a:lnTo>
                  <a:lnTo>
                    <a:pt x="4048" y="9175"/>
                  </a:lnTo>
                  <a:lnTo>
                    <a:pt x="3918" y="8878"/>
                  </a:lnTo>
                  <a:lnTo>
                    <a:pt x="3751" y="8599"/>
                  </a:lnTo>
                  <a:lnTo>
                    <a:pt x="3547" y="8358"/>
                  </a:lnTo>
                  <a:lnTo>
                    <a:pt x="3343" y="8116"/>
                  </a:lnTo>
                  <a:lnTo>
                    <a:pt x="3101" y="7893"/>
                  </a:lnTo>
                  <a:lnTo>
                    <a:pt x="2860" y="7689"/>
                  </a:lnTo>
                  <a:lnTo>
                    <a:pt x="2619" y="7485"/>
                  </a:lnTo>
                  <a:lnTo>
                    <a:pt x="2117" y="7095"/>
                  </a:lnTo>
                  <a:lnTo>
                    <a:pt x="1857" y="6890"/>
                  </a:lnTo>
                  <a:lnTo>
                    <a:pt x="1616" y="6686"/>
                  </a:lnTo>
                  <a:lnTo>
                    <a:pt x="1393" y="6482"/>
                  </a:lnTo>
                  <a:lnTo>
                    <a:pt x="1189" y="6240"/>
                  </a:lnTo>
                  <a:lnTo>
                    <a:pt x="984" y="5999"/>
                  </a:lnTo>
                  <a:lnTo>
                    <a:pt x="817" y="5739"/>
                  </a:lnTo>
                  <a:lnTo>
                    <a:pt x="669" y="5442"/>
                  </a:lnTo>
                  <a:lnTo>
                    <a:pt x="557" y="5108"/>
                  </a:lnTo>
                  <a:lnTo>
                    <a:pt x="483" y="4848"/>
                  </a:lnTo>
                  <a:lnTo>
                    <a:pt x="446" y="4606"/>
                  </a:lnTo>
                  <a:lnTo>
                    <a:pt x="409" y="4346"/>
                  </a:lnTo>
                  <a:lnTo>
                    <a:pt x="409" y="4105"/>
                  </a:lnTo>
                  <a:lnTo>
                    <a:pt x="409" y="3863"/>
                  </a:lnTo>
                  <a:lnTo>
                    <a:pt x="427" y="3641"/>
                  </a:lnTo>
                  <a:lnTo>
                    <a:pt x="464" y="3418"/>
                  </a:lnTo>
                  <a:lnTo>
                    <a:pt x="520" y="3195"/>
                  </a:lnTo>
                  <a:lnTo>
                    <a:pt x="594" y="2972"/>
                  </a:lnTo>
                  <a:lnTo>
                    <a:pt x="669" y="2768"/>
                  </a:lnTo>
                  <a:lnTo>
                    <a:pt x="780" y="2582"/>
                  </a:lnTo>
                  <a:lnTo>
                    <a:pt x="891" y="2378"/>
                  </a:lnTo>
                  <a:lnTo>
                    <a:pt x="1003" y="2192"/>
                  </a:lnTo>
                  <a:lnTo>
                    <a:pt x="1151" y="2025"/>
                  </a:lnTo>
                  <a:lnTo>
                    <a:pt x="1281" y="1858"/>
                  </a:lnTo>
                  <a:lnTo>
                    <a:pt x="1449" y="1691"/>
                  </a:lnTo>
                  <a:lnTo>
                    <a:pt x="1616" y="1542"/>
                  </a:lnTo>
                  <a:lnTo>
                    <a:pt x="1783" y="1412"/>
                  </a:lnTo>
                  <a:lnTo>
                    <a:pt x="1969" y="1282"/>
                  </a:lnTo>
                  <a:lnTo>
                    <a:pt x="2173" y="1152"/>
                  </a:lnTo>
                  <a:lnTo>
                    <a:pt x="2359" y="1041"/>
                  </a:lnTo>
                  <a:lnTo>
                    <a:pt x="2581" y="948"/>
                  </a:lnTo>
                  <a:lnTo>
                    <a:pt x="2786" y="855"/>
                  </a:lnTo>
                  <a:lnTo>
                    <a:pt x="3009" y="781"/>
                  </a:lnTo>
                  <a:lnTo>
                    <a:pt x="3231" y="706"/>
                  </a:lnTo>
                  <a:lnTo>
                    <a:pt x="3454" y="651"/>
                  </a:lnTo>
                  <a:lnTo>
                    <a:pt x="3696" y="614"/>
                  </a:lnTo>
                  <a:lnTo>
                    <a:pt x="3937" y="576"/>
                  </a:lnTo>
                  <a:lnTo>
                    <a:pt x="4160" y="558"/>
                  </a:lnTo>
                  <a:close/>
                  <a:moveTo>
                    <a:pt x="6221" y="391"/>
                  </a:moveTo>
                  <a:lnTo>
                    <a:pt x="6667" y="428"/>
                  </a:lnTo>
                  <a:lnTo>
                    <a:pt x="7094" y="502"/>
                  </a:lnTo>
                  <a:lnTo>
                    <a:pt x="7540" y="595"/>
                  </a:lnTo>
                  <a:lnTo>
                    <a:pt x="7967" y="706"/>
                  </a:lnTo>
                  <a:lnTo>
                    <a:pt x="8394" y="836"/>
                  </a:lnTo>
                  <a:lnTo>
                    <a:pt x="8821" y="985"/>
                  </a:lnTo>
                  <a:lnTo>
                    <a:pt x="9230" y="1152"/>
                  </a:lnTo>
                  <a:lnTo>
                    <a:pt x="9620" y="1338"/>
                  </a:lnTo>
                  <a:lnTo>
                    <a:pt x="10028" y="1524"/>
                  </a:lnTo>
                  <a:lnTo>
                    <a:pt x="10418" y="1746"/>
                  </a:lnTo>
                  <a:lnTo>
                    <a:pt x="10790" y="1988"/>
                  </a:lnTo>
                  <a:lnTo>
                    <a:pt x="11161" y="2248"/>
                  </a:lnTo>
                  <a:lnTo>
                    <a:pt x="11514" y="2508"/>
                  </a:lnTo>
                  <a:lnTo>
                    <a:pt x="11867" y="2786"/>
                  </a:lnTo>
                  <a:lnTo>
                    <a:pt x="12220" y="3084"/>
                  </a:lnTo>
                  <a:lnTo>
                    <a:pt x="12535" y="3399"/>
                  </a:lnTo>
                  <a:lnTo>
                    <a:pt x="12869" y="3715"/>
                  </a:lnTo>
                  <a:lnTo>
                    <a:pt x="13167" y="4049"/>
                  </a:lnTo>
                  <a:lnTo>
                    <a:pt x="13464" y="4402"/>
                  </a:lnTo>
                  <a:lnTo>
                    <a:pt x="13742" y="4755"/>
                  </a:lnTo>
                  <a:lnTo>
                    <a:pt x="14021" y="5126"/>
                  </a:lnTo>
                  <a:lnTo>
                    <a:pt x="14281" y="5498"/>
                  </a:lnTo>
                  <a:lnTo>
                    <a:pt x="14522" y="5869"/>
                  </a:lnTo>
                  <a:lnTo>
                    <a:pt x="14745" y="6259"/>
                  </a:lnTo>
                  <a:lnTo>
                    <a:pt x="14968" y="6668"/>
                  </a:lnTo>
                  <a:lnTo>
                    <a:pt x="15172" y="7076"/>
                  </a:lnTo>
                  <a:lnTo>
                    <a:pt x="15358" y="7485"/>
                  </a:lnTo>
                  <a:lnTo>
                    <a:pt x="15525" y="7893"/>
                  </a:lnTo>
                  <a:lnTo>
                    <a:pt x="15674" y="8320"/>
                  </a:lnTo>
                  <a:lnTo>
                    <a:pt x="15822" y="8748"/>
                  </a:lnTo>
                  <a:lnTo>
                    <a:pt x="15934" y="9175"/>
                  </a:lnTo>
                  <a:lnTo>
                    <a:pt x="16045" y="9602"/>
                  </a:lnTo>
                  <a:lnTo>
                    <a:pt x="16138" y="10085"/>
                  </a:lnTo>
                  <a:lnTo>
                    <a:pt x="16212" y="10586"/>
                  </a:lnTo>
                  <a:lnTo>
                    <a:pt x="16268" y="11087"/>
                  </a:lnTo>
                  <a:lnTo>
                    <a:pt x="16305" y="11607"/>
                  </a:lnTo>
                  <a:lnTo>
                    <a:pt x="16324" y="12127"/>
                  </a:lnTo>
                  <a:lnTo>
                    <a:pt x="16305" y="12647"/>
                  </a:lnTo>
                  <a:lnTo>
                    <a:pt x="16286" y="13186"/>
                  </a:lnTo>
                  <a:lnTo>
                    <a:pt x="16231" y="13706"/>
                  </a:lnTo>
                  <a:lnTo>
                    <a:pt x="16175" y="14226"/>
                  </a:lnTo>
                  <a:lnTo>
                    <a:pt x="16082" y="14746"/>
                  </a:lnTo>
                  <a:lnTo>
                    <a:pt x="15971" y="15266"/>
                  </a:lnTo>
                  <a:lnTo>
                    <a:pt x="15841" y="15767"/>
                  </a:lnTo>
                  <a:lnTo>
                    <a:pt x="15674" y="16250"/>
                  </a:lnTo>
                  <a:lnTo>
                    <a:pt x="15506" y="16733"/>
                  </a:lnTo>
                  <a:lnTo>
                    <a:pt x="15302" y="17197"/>
                  </a:lnTo>
                  <a:lnTo>
                    <a:pt x="15079" y="17643"/>
                  </a:lnTo>
                  <a:lnTo>
                    <a:pt x="14875" y="18014"/>
                  </a:lnTo>
                  <a:lnTo>
                    <a:pt x="14634" y="18367"/>
                  </a:lnTo>
                  <a:lnTo>
                    <a:pt x="14374" y="18683"/>
                  </a:lnTo>
                  <a:lnTo>
                    <a:pt x="14095" y="18943"/>
                  </a:lnTo>
                  <a:lnTo>
                    <a:pt x="13798" y="19203"/>
                  </a:lnTo>
                  <a:lnTo>
                    <a:pt x="13501" y="19426"/>
                  </a:lnTo>
                  <a:lnTo>
                    <a:pt x="13185" y="19611"/>
                  </a:lnTo>
                  <a:lnTo>
                    <a:pt x="12851" y="19778"/>
                  </a:lnTo>
                  <a:lnTo>
                    <a:pt x="12498" y="19927"/>
                  </a:lnTo>
                  <a:lnTo>
                    <a:pt x="12145" y="20038"/>
                  </a:lnTo>
                  <a:lnTo>
                    <a:pt x="11792" y="20150"/>
                  </a:lnTo>
                  <a:lnTo>
                    <a:pt x="11402" y="20224"/>
                  </a:lnTo>
                  <a:lnTo>
                    <a:pt x="11031" y="20298"/>
                  </a:lnTo>
                  <a:lnTo>
                    <a:pt x="10641" y="20354"/>
                  </a:lnTo>
                  <a:lnTo>
                    <a:pt x="10251" y="20391"/>
                  </a:lnTo>
                  <a:lnTo>
                    <a:pt x="9861" y="20428"/>
                  </a:lnTo>
                  <a:lnTo>
                    <a:pt x="10084" y="20336"/>
                  </a:lnTo>
                  <a:lnTo>
                    <a:pt x="10307" y="20224"/>
                  </a:lnTo>
                  <a:lnTo>
                    <a:pt x="10511" y="20113"/>
                  </a:lnTo>
                  <a:lnTo>
                    <a:pt x="10715" y="19983"/>
                  </a:lnTo>
                  <a:lnTo>
                    <a:pt x="11124" y="19704"/>
                  </a:lnTo>
                  <a:lnTo>
                    <a:pt x="11495" y="19407"/>
                  </a:lnTo>
                  <a:lnTo>
                    <a:pt x="11848" y="19054"/>
                  </a:lnTo>
                  <a:lnTo>
                    <a:pt x="12182" y="18683"/>
                  </a:lnTo>
                  <a:lnTo>
                    <a:pt x="12498" y="18274"/>
                  </a:lnTo>
                  <a:lnTo>
                    <a:pt x="12795" y="17866"/>
                  </a:lnTo>
                  <a:lnTo>
                    <a:pt x="13074" y="17420"/>
                  </a:lnTo>
                  <a:lnTo>
                    <a:pt x="13315" y="16974"/>
                  </a:lnTo>
                  <a:lnTo>
                    <a:pt x="13538" y="16491"/>
                  </a:lnTo>
                  <a:lnTo>
                    <a:pt x="13742" y="16027"/>
                  </a:lnTo>
                  <a:lnTo>
                    <a:pt x="13928" y="15544"/>
                  </a:lnTo>
                  <a:lnTo>
                    <a:pt x="14095" y="15062"/>
                  </a:lnTo>
                  <a:lnTo>
                    <a:pt x="14225" y="14579"/>
                  </a:lnTo>
                  <a:lnTo>
                    <a:pt x="14337" y="14096"/>
                  </a:lnTo>
                  <a:lnTo>
                    <a:pt x="14411" y="13743"/>
                  </a:lnTo>
                  <a:lnTo>
                    <a:pt x="14467" y="13372"/>
                  </a:lnTo>
                  <a:lnTo>
                    <a:pt x="14522" y="13000"/>
                  </a:lnTo>
                  <a:lnTo>
                    <a:pt x="14559" y="12647"/>
                  </a:lnTo>
                  <a:lnTo>
                    <a:pt x="14578" y="12276"/>
                  </a:lnTo>
                  <a:lnTo>
                    <a:pt x="14578" y="11923"/>
                  </a:lnTo>
                  <a:lnTo>
                    <a:pt x="14578" y="11552"/>
                  </a:lnTo>
                  <a:lnTo>
                    <a:pt x="14541" y="11199"/>
                  </a:lnTo>
                  <a:lnTo>
                    <a:pt x="14522" y="10846"/>
                  </a:lnTo>
                  <a:lnTo>
                    <a:pt x="14467" y="10475"/>
                  </a:lnTo>
                  <a:lnTo>
                    <a:pt x="14411" y="10122"/>
                  </a:lnTo>
                  <a:lnTo>
                    <a:pt x="14337" y="9787"/>
                  </a:lnTo>
                  <a:lnTo>
                    <a:pt x="14262" y="9435"/>
                  </a:lnTo>
                  <a:lnTo>
                    <a:pt x="14169" y="9082"/>
                  </a:lnTo>
                  <a:lnTo>
                    <a:pt x="14077" y="8748"/>
                  </a:lnTo>
                  <a:lnTo>
                    <a:pt x="13965" y="8395"/>
                  </a:lnTo>
                  <a:lnTo>
                    <a:pt x="13705" y="7726"/>
                  </a:lnTo>
                  <a:lnTo>
                    <a:pt x="13408" y="7076"/>
                  </a:lnTo>
                  <a:lnTo>
                    <a:pt x="13074" y="6445"/>
                  </a:lnTo>
                  <a:lnTo>
                    <a:pt x="12702" y="5813"/>
                  </a:lnTo>
                  <a:lnTo>
                    <a:pt x="12294" y="5219"/>
                  </a:lnTo>
                  <a:lnTo>
                    <a:pt x="11848" y="4625"/>
                  </a:lnTo>
                  <a:lnTo>
                    <a:pt x="11384" y="4068"/>
                  </a:lnTo>
                  <a:lnTo>
                    <a:pt x="10882" y="3529"/>
                  </a:lnTo>
                  <a:lnTo>
                    <a:pt x="10418" y="3065"/>
                  </a:lnTo>
                  <a:lnTo>
                    <a:pt x="9917" y="2601"/>
                  </a:lnTo>
                  <a:lnTo>
                    <a:pt x="9360" y="2155"/>
                  </a:lnTo>
                  <a:lnTo>
                    <a:pt x="8784" y="1728"/>
                  </a:lnTo>
                  <a:lnTo>
                    <a:pt x="8171" y="1319"/>
                  </a:lnTo>
                  <a:lnTo>
                    <a:pt x="7855" y="1134"/>
                  </a:lnTo>
                  <a:lnTo>
                    <a:pt x="7540" y="966"/>
                  </a:lnTo>
                  <a:lnTo>
                    <a:pt x="7205" y="799"/>
                  </a:lnTo>
                  <a:lnTo>
                    <a:pt x="6890" y="651"/>
                  </a:lnTo>
                  <a:lnTo>
                    <a:pt x="6555" y="521"/>
                  </a:lnTo>
                  <a:lnTo>
                    <a:pt x="6221" y="391"/>
                  </a:lnTo>
                  <a:close/>
                  <a:moveTo>
                    <a:pt x="5850" y="1"/>
                  </a:moveTo>
                  <a:lnTo>
                    <a:pt x="5311" y="19"/>
                  </a:lnTo>
                  <a:lnTo>
                    <a:pt x="4773" y="75"/>
                  </a:lnTo>
                  <a:lnTo>
                    <a:pt x="4346" y="57"/>
                  </a:lnTo>
                  <a:lnTo>
                    <a:pt x="3937" y="75"/>
                  </a:lnTo>
                  <a:lnTo>
                    <a:pt x="3529" y="112"/>
                  </a:lnTo>
                  <a:lnTo>
                    <a:pt x="3120" y="205"/>
                  </a:lnTo>
                  <a:lnTo>
                    <a:pt x="2711" y="316"/>
                  </a:lnTo>
                  <a:lnTo>
                    <a:pt x="2303" y="484"/>
                  </a:lnTo>
                  <a:lnTo>
                    <a:pt x="1913" y="706"/>
                  </a:lnTo>
                  <a:lnTo>
                    <a:pt x="1523" y="966"/>
                  </a:lnTo>
                  <a:lnTo>
                    <a:pt x="1319" y="1134"/>
                  </a:lnTo>
                  <a:lnTo>
                    <a:pt x="1114" y="1319"/>
                  </a:lnTo>
                  <a:lnTo>
                    <a:pt x="929" y="1524"/>
                  </a:lnTo>
                  <a:lnTo>
                    <a:pt x="761" y="1728"/>
                  </a:lnTo>
                  <a:lnTo>
                    <a:pt x="613" y="1969"/>
                  </a:lnTo>
                  <a:lnTo>
                    <a:pt x="464" y="2192"/>
                  </a:lnTo>
                  <a:lnTo>
                    <a:pt x="353" y="2434"/>
                  </a:lnTo>
                  <a:lnTo>
                    <a:pt x="242" y="2694"/>
                  </a:lnTo>
                  <a:lnTo>
                    <a:pt x="167" y="2935"/>
                  </a:lnTo>
                  <a:lnTo>
                    <a:pt x="93" y="3213"/>
                  </a:lnTo>
                  <a:lnTo>
                    <a:pt x="56" y="3473"/>
                  </a:lnTo>
                  <a:lnTo>
                    <a:pt x="19" y="3733"/>
                  </a:lnTo>
                  <a:lnTo>
                    <a:pt x="0" y="4012"/>
                  </a:lnTo>
                  <a:lnTo>
                    <a:pt x="19" y="4291"/>
                  </a:lnTo>
                  <a:lnTo>
                    <a:pt x="37" y="4569"/>
                  </a:lnTo>
                  <a:lnTo>
                    <a:pt x="74" y="4829"/>
                  </a:lnTo>
                  <a:lnTo>
                    <a:pt x="167" y="5163"/>
                  </a:lnTo>
                  <a:lnTo>
                    <a:pt x="279" y="5479"/>
                  </a:lnTo>
                  <a:lnTo>
                    <a:pt x="409" y="5758"/>
                  </a:lnTo>
                  <a:lnTo>
                    <a:pt x="557" y="6018"/>
                  </a:lnTo>
                  <a:lnTo>
                    <a:pt x="743" y="6259"/>
                  </a:lnTo>
                  <a:lnTo>
                    <a:pt x="929" y="6482"/>
                  </a:lnTo>
                  <a:lnTo>
                    <a:pt x="1133" y="6705"/>
                  </a:lnTo>
                  <a:lnTo>
                    <a:pt x="1337" y="6909"/>
                  </a:lnTo>
                  <a:lnTo>
                    <a:pt x="1801" y="7280"/>
                  </a:lnTo>
                  <a:lnTo>
                    <a:pt x="2266" y="7670"/>
                  </a:lnTo>
                  <a:lnTo>
                    <a:pt x="2730" y="8079"/>
                  </a:lnTo>
                  <a:lnTo>
                    <a:pt x="2971" y="8302"/>
                  </a:lnTo>
                  <a:lnTo>
                    <a:pt x="3194" y="8525"/>
                  </a:lnTo>
                  <a:lnTo>
                    <a:pt x="3380" y="8766"/>
                  </a:lnTo>
                  <a:lnTo>
                    <a:pt x="3529" y="9026"/>
                  </a:lnTo>
                  <a:lnTo>
                    <a:pt x="3658" y="9286"/>
                  </a:lnTo>
                  <a:lnTo>
                    <a:pt x="3751" y="9546"/>
                  </a:lnTo>
                  <a:lnTo>
                    <a:pt x="3826" y="9825"/>
                  </a:lnTo>
                  <a:lnTo>
                    <a:pt x="3881" y="10103"/>
                  </a:lnTo>
                  <a:lnTo>
                    <a:pt x="3900" y="10382"/>
                  </a:lnTo>
                  <a:lnTo>
                    <a:pt x="3918" y="10679"/>
                  </a:lnTo>
                  <a:lnTo>
                    <a:pt x="3918" y="10957"/>
                  </a:lnTo>
                  <a:lnTo>
                    <a:pt x="3900" y="11255"/>
                  </a:lnTo>
                  <a:lnTo>
                    <a:pt x="3844" y="11849"/>
                  </a:lnTo>
                  <a:lnTo>
                    <a:pt x="3788" y="12424"/>
                  </a:lnTo>
                  <a:lnTo>
                    <a:pt x="3733" y="13000"/>
                  </a:lnTo>
                  <a:lnTo>
                    <a:pt x="3658" y="13947"/>
                  </a:lnTo>
                  <a:lnTo>
                    <a:pt x="3640" y="14449"/>
                  </a:lnTo>
                  <a:lnTo>
                    <a:pt x="3640" y="14932"/>
                  </a:lnTo>
                  <a:lnTo>
                    <a:pt x="3658" y="15414"/>
                  </a:lnTo>
                  <a:lnTo>
                    <a:pt x="3696" y="15897"/>
                  </a:lnTo>
                  <a:lnTo>
                    <a:pt x="3751" y="16380"/>
                  </a:lnTo>
                  <a:lnTo>
                    <a:pt x="3844" y="16844"/>
                  </a:lnTo>
                  <a:lnTo>
                    <a:pt x="3918" y="17179"/>
                  </a:lnTo>
                  <a:lnTo>
                    <a:pt x="4011" y="17513"/>
                  </a:lnTo>
                  <a:lnTo>
                    <a:pt x="4141" y="17810"/>
                  </a:lnTo>
                  <a:lnTo>
                    <a:pt x="4271" y="18107"/>
                  </a:lnTo>
                  <a:lnTo>
                    <a:pt x="4420" y="18404"/>
                  </a:lnTo>
                  <a:lnTo>
                    <a:pt x="4587" y="18664"/>
                  </a:lnTo>
                  <a:lnTo>
                    <a:pt x="4773" y="18924"/>
                  </a:lnTo>
                  <a:lnTo>
                    <a:pt x="4977" y="19166"/>
                  </a:lnTo>
                  <a:lnTo>
                    <a:pt x="5181" y="19388"/>
                  </a:lnTo>
                  <a:lnTo>
                    <a:pt x="5423" y="19593"/>
                  </a:lnTo>
                  <a:lnTo>
                    <a:pt x="5664" y="19778"/>
                  </a:lnTo>
                  <a:lnTo>
                    <a:pt x="5924" y="19964"/>
                  </a:lnTo>
                  <a:lnTo>
                    <a:pt x="6203" y="20113"/>
                  </a:lnTo>
                  <a:lnTo>
                    <a:pt x="6500" y="20261"/>
                  </a:lnTo>
                  <a:lnTo>
                    <a:pt x="6797" y="20373"/>
                  </a:lnTo>
                  <a:lnTo>
                    <a:pt x="7113" y="20484"/>
                  </a:lnTo>
                  <a:lnTo>
                    <a:pt x="7113" y="20521"/>
                  </a:lnTo>
                  <a:lnTo>
                    <a:pt x="7113" y="20558"/>
                  </a:lnTo>
                  <a:lnTo>
                    <a:pt x="7150" y="20596"/>
                  </a:lnTo>
                  <a:lnTo>
                    <a:pt x="7205" y="20633"/>
                  </a:lnTo>
                  <a:lnTo>
                    <a:pt x="7595" y="20688"/>
                  </a:lnTo>
                  <a:lnTo>
                    <a:pt x="7985" y="20726"/>
                  </a:lnTo>
                  <a:lnTo>
                    <a:pt x="8357" y="20726"/>
                  </a:lnTo>
                  <a:lnTo>
                    <a:pt x="8710" y="20707"/>
                  </a:lnTo>
                  <a:lnTo>
                    <a:pt x="9137" y="20707"/>
                  </a:lnTo>
                  <a:lnTo>
                    <a:pt x="9582" y="20726"/>
                  </a:lnTo>
                  <a:lnTo>
                    <a:pt x="10010" y="20707"/>
                  </a:lnTo>
                  <a:lnTo>
                    <a:pt x="10437" y="20688"/>
                  </a:lnTo>
                  <a:lnTo>
                    <a:pt x="10864" y="20633"/>
                  </a:lnTo>
                  <a:lnTo>
                    <a:pt x="11291" y="20577"/>
                  </a:lnTo>
                  <a:lnTo>
                    <a:pt x="11718" y="20484"/>
                  </a:lnTo>
                  <a:lnTo>
                    <a:pt x="12127" y="20373"/>
                  </a:lnTo>
                  <a:lnTo>
                    <a:pt x="12517" y="20243"/>
                  </a:lnTo>
                  <a:lnTo>
                    <a:pt x="12907" y="20094"/>
                  </a:lnTo>
                  <a:lnTo>
                    <a:pt x="13278" y="19908"/>
                  </a:lnTo>
                  <a:lnTo>
                    <a:pt x="13649" y="19686"/>
                  </a:lnTo>
                  <a:lnTo>
                    <a:pt x="13984" y="19444"/>
                  </a:lnTo>
                  <a:lnTo>
                    <a:pt x="14318" y="19184"/>
                  </a:lnTo>
                  <a:lnTo>
                    <a:pt x="14615" y="18868"/>
                  </a:lnTo>
                  <a:lnTo>
                    <a:pt x="14912" y="18534"/>
                  </a:lnTo>
                  <a:lnTo>
                    <a:pt x="15209" y="18107"/>
                  </a:lnTo>
                  <a:lnTo>
                    <a:pt x="15469" y="17661"/>
                  </a:lnTo>
                  <a:lnTo>
                    <a:pt x="15711" y="17179"/>
                  </a:lnTo>
                  <a:lnTo>
                    <a:pt x="15915" y="16677"/>
                  </a:lnTo>
                  <a:lnTo>
                    <a:pt x="16101" y="16176"/>
                  </a:lnTo>
                  <a:lnTo>
                    <a:pt x="16268" y="15637"/>
                  </a:lnTo>
                  <a:lnTo>
                    <a:pt x="16398" y="15099"/>
                  </a:lnTo>
                  <a:lnTo>
                    <a:pt x="16509" y="14560"/>
                  </a:lnTo>
                  <a:lnTo>
                    <a:pt x="16584" y="14003"/>
                  </a:lnTo>
                  <a:lnTo>
                    <a:pt x="16639" y="13464"/>
                  </a:lnTo>
                  <a:lnTo>
                    <a:pt x="16676" y="12907"/>
                  </a:lnTo>
                  <a:lnTo>
                    <a:pt x="16695" y="12350"/>
                  </a:lnTo>
                  <a:lnTo>
                    <a:pt x="16695" y="11812"/>
                  </a:lnTo>
                  <a:lnTo>
                    <a:pt x="16676" y="11273"/>
                  </a:lnTo>
                  <a:lnTo>
                    <a:pt x="16621" y="10753"/>
                  </a:lnTo>
                  <a:lnTo>
                    <a:pt x="16565" y="10252"/>
                  </a:lnTo>
                  <a:lnTo>
                    <a:pt x="16472" y="9750"/>
                  </a:lnTo>
                  <a:lnTo>
                    <a:pt x="16361" y="9249"/>
                  </a:lnTo>
                  <a:lnTo>
                    <a:pt x="16212" y="8729"/>
                  </a:lnTo>
                  <a:lnTo>
                    <a:pt x="16064" y="8228"/>
                  </a:lnTo>
                  <a:lnTo>
                    <a:pt x="15878" y="7726"/>
                  </a:lnTo>
                  <a:lnTo>
                    <a:pt x="15674" y="7243"/>
                  </a:lnTo>
                  <a:lnTo>
                    <a:pt x="15451" y="6760"/>
                  </a:lnTo>
                  <a:lnTo>
                    <a:pt x="15191" y="6278"/>
                  </a:lnTo>
                  <a:lnTo>
                    <a:pt x="14931" y="5813"/>
                  </a:lnTo>
                  <a:lnTo>
                    <a:pt x="14634" y="5349"/>
                  </a:lnTo>
                  <a:lnTo>
                    <a:pt x="14337" y="4903"/>
                  </a:lnTo>
                  <a:lnTo>
                    <a:pt x="14002" y="4458"/>
                  </a:lnTo>
                  <a:lnTo>
                    <a:pt x="13668" y="4031"/>
                  </a:lnTo>
                  <a:lnTo>
                    <a:pt x="13297" y="3622"/>
                  </a:lnTo>
                  <a:lnTo>
                    <a:pt x="12925" y="3232"/>
                  </a:lnTo>
                  <a:lnTo>
                    <a:pt x="12535" y="2861"/>
                  </a:lnTo>
                  <a:lnTo>
                    <a:pt x="12127" y="2489"/>
                  </a:lnTo>
                  <a:lnTo>
                    <a:pt x="11718" y="2155"/>
                  </a:lnTo>
                  <a:lnTo>
                    <a:pt x="11291" y="1839"/>
                  </a:lnTo>
                  <a:lnTo>
                    <a:pt x="10845" y="1542"/>
                  </a:lnTo>
                  <a:lnTo>
                    <a:pt x="10381" y="1264"/>
                  </a:lnTo>
                  <a:lnTo>
                    <a:pt x="9917" y="1022"/>
                  </a:lnTo>
                  <a:lnTo>
                    <a:pt x="9434" y="799"/>
                  </a:lnTo>
                  <a:lnTo>
                    <a:pt x="8951" y="595"/>
                  </a:lnTo>
                  <a:lnTo>
                    <a:pt x="8450" y="428"/>
                  </a:lnTo>
                  <a:lnTo>
                    <a:pt x="7948" y="279"/>
                  </a:lnTo>
                  <a:lnTo>
                    <a:pt x="7428" y="168"/>
                  </a:lnTo>
                  <a:lnTo>
                    <a:pt x="6908" y="75"/>
                  </a:lnTo>
                  <a:lnTo>
                    <a:pt x="6388" y="19"/>
                  </a:lnTo>
                  <a:lnTo>
                    <a:pt x="58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553;p43">
              <a:extLst>
                <a:ext uri="{FF2B5EF4-FFF2-40B4-BE49-F238E27FC236}">
                  <a16:creationId xmlns:a16="http://schemas.microsoft.com/office/drawing/2014/main" id="{912CF0EC-7463-313A-EEAB-289A453121B4}"/>
                </a:ext>
              </a:extLst>
            </p:cNvPr>
            <p:cNvSpPr/>
            <p:nvPr/>
          </p:nvSpPr>
          <p:spPr>
            <a:xfrm rot="5400000">
              <a:off x="4346726" y="2767101"/>
              <a:ext cx="450018" cy="654236"/>
            </a:xfrm>
            <a:custGeom>
              <a:avLst/>
              <a:gdLst/>
              <a:ahLst/>
              <a:cxnLst/>
              <a:rect l="l" t="t" r="r" b="b"/>
              <a:pathLst>
                <a:path w="13669" h="19872" extrusionOk="0">
                  <a:moveTo>
                    <a:pt x="3900" y="94"/>
                  </a:moveTo>
                  <a:lnTo>
                    <a:pt x="4198" y="112"/>
                  </a:lnTo>
                  <a:lnTo>
                    <a:pt x="4495" y="149"/>
                  </a:lnTo>
                  <a:lnTo>
                    <a:pt x="4792" y="187"/>
                  </a:lnTo>
                  <a:lnTo>
                    <a:pt x="5089" y="261"/>
                  </a:lnTo>
                  <a:lnTo>
                    <a:pt x="5386" y="335"/>
                  </a:lnTo>
                  <a:lnTo>
                    <a:pt x="5683" y="447"/>
                  </a:lnTo>
                  <a:lnTo>
                    <a:pt x="5980" y="558"/>
                  </a:lnTo>
                  <a:lnTo>
                    <a:pt x="6277" y="688"/>
                  </a:lnTo>
                  <a:lnTo>
                    <a:pt x="6575" y="837"/>
                  </a:lnTo>
                  <a:lnTo>
                    <a:pt x="6872" y="985"/>
                  </a:lnTo>
                  <a:lnTo>
                    <a:pt x="7429" y="1319"/>
                  </a:lnTo>
                  <a:lnTo>
                    <a:pt x="7986" y="1691"/>
                  </a:lnTo>
                  <a:lnTo>
                    <a:pt x="8506" y="2081"/>
                  </a:lnTo>
                  <a:lnTo>
                    <a:pt x="9007" y="2489"/>
                  </a:lnTo>
                  <a:lnTo>
                    <a:pt x="9490" y="2916"/>
                  </a:lnTo>
                  <a:lnTo>
                    <a:pt x="9917" y="3325"/>
                  </a:lnTo>
                  <a:lnTo>
                    <a:pt x="10307" y="3715"/>
                  </a:lnTo>
                  <a:lnTo>
                    <a:pt x="10734" y="4179"/>
                  </a:lnTo>
                  <a:lnTo>
                    <a:pt x="11124" y="4681"/>
                  </a:lnTo>
                  <a:lnTo>
                    <a:pt x="11477" y="5201"/>
                  </a:lnTo>
                  <a:lnTo>
                    <a:pt x="11812" y="5739"/>
                  </a:lnTo>
                  <a:lnTo>
                    <a:pt x="12090" y="6296"/>
                  </a:lnTo>
                  <a:lnTo>
                    <a:pt x="12350" y="6872"/>
                  </a:lnTo>
                  <a:lnTo>
                    <a:pt x="12554" y="7448"/>
                  </a:lnTo>
                  <a:lnTo>
                    <a:pt x="12740" y="8061"/>
                  </a:lnTo>
                  <a:lnTo>
                    <a:pt x="12907" y="8655"/>
                  </a:lnTo>
                  <a:lnTo>
                    <a:pt x="13019" y="9286"/>
                  </a:lnTo>
                  <a:lnTo>
                    <a:pt x="13111" y="9899"/>
                  </a:lnTo>
                  <a:lnTo>
                    <a:pt x="13167" y="10530"/>
                  </a:lnTo>
                  <a:lnTo>
                    <a:pt x="13186" y="11162"/>
                  </a:lnTo>
                  <a:lnTo>
                    <a:pt x="13167" y="11793"/>
                  </a:lnTo>
                  <a:lnTo>
                    <a:pt x="13130" y="12406"/>
                  </a:lnTo>
                  <a:lnTo>
                    <a:pt x="13056" y="13037"/>
                  </a:lnTo>
                  <a:lnTo>
                    <a:pt x="12981" y="13576"/>
                  </a:lnTo>
                  <a:lnTo>
                    <a:pt x="12851" y="14133"/>
                  </a:lnTo>
                  <a:lnTo>
                    <a:pt x="12703" y="14709"/>
                  </a:lnTo>
                  <a:lnTo>
                    <a:pt x="12499" y="15284"/>
                  </a:lnTo>
                  <a:lnTo>
                    <a:pt x="12276" y="15860"/>
                  </a:lnTo>
                  <a:lnTo>
                    <a:pt x="12034" y="16436"/>
                  </a:lnTo>
                  <a:lnTo>
                    <a:pt x="11886" y="16696"/>
                  </a:lnTo>
                  <a:lnTo>
                    <a:pt x="11737" y="16974"/>
                  </a:lnTo>
                  <a:lnTo>
                    <a:pt x="11570" y="17216"/>
                  </a:lnTo>
                  <a:lnTo>
                    <a:pt x="11403" y="17476"/>
                  </a:lnTo>
                  <a:lnTo>
                    <a:pt x="11236" y="17717"/>
                  </a:lnTo>
                  <a:lnTo>
                    <a:pt x="11050" y="17940"/>
                  </a:lnTo>
                  <a:lnTo>
                    <a:pt x="10846" y="18144"/>
                  </a:lnTo>
                  <a:lnTo>
                    <a:pt x="10642" y="18349"/>
                  </a:lnTo>
                  <a:lnTo>
                    <a:pt x="10419" y="18534"/>
                  </a:lnTo>
                  <a:lnTo>
                    <a:pt x="10196" y="18701"/>
                  </a:lnTo>
                  <a:lnTo>
                    <a:pt x="9973" y="18869"/>
                  </a:lnTo>
                  <a:lnTo>
                    <a:pt x="9732" y="18999"/>
                  </a:lnTo>
                  <a:lnTo>
                    <a:pt x="9472" y="19110"/>
                  </a:lnTo>
                  <a:lnTo>
                    <a:pt x="9212" y="19203"/>
                  </a:lnTo>
                  <a:lnTo>
                    <a:pt x="8933" y="19277"/>
                  </a:lnTo>
                  <a:lnTo>
                    <a:pt x="8655" y="19333"/>
                  </a:lnTo>
                  <a:lnTo>
                    <a:pt x="8376" y="19370"/>
                  </a:lnTo>
                  <a:lnTo>
                    <a:pt x="8060" y="19370"/>
                  </a:lnTo>
                  <a:lnTo>
                    <a:pt x="7763" y="19351"/>
                  </a:lnTo>
                  <a:lnTo>
                    <a:pt x="7429" y="19296"/>
                  </a:lnTo>
                  <a:lnTo>
                    <a:pt x="7392" y="19333"/>
                  </a:lnTo>
                  <a:lnTo>
                    <a:pt x="7355" y="19351"/>
                  </a:lnTo>
                  <a:lnTo>
                    <a:pt x="7317" y="19351"/>
                  </a:lnTo>
                  <a:lnTo>
                    <a:pt x="6983" y="19240"/>
                  </a:lnTo>
                  <a:lnTo>
                    <a:pt x="6667" y="19110"/>
                  </a:lnTo>
                  <a:lnTo>
                    <a:pt x="6370" y="18961"/>
                  </a:lnTo>
                  <a:lnTo>
                    <a:pt x="6110" y="18794"/>
                  </a:lnTo>
                  <a:lnTo>
                    <a:pt x="5832" y="18609"/>
                  </a:lnTo>
                  <a:lnTo>
                    <a:pt x="5590" y="18404"/>
                  </a:lnTo>
                  <a:lnTo>
                    <a:pt x="5368" y="18181"/>
                  </a:lnTo>
                  <a:lnTo>
                    <a:pt x="5163" y="17940"/>
                  </a:lnTo>
                  <a:lnTo>
                    <a:pt x="4959" y="17680"/>
                  </a:lnTo>
                  <a:lnTo>
                    <a:pt x="4792" y="17420"/>
                  </a:lnTo>
                  <a:lnTo>
                    <a:pt x="4625" y="17142"/>
                  </a:lnTo>
                  <a:lnTo>
                    <a:pt x="4476" y="16844"/>
                  </a:lnTo>
                  <a:lnTo>
                    <a:pt x="4365" y="16547"/>
                  </a:lnTo>
                  <a:lnTo>
                    <a:pt x="4253" y="16232"/>
                  </a:lnTo>
                  <a:lnTo>
                    <a:pt x="4160" y="15897"/>
                  </a:lnTo>
                  <a:lnTo>
                    <a:pt x="4086" y="15563"/>
                  </a:lnTo>
                  <a:lnTo>
                    <a:pt x="4030" y="15136"/>
                  </a:lnTo>
                  <a:lnTo>
                    <a:pt x="4012" y="14690"/>
                  </a:lnTo>
                  <a:lnTo>
                    <a:pt x="4012" y="14226"/>
                  </a:lnTo>
                  <a:lnTo>
                    <a:pt x="4030" y="13780"/>
                  </a:lnTo>
                  <a:lnTo>
                    <a:pt x="4086" y="13335"/>
                  </a:lnTo>
                  <a:lnTo>
                    <a:pt x="4142" y="12870"/>
                  </a:lnTo>
                  <a:lnTo>
                    <a:pt x="4272" y="11979"/>
                  </a:lnTo>
                  <a:lnTo>
                    <a:pt x="4328" y="11533"/>
                  </a:lnTo>
                  <a:lnTo>
                    <a:pt x="4365" y="11088"/>
                  </a:lnTo>
                  <a:lnTo>
                    <a:pt x="4383" y="10642"/>
                  </a:lnTo>
                  <a:lnTo>
                    <a:pt x="4383" y="10196"/>
                  </a:lnTo>
                  <a:lnTo>
                    <a:pt x="4346" y="9769"/>
                  </a:lnTo>
                  <a:lnTo>
                    <a:pt x="4272" y="9323"/>
                  </a:lnTo>
                  <a:lnTo>
                    <a:pt x="4216" y="9119"/>
                  </a:lnTo>
                  <a:lnTo>
                    <a:pt x="4142" y="8915"/>
                  </a:lnTo>
                  <a:lnTo>
                    <a:pt x="4068" y="8692"/>
                  </a:lnTo>
                  <a:lnTo>
                    <a:pt x="3975" y="8488"/>
                  </a:lnTo>
                  <a:lnTo>
                    <a:pt x="3808" y="8172"/>
                  </a:lnTo>
                  <a:lnTo>
                    <a:pt x="3603" y="7893"/>
                  </a:lnTo>
                  <a:lnTo>
                    <a:pt x="3380" y="7633"/>
                  </a:lnTo>
                  <a:lnTo>
                    <a:pt x="3139" y="7373"/>
                  </a:lnTo>
                  <a:lnTo>
                    <a:pt x="2879" y="7151"/>
                  </a:lnTo>
                  <a:lnTo>
                    <a:pt x="2619" y="6909"/>
                  </a:lnTo>
                  <a:lnTo>
                    <a:pt x="2081" y="6482"/>
                  </a:lnTo>
                  <a:lnTo>
                    <a:pt x="1802" y="6259"/>
                  </a:lnTo>
                  <a:lnTo>
                    <a:pt x="1561" y="6018"/>
                  </a:lnTo>
                  <a:lnTo>
                    <a:pt x="1319" y="5795"/>
                  </a:lnTo>
                  <a:lnTo>
                    <a:pt x="1096" y="5535"/>
                  </a:lnTo>
                  <a:lnTo>
                    <a:pt x="892" y="5256"/>
                  </a:lnTo>
                  <a:lnTo>
                    <a:pt x="706" y="4978"/>
                  </a:lnTo>
                  <a:lnTo>
                    <a:pt x="576" y="4662"/>
                  </a:lnTo>
                  <a:lnTo>
                    <a:pt x="521" y="4495"/>
                  </a:lnTo>
                  <a:lnTo>
                    <a:pt x="465" y="4309"/>
                  </a:lnTo>
                  <a:lnTo>
                    <a:pt x="409" y="4068"/>
                  </a:lnTo>
                  <a:lnTo>
                    <a:pt x="391" y="3826"/>
                  </a:lnTo>
                  <a:lnTo>
                    <a:pt x="372" y="3585"/>
                  </a:lnTo>
                  <a:lnTo>
                    <a:pt x="372" y="3362"/>
                  </a:lnTo>
                  <a:lnTo>
                    <a:pt x="391" y="3121"/>
                  </a:lnTo>
                  <a:lnTo>
                    <a:pt x="428" y="2879"/>
                  </a:lnTo>
                  <a:lnTo>
                    <a:pt x="483" y="2656"/>
                  </a:lnTo>
                  <a:lnTo>
                    <a:pt x="558" y="2434"/>
                  </a:lnTo>
                  <a:lnTo>
                    <a:pt x="632" y="2211"/>
                  </a:lnTo>
                  <a:lnTo>
                    <a:pt x="725" y="2007"/>
                  </a:lnTo>
                  <a:lnTo>
                    <a:pt x="836" y="1802"/>
                  </a:lnTo>
                  <a:lnTo>
                    <a:pt x="966" y="1598"/>
                  </a:lnTo>
                  <a:lnTo>
                    <a:pt x="1115" y="1412"/>
                  </a:lnTo>
                  <a:lnTo>
                    <a:pt x="1263" y="1227"/>
                  </a:lnTo>
                  <a:lnTo>
                    <a:pt x="1431" y="1059"/>
                  </a:lnTo>
                  <a:lnTo>
                    <a:pt x="1616" y="911"/>
                  </a:lnTo>
                  <a:lnTo>
                    <a:pt x="1895" y="707"/>
                  </a:lnTo>
                  <a:lnTo>
                    <a:pt x="2155" y="539"/>
                  </a:lnTo>
                  <a:lnTo>
                    <a:pt x="2433" y="409"/>
                  </a:lnTo>
                  <a:lnTo>
                    <a:pt x="2731" y="298"/>
                  </a:lnTo>
                  <a:lnTo>
                    <a:pt x="3009" y="205"/>
                  </a:lnTo>
                  <a:lnTo>
                    <a:pt x="3306" y="149"/>
                  </a:lnTo>
                  <a:lnTo>
                    <a:pt x="3603" y="112"/>
                  </a:lnTo>
                  <a:lnTo>
                    <a:pt x="3900" y="94"/>
                  </a:lnTo>
                  <a:close/>
                  <a:moveTo>
                    <a:pt x="3752" y="1"/>
                  </a:moveTo>
                  <a:lnTo>
                    <a:pt x="3529" y="19"/>
                  </a:lnTo>
                  <a:lnTo>
                    <a:pt x="3288" y="57"/>
                  </a:lnTo>
                  <a:lnTo>
                    <a:pt x="3046" y="94"/>
                  </a:lnTo>
                  <a:lnTo>
                    <a:pt x="2823" y="149"/>
                  </a:lnTo>
                  <a:lnTo>
                    <a:pt x="2601" y="224"/>
                  </a:lnTo>
                  <a:lnTo>
                    <a:pt x="2378" y="298"/>
                  </a:lnTo>
                  <a:lnTo>
                    <a:pt x="2173" y="391"/>
                  </a:lnTo>
                  <a:lnTo>
                    <a:pt x="1951" y="484"/>
                  </a:lnTo>
                  <a:lnTo>
                    <a:pt x="1765" y="595"/>
                  </a:lnTo>
                  <a:lnTo>
                    <a:pt x="1561" y="725"/>
                  </a:lnTo>
                  <a:lnTo>
                    <a:pt x="1375" y="855"/>
                  </a:lnTo>
                  <a:lnTo>
                    <a:pt x="1208" y="985"/>
                  </a:lnTo>
                  <a:lnTo>
                    <a:pt x="1041" y="1134"/>
                  </a:lnTo>
                  <a:lnTo>
                    <a:pt x="873" y="1301"/>
                  </a:lnTo>
                  <a:lnTo>
                    <a:pt x="743" y="1468"/>
                  </a:lnTo>
                  <a:lnTo>
                    <a:pt x="595" y="1635"/>
                  </a:lnTo>
                  <a:lnTo>
                    <a:pt x="483" y="1821"/>
                  </a:lnTo>
                  <a:lnTo>
                    <a:pt x="372" y="2025"/>
                  </a:lnTo>
                  <a:lnTo>
                    <a:pt x="261" y="2211"/>
                  </a:lnTo>
                  <a:lnTo>
                    <a:pt x="186" y="2415"/>
                  </a:lnTo>
                  <a:lnTo>
                    <a:pt x="112" y="2638"/>
                  </a:lnTo>
                  <a:lnTo>
                    <a:pt x="56" y="2861"/>
                  </a:lnTo>
                  <a:lnTo>
                    <a:pt x="19" y="3084"/>
                  </a:lnTo>
                  <a:lnTo>
                    <a:pt x="1" y="3306"/>
                  </a:lnTo>
                  <a:lnTo>
                    <a:pt x="1" y="3548"/>
                  </a:lnTo>
                  <a:lnTo>
                    <a:pt x="1" y="3789"/>
                  </a:lnTo>
                  <a:lnTo>
                    <a:pt x="38" y="4049"/>
                  </a:lnTo>
                  <a:lnTo>
                    <a:pt x="75" y="4291"/>
                  </a:lnTo>
                  <a:lnTo>
                    <a:pt x="149" y="4551"/>
                  </a:lnTo>
                  <a:lnTo>
                    <a:pt x="261" y="4885"/>
                  </a:lnTo>
                  <a:lnTo>
                    <a:pt x="409" y="5182"/>
                  </a:lnTo>
                  <a:lnTo>
                    <a:pt x="576" y="5442"/>
                  </a:lnTo>
                  <a:lnTo>
                    <a:pt x="781" y="5683"/>
                  </a:lnTo>
                  <a:lnTo>
                    <a:pt x="985" y="5925"/>
                  </a:lnTo>
                  <a:lnTo>
                    <a:pt x="1208" y="6129"/>
                  </a:lnTo>
                  <a:lnTo>
                    <a:pt x="1449" y="6333"/>
                  </a:lnTo>
                  <a:lnTo>
                    <a:pt x="1709" y="6538"/>
                  </a:lnTo>
                  <a:lnTo>
                    <a:pt x="2211" y="6928"/>
                  </a:lnTo>
                  <a:lnTo>
                    <a:pt x="2452" y="7132"/>
                  </a:lnTo>
                  <a:lnTo>
                    <a:pt x="2693" y="7336"/>
                  </a:lnTo>
                  <a:lnTo>
                    <a:pt x="2935" y="7559"/>
                  </a:lnTo>
                  <a:lnTo>
                    <a:pt x="3139" y="7801"/>
                  </a:lnTo>
                  <a:lnTo>
                    <a:pt x="3343" y="8042"/>
                  </a:lnTo>
                  <a:lnTo>
                    <a:pt x="3510" y="8321"/>
                  </a:lnTo>
                  <a:lnTo>
                    <a:pt x="3640" y="8618"/>
                  </a:lnTo>
                  <a:lnTo>
                    <a:pt x="3752" y="8915"/>
                  </a:lnTo>
                  <a:lnTo>
                    <a:pt x="3845" y="9230"/>
                  </a:lnTo>
                  <a:lnTo>
                    <a:pt x="3900" y="9546"/>
                  </a:lnTo>
                  <a:lnTo>
                    <a:pt x="3919" y="9862"/>
                  </a:lnTo>
                  <a:lnTo>
                    <a:pt x="3938" y="10196"/>
                  </a:lnTo>
                  <a:lnTo>
                    <a:pt x="3938" y="10530"/>
                  </a:lnTo>
                  <a:lnTo>
                    <a:pt x="3919" y="10865"/>
                  </a:lnTo>
                  <a:lnTo>
                    <a:pt x="3845" y="11552"/>
                  </a:lnTo>
                  <a:lnTo>
                    <a:pt x="3770" y="12220"/>
                  </a:lnTo>
                  <a:lnTo>
                    <a:pt x="3696" y="12870"/>
                  </a:lnTo>
                  <a:lnTo>
                    <a:pt x="3678" y="13186"/>
                  </a:lnTo>
                  <a:lnTo>
                    <a:pt x="3659" y="13502"/>
                  </a:lnTo>
                  <a:lnTo>
                    <a:pt x="3640" y="14003"/>
                  </a:lnTo>
                  <a:lnTo>
                    <a:pt x="3659" y="14523"/>
                  </a:lnTo>
                  <a:lnTo>
                    <a:pt x="3696" y="15024"/>
                  </a:lnTo>
                  <a:lnTo>
                    <a:pt x="3752" y="15526"/>
                  </a:lnTo>
                  <a:lnTo>
                    <a:pt x="3826" y="16009"/>
                  </a:lnTo>
                  <a:lnTo>
                    <a:pt x="3938" y="16492"/>
                  </a:lnTo>
                  <a:lnTo>
                    <a:pt x="4086" y="16956"/>
                  </a:lnTo>
                  <a:lnTo>
                    <a:pt x="4253" y="17383"/>
                  </a:lnTo>
                  <a:lnTo>
                    <a:pt x="4365" y="17606"/>
                  </a:lnTo>
                  <a:lnTo>
                    <a:pt x="4476" y="17810"/>
                  </a:lnTo>
                  <a:lnTo>
                    <a:pt x="4588" y="17996"/>
                  </a:lnTo>
                  <a:lnTo>
                    <a:pt x="4718" y="18181"/>
                  </a:lnTo>
                  <a:lnTo>
                    <a:pt x="4866" y="18367"/>
                  </a:lnTo>
                  <a:lnTo>
                    <a:pt x="5015" y="18553"/>
                  </a:lnTo>
                  <a:lnTo>
                    <a:pt x="5182" y="18720"/>
                  </a:lnTo>
                  <a:lnTo>
                    <a:pt x="5349" y="18869"/>
                  </a:lnTo>
                  <a:lnTo>
                    <a:pt x="5535" y="19017"/>
                  </a:lnTo>
                  <a:lnTo>
                    <a:pt x="5739" y="19147"/>
                  </a:lnTo>
                  <a:lnTo>
                    <a:pt x="5943" y="19277"/>
                  </a:lnTo>
                  <a:lnTo>
                    <a:pt x="6166" y="19407"/>
                  </a:lnTo>
                  <a:lnTo>
                    <a:pt x="6407" y="19519"/>
                  </a:lnTo>
                  <a:lnTo>
                    <a:pt x="6649" y="19611"/>
                  </a:lnTo>
                  <a:lnTo>
                    <a:pt x="6909" y="19686"/>
                  </a:lnTo>
                  <a:lnTo>
                    <a:pt x="7187" y="19760"/>
                  </a:lnTo>
                  <a:lnTo>
                    <a:pt x="7225" y="19779"/>
                  </a:lnTo>
                  <a:lnTo>
                    <a:pt x="7262" y="19797"/>
                  </a:lnTo>
                  <a:lnTo>
                    <a:pt x="7280" y="19853"/>
                  </a:lnTo>
                  <a:lnTo>
                    <a:pt x="7763" y="19871"/>
                  </a:lnTo>
                  <a:lnTo>
                    <a:pt x="8227" y="19834"/>
                  </a:lnTo>
                  <a:lnTo>
                    <a:pt x="8673" y="19760"/>
                  </a:lnTo>
                  <a:lnTo>
                    <a:pt x="9100" y="19630"/>
                  </a:lnTo>
                  <a:lnTo>
                    <a:pt x="9490" y="19481"/>
                  </a:lnTo>
                  <a:lnTo>
                    <a:pt x="9880" y="19296"/>
                  </a:lnTo>
                  <a:lnTo>
                    <a:pt x="10252" y="19073"/>
                  </a:lnTo>
                  <a:lnTo>
                    <a:pt x="10604" y="18813"/>
                  </a:lnTo>
                  <a:lnTo>
                    <a:pt x="10920" y="18534"/>
                  </a:lnTo>
                  <a:lnTo>
                    <a:pt x="11236" y="18219"/>
                  </a:lnTo>
                  <a:lnTo>
                    <a:pt x="11533" y="17884"/>
                  </a:lnTo>
                  <a:lnTo>
                    <a:pt x="11793" y="17532"/>
                  </a:lnTo>
                  <a:lnTo>
                    <a:pt x="12053" y="17160"/>
                  </a:lnTo>
                  <a:lnTo>
                    <a:pt x="12294" y="16752"/>
                  </a:lnTo>
                  <a:lnTo>
                    <a:pt x="12499" y="16343"/>
                  </a:lnTo>
                  <a:lnTo>
                    <a:pt x="12703" y="15916"/>
                  </a:lnTo>
                  <a:lnTo>
                    <a:pt x="12889" y="15470"/>
                  </a:lnTo>
                  <a:lnTo>
                    <a:pt x="13056" y="15024"/>
                  </a:lnTo>
                  <a:lnTo>
                    <a:pt x="13186" y="14560"/>
                  </a:lnTo>
                  <a:lnTo>
                    <a:pt x="13316" y="14096"/>
                  </a:lnTo>
                  <a:lnTo>
                    <a:pt x="13427" y="13632"/>
                  </a:lnTo>
                  <a:lnTo>
                    <a:pt x="13501" y="13149"/>
                  </a:lnTo>
                  <a:lnTo>
                    <a:pt x="13576" y="12685"/>
                  </a:lnTo>
                  <a:lnTo>
                    <a:pt x="13631" y="12202"/>
                  </a:lnTo>
                  <a:lnTo>
                    <a:pt x="13669" y="11737"/>
                  </a:lnTo>
                  <a:lnTo>
                    <a:pt x="13669" y="11273"/>
                  </a:lnTo>
                  <a:lnTo>
                    <a:pt x="13669" y="10809"/>
                  </a:lnTo>
                  <a:lnTo>
                    <a:pt x="13650" y="10363"/>
                  </a:lnTo>
                  <a:lnTo>
                    <a:pt x="13613" y="9936"/>
                  </a:lnTo>
                  <a:lnTo>
                    <a:pt x="13539" y="9509"/>
                  </a:lnTo>
                  <a:lnTo>
                    <a:pt x="13464" y="9100"/>
                  </a:lnTo>
                  <a:lnTo>
                    <a:pt x="13371" y="8710"/>
                  </a:lnTo>
                  <a:lnTo>
                    <a:pt x="13260" y="8358"/>
                  </a:lnTo>
                  <a:lnTo>
                    <a:pt x="13149" y="8005"/>
                  </a:lnTo>
                  <a:lnTo>
                    <a:pt x="13000" y="7652"/>
                  </a:lnTo>
                  <a:lnTo>
                    <a:pt x="12851" y="7281"/>
                  </a:lnTo>
                  <a:lnTo>
                    <a:pt x="12684" y="6909"/>
                  </a:lnTo>
                  <a:lnTo>
                    <a:pt x="12517" y="6556"/>
                  </a:lnTo>
                  <a:lnTo>
                    <a:pt x="12331" y="6185"/>
                  </a:lnTo>
                  <a:lnTo>
                    <a:pt x="12127" y="5832"/>
                  </a:lnTo>
                  <a:lnTo>
                    <a:pt x="11904" y="5461"/>
                  </a:lnTo>
                  <a:lnTo>
                    <a:pt x="11682" y="5108"/>
                  </a:lnTo>
                  <a:lnTo>
                    <a:pt x="11440" y="4755"/>
                  </a:lnTo>
                  <a:lnTo>
                    <a:pt x="11180" y="4421"/>
                  </a:lnTo>
                  <a:lnTo>
                    <a:pt x="10920" y="4086"/>
                  </a:lnTo>
                  <a:lnTo>
                    <a:pt x="10660" y="3752"/>
                  </a:lnTo>
                  <a:lnTo>
                    <a:pt x="10382" y="3418"/>
                  </a:lnTo>
                  <a:lnTo>
                    <a:pt x="10084" y="3102"/>
                  </a:lnTo>
                  <a:lnTo>
                    <a:pt x="9787" y="2805"/>
                  </a:lnTo>
                  <a:lnTo>
                    <a:pt x="9472" y="2508"/>
                  </a:lnTo>
                  <a:lnTo>
                    <a:pt x="9156" y="2229"/>
                  </a:lnTo>
                  <a:lnTo>
                    <a:pt x="8840" y="1951"/>
                  </a:lnTo>
                  <a:lnTo>
                    <a:pt x="8506" y="1709"/>
                  </a:lnTo>
                  <a:lnTo>
                    <a:pt x="8172" y="1449"/>
                  </a:lnTo>
                  <a:lnTo>
                    <a:pt x="7819" y="1227"/>
                  </a:lnTo>
                  <a:lnTo>
                    <a:pt x="7466" y="1022"/>
                  </a:lnTo>
                  <a:lnTo>
                    <a:pt x="7113" y="818"/>
                  </a:lnTo>
                  <a:lnTo>
                    <a:pt x="6742" y="651"/>
                  </a:lnTo>
                  <a:lnTo>
                    <a:pt x="6389" y="484"/>
                  </a:lnTo>
                  <a:lnTo>
                    <a:pt x="6018" y="354"/>
                  </a:lnTo>
                  <a:lnTo>
                    <a:pt x="5628" y="242"/>
                  </a:lnTo>
                  <a:lnTo>
                    <a:pt x="5256" y="149"/>
                  </a:lnTo>
                  <a:lnTo>
                    <a:pt x="4866" y="75"/>
                  </a:lnTo>
                  <a:lnTo>
                    <a:pt x="4495" y="19"/>
                  </a:lnTo>
                  <a:lnTo>
                    <a:pt x="4253" y="1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554;p43">
              <a:extLst>
                <a:ext uri="{FF2B5EF4-FFF2-40B4-BE49-F238E27FC236}">
                  <a16:creationId xmlns:a16="http://schemas.microsoft.com/office/drawing/2014/main" id="{EDD347F9-955E-698B-9498-FB8F6D84A8A9}"/>
                </a:ext>
              </a:extLst>
            </p:cNvPr>
            <p:cNvSpPr/>
            <p:nvPr/>
          </p:nvSpPr>
          <p:spPr>
            <a:xfrm rot="5400000">
              <a:off x="4375763" y="2782707"/>
              <a:ext cx="400469" cy="617527"/>
            </a:xfrm>
            <a:custGeom>
              <a:avLst/>
              <a:gdLst/>
              <a:ahLst/>
              <a:cxnLst/>
              <a:rect l="l" t="t" r="r" b="b"/>
              <a:pathLst>
                <a:path w="12164" h="18757" extrusionOk="0">
                  <a:moveTo>
                    <a:pt x="1189" y="2303"/>
                  </a:moveTo>
                  <a:lnTo>
                    <a:pt x="1244" y="2358"/>
                  </a:lnTo>
                  <a:lnTo>
                    <a:pt x="1244" y="2377"/>
                  </a:lnTo>
                  <a:lnTo>
                    <a:pt x="1244" y="2414"/>
                  </a:lnTo>
                  <a:lnTo>
                    <a:pt x="1189" y="2656"/>
                  </a:lnTo>
                  <a:lnTo>
                    <a:pt x="1133" y="2860"/>
                  </a:lnTo>
                  <a:lnTo>
                    <a:pt x="1133" y="3083"/>
                  </a:lnTo>
                  <a:lnTo>
                    <a:pt x="1133" y="3213"/>
                  </a:lnTo>
                  <a:lnTo>
                    <a:pt x="1152" y="3324"/>
                  </a:lnTo>
                  <a:lnTo>
                    <a:pt x="1152" y="3361"/>
                  </a:lnTo>
                  <a:lnTo>
                    <a:pt x="1133" y="3398"/>
                  </a:lnTo>
                  <a:lnTo>
                    <a:pt x="1114" y="3417"/>
                  </a:lnTo>
                  <a:lnTo>
                    <a:pt x="1077" y="3436"/>
                  </a:lnTo>
                  <a:lnTo>
                    <a:pt x="1040" y="3454"/>
                  </a:lnTo>
                  <a:lnTo>
                    <a:pt x="1022" y="3436"/>
                  </a:lnTo>
                  <a:lnTo>
                    <a:pt x="984" y="3417"/>
                  </a:lnTo>
                  <a:lnTo>
                    <a:pt x="966" y="3380"/>
                  </a:lnTo>
                  <a:lnTo>
                    <a:pt x="929" y="3120"/>
                  </a:lnTo>
                  <a:lnTo>
                    <a:pt x="910" y="2990"/>
                  </a:lnTo>
                  <a:lnTo>
                    <a:pt x="929" y="2860"/>
                  </a:lnTo>
                  <a:lnTo>
                    <a:pt x="929" y="2711"/>
                  </a:lnTo>
                  <a:lnTo>
                    <a:pt x="966" y="2581"/>
                  </a:lnTo>
                  <a:lnTo>
                    <a:pt x="1003" y="2470"/>
                  </a:lnTo>
                  <a:lnTo>
                    <a:pt x="1077" y="2340"/>
                  </a:lnTo>
                  <a:lnTo>
                    <a:pt x="1096" y="2321"/>
                  </a:lnTo>
                  <a:lnTo>
                    <a:pt x="1133" y="2303"/>
                  </a:lnTo>
                  <a:close/>
                  <a:moveTo>
                    <a:pt x="1393" y="2451"/>
                  </a:moveTo>
                  <a:lnTo>
                    <a:pt x="1430" y="2470"/>
                  </a:lnTo>
                  <a:lnTo>
                    <a:pt x="1449" y="2507"/>
                  </a:lnTo>
                  <a:lnTo>
                    <a:pt x="1467" y="2544"/>
                  </a:lnTo>
                  <a:lnTo>
                    <a:pt x="1467" y="3083"/>
                  </a:lnTo>
                  <a:lnTo>
                    <a:pt x="1486" y="3361"/>
                  </a:lnTo>
                  <a:lnTo>
                    <a:pt x="1504" y="3621"/>
                  </a:lnTo>
                  <a:lnTo>
                    <a:pt x="1504" y="3658"/>
                  </a:lnTo>
                  <a:lnTo>
                    <a:pt x="1486" y="3677"/>
                  </a:lnTo>
                  <a:lnTo>
                    <a:pt x="1430" y="3714"/>
                  </a:lnTo>
                  <a:lnTo>
                    <a:pt x="1374" y="3696"/>
                  </a:lnTo>
                  <a:lnTo>
                    <a:pt x="1356" y="3677"/>
                  </a:lnTo>
                  <a:lnTo>
                    <a:pt x="1356" y="3658"/>
                  </a:lnTo>
                  <a:lnTo>
                    <a:pt x="1300" y="3361"/>
                  </a:lnTo>
                  <a:lnTo>
                    <a:pt x="1282" y="3083"/>
                  </a:lnTo>
                  <a:lnTo>
                    <a:pt x="1282" y="2804"/>
                  </a:lnTo>
                  <a:lnTo>
                    <a:pt x="1300" y="2507"/>
                  </a:lnTo>
                  <a:lnTo>
                    <a:pt x="1300" y="2488"/>
                  </a:lnTo>
                  <a:lnTo>
                    <a:pt x="1319" y="2470"/>
                  </a:lnTo>
                  <a:lnTo>
                    <a:pt x="1393" y="2451"/>
                  </a:lnTo>
                  <a:close/>
                  <a:moveTo>
                    <a:pt x="3269" y="1244"/>
                  </a:moveTo>
                  <a:lnTo>
                    <a:pt x="3436" y="1263"/>
                  </a:lnTo>
                  <a:lnTo>
                    <a:pt x="3603" y="1281"/>
                  </a:lnTo>
                  <a:lnTo>
                    <a:pt x="3770" y="1319"/>
                  </a:lnTo>
                  <a:lnTo>
                    <a:pt x="3919" y="1393"/>
                  </a:lnTo>
                  <a:lnTo>
                    <a:pt x="4067" y="1467"/>
                  </a:lnTo>
                  <a:lnTo>
                    <a:pt x="4216" y="1541"/>
                  </a:lnTo>
                  <a:lnTo>
                    <a:pt x="4346" y="1653"/>
                  </a:lnTo>
                  <a:lnTo>
                    <a:pt x="4457" y="1764"/>
                  </a:lnTo>
                  <a:lnTo>
                    <a:pt x="4569" y="1894"/>
                  </a:lnTo>
                  <a:lnTo>
                    <a:pt x="4661" y="2043"/>
                  </a:lnTo>
                  <a:lnTo>
                    <a:pt x="4736" y="2191"/>
                  </a:lnTo>
                  <a:lnTo>
                    <a:pt x="4810" y="2358"/>
                  </a:lnTo>
                  <a:lnTo>
                    <a:pt x="4847" y="2544"/>
                  </a:lnTo>
                  <a:lnTo>
                    <a:pt x="4866" y="2711"/>
                  </a:lnTo>
                  <a:lnTo>
                    <a:pt x="4884" y="2897"/>
                  </a:lnTo>
                  <a:lnTo>
                    <a:pt x="4866" y="3064"/>
                  </a:lnTo>
                  <a:lnTo>
                    <a:pt x="4847" y="3250"/>
                  </a:lnTo>
                  <a:lnTo>
                    <a:pt x="4810" y="3417"/>
                  </a:lnTo>
                  <a:lnTo>
                    <a:pt x="4754" y="3584"/>
                  </a:lnTo>
                  <a:lnTo>
                    <a:pt x="4680" y="3751"/>
                  </a:lnTo>
                  <a:lnTo>
                    <a:pt x="4606" y="3918"/>
                  </a:lnTo>
                  <a:lnTo>
                    <a:pt x="4494" y="4067"/>
                  </a:lnTo>
                  <a:lnTo>
                    <a:pt x="4383" y="4197"/>
                  </a:lnTo>
                  <a:lnTo>
                    <a:pt x="4253" y="4327"/>
                  </a:lnTo>
                  <a:lnTo>
                    <a:pt x="4123" y="4438"/>
                  </a:lnTo>
                  <a:lnTo>
                    <a:pt x="3974" y="4531"/>
                  </a:lnTo>
                  <a:lnTo>
                    <a:pt x="3807" y="4606"/>
                  </a:lnTo>
                  <a:lnTo>
                    <a:pt x="3677" y="4661"/>
                  </a:lnTo>
                  <a:lnTo>
                    <a:pt x="3547" y="4680"/>
                  </a:lnTo>
                  <a:lnTo>
                    <a:pt x="3417" y="4717"/>
                  </a:lnTo>
                  <a:lnTo>
                    <a:pt x="3157" y="4717"/>
                  </a:lnTo>
                  <a:lnTo>
                    <a:pt x="3027" y="4698"/>
                  </a:lnTo>
                  <a:lnTo>
                    <a:pt x="2897" y="4661"/>
                  </a:lnTo>
                  <a:lnTo>
                    <a:pt x="2767" y="4624"/>
                  </a:lnTo>
                  <a:lnTo>
                    <a:pt x="2656" y="4568"/>
                  </a:lnTo>
                  <a:lnTo>
                    <a:pt x="2544" y="4513"/>
                  </a:lnTo>
                  <a:lnTo>
                    <a:pt x="2433" y="4438"/>
                  </a:lnTo>
                  <a:lnTo>
                    <a:pt x="2340" y="4346"/>
                  </a:lnTo>
                  <a:lnTo>
                    <a:pt x="2247" y="4253"/>
                  </a:lnTo>
                  <a:lnTo>
                    <a:pt x="2173" y="4160"/>
                  </a:lnTo>
                  <a:lnTo>
                    <a:pt x="2099" y="4048"/>
                  </a:lnTo>
                  <a:lnTo>
                    <a:pt x="2043" y="3937"/>
                  </a:lnTo>
                  <a:lnTo>
                    <a:pt x="1969" y="3937"/>
                  </a:lnTo>
                  <a:lnTo>
                    <a:pt x="1932" y="3900"/>
                  </a:lnTo>
                  <a:lnTo>
                    <a:pt x="1913" y="3881"/>
                  </a:lnTo>
                  <a:lnTo>
                    <a:pt x="1820" y="3714"/>
                  </a:lnTo>
                  <a:lnTo>
                    <a:pt x="1746" y="3566"/>
                  </a:lnTo>
                  <a:lnTo>
                    <a:pt x="1690" y="3398"/>
                  </a:lnTo>
                  <a:lnTo>
                    <a:pt x="1653" y="3231"/>
                  </a:lnTo>
                  <a:lnTo>
                    <a:pt x="1634" y="3064"/>
                  </a:lnTo>
                  <a:lnTo>
                    <a:pt x="1616" y="2878"/>
                  </a:lnTo>
                  <a:lnTo>
                    <a:pt x="1634" y="2711"/>
                  </a:lnTo>
                  <a:lnTo>
                    <a:pt x="1672" y="2544"/>
                  </a:lnTo>
                  <a:lnTo>
                    <a:pt x="1709" y="2377"/>
                  </a:lnTo>
                  <a:lnTo>
                    <a:pt x="1764" y="2210"/>
                  </a:lnTo>
                  <a:lnTo>
                    <a:pt x="1839" y="2061"/>
                  </a:lnTo>
                  <a:lnTo>
                    <a:pt x="1932" y="1913"/>
                  </a:lnTo>
                  <a:lnTo>
                    <a:pt x="2043" y="1783"/>
                  </a:lnTo>
                  <a:lnTo>
                    <a:pt x="2154" y="1653"/>
                  </a:lnTo>
                  <a:lnTo>
                    <a:pt x="2303" y="1541"/>
                  </a:lnTo>
                  <a:lnTo>
                    <a:pt x="2452" y="1449"/>
                  </a:lnTo>
                  <a:lnTo>
                    <a:pt x="2600" y="1374"/>
                  </a:lnTo>
                  <a:lnTo>
                    <a:pt x="2767" y="1319"/>
                  </a:lnTo>
                  <a:lnTo>
                    <a:pt x="2934" y="1263"/>
                  </a:lnTo>
                  <a:lnTo>
                    <a:pt x="3101" y="1244"/>
                  </a:lnTo>
                  <a:close/>
                  <a:moveTo>
                    <a:pt x="8933" y="3937"/>
                  </a:moveTo>
                  <a:lnTo>
                    <a:pt x="8988" y="3956"/>
                  </a:lnTo>
                  <a:lnTo>
                    <a:pt x="9007" y="4011"/>
                  </a:lnTo>
                  <a:lnTo>
                    <a:pt x="9007" y="4048"/>
                  </a:lnTo>
                  <a:lnTo>
                    <a:pt x="9007" y="4086"/>
                  </a:lnTo>
                  <a:lnTo>
                    <a:pt x="8840" y="4420"/>
                  </a:lnTo>
                  <a:lnTo>
                    <a:pt x="8654" y="4754"/>
                  </a:lnTo>
                  <a:lnTo>
                    <a:pt x="8468" y="5088"/>
                  </a:lnTo>
                  <a:lnTo>
                    <a:pt x="8264" y="5404"/>
                  </a:lnTo>
                  <a:lnTo>
                    <a:pt x="8060" y="5720"/>
                  </a:lnTo>
                  <a:lnTo>
                    <a:pt x="7818" y="6017"/>
                  </a:lnTo>
                  <a:lnTo>
                    <a:pt x="7596" y="6314"/>
                  </a:lnTo>
                  <a:lnTo>
                    <a:pt x="7354" y="6593"/>
                  </a:lnTo>
                  <a:lnTo>
                    <a:pt x="7094" y="6871"/>
                  </a:lnTo>
                  <a:lnTo>
                    <a:pt x="6816" y="7131"/>
                  </a:lnTo>
                  <a:lnTo>
                    <a:pt x="6537" y="7391"/>
                  </a:lnTo>
                  <a:lnTo>
                    <a:pt x="6258" y="7633"/>
                  </a:lnTo>
                  <a:lnTo>
                    <a:pt x="5961" y="7855"/>
                  </a:lnTo>
                  <a:lnTo>
                    <a:pt x="5646" y="8078"/>
                  </a:lnTo>
                  <a:lnTo>
                    <a:pt x="5330" y="8282"/>
                  </a:lnTo>
                  <a:lnTo>
                    <a:pt x="4996" y="8468"/>
                  </a:lnTo>
                  <a:lnTo>
                    <a:pt x="4959" y="8487"/>
                  </a:lnTo>
                  <a:lnTo>
                    <a:pt x="4921" y="8468"/>
                  </a:lnTo>
                  <a:lnTo>
                    <a:pt x="4903" y="8450"/>
                  </a:lnTo>
                  <a:lnTo>
                    <a:pt x="4884" y="8431"/>
                  </a:lnTo>
                  <a:lnTo>
                    <a:pt x="4810" y="8394"/>
                  </a:lnTo>
                  <a:lnTo>
                    <a:pt x="4773" y="8338"/>
                  </a:lnTo>
                  <a:lnTo>
                    <a:pt x="4754" y="8301"/>
                  </a:lnTo>
                  <a:lnTo>
                    <a:pt x="4754" y="8264"/>
                  </a:lnTo>
                  <a:lnTo>
                    <a:pt x="4773" y="8227"/>
                  </a:lnTo>
                  <a:lnTo>
                    <a:pt x="4810" y="8190"/>
                  </a:lnTo>
                  <a:lnTo>
                    <a:pt x="5386" y="7633"/>
                  </a:lnTo>
                  <a:lnTo>
                    <a:pt x="5980" y="7075"/>
                  </a:lnTo>
                  <a:lnTo>
                    <a:pt x="6537" y="6500"/>
                  </a:lnTo>
                  <a:lnTo>
                    <a:pt x="7076" y="5905"/>
                  </a:lnTo>
                  <a:lnTo>
                    <a:pt x="7280" y="5645"/>
                  </a:lnTo>
                  <a:lnTo>
                    <a:pt x="7466" y="5385"/>
                  </a:lnTo>
                  <a:lnTo>
                    <a:pt x="7874" y="4828"/>
                  </a:lnTo>
                  <a:lnTo>
                    <a:pt x="8097" y="4568"/>
                  </a:lnTo>
                  <a:lnTo>
                    <a:pt x="8320" y="4327"/>
                  </a:lnTo>
                  <a:lnTo>
                    <a:pt x="8580" y="4104"/>
                  </a:lnTo>
                  <a:lnTo>
                    <a:pt x="8710" y="4030"/>
                  </a:lnTo>
                  <a:lnTo>
                    <a:pt x="8858" y="3937"/>
                  </a:lnTo>
                  <a:close/>
                  <a:moveTo>
                    <a:pt x="10697" y="9954"/>
                  </a:moveTo>
                  <a:lnTo>
                    <a:pt x="10753" y="9972"/>
                  </a:lnTo>
                  <a:lnTo>
                    <a:pt x="10790" y="9991"/>
                  </a:lnTo>
                  <a:lnTo>
                    <a:pt x="10808" y="10028"/>
                  </a:lnTo>
                  <a:lnTo>
                    <a:pt x="10808" y="10084"/>
                  </a:lnTo>
                  <a:lnTo>
                    <a:pt x="10790" y="10121"/>
                  </a:lnTo>
                  <a:lnTo>
                    <a:pt x="10530" y="10604"/>
                  </a:lnTo>
                  <a:lnTo>
                    <a:pt x="10270" y="11087"/>
                  </a:lnTo>
                  <a:lnTo>
                    <a:pt x="10233" y="11105"/>
                  </a:lnTo>
                  <a:lnTo>
                    <a:pt x="10195" y="11124"/>
                  </a:lnTo>
                  <a:lnTo>
                    <a:pt x="10140" y="11124"/>
                  </a:lnTo>
                  <a:lnTo>
                    <a:pt x="10121" y="11105"/>
                  </a:lnTo>
                  <a:lnTo>
                    <a:pt x="10103" y="11068"/>
                  </a:lnTo>
                  <a:lnTo>
                    <a:pt x="10084" y="11031"/>
                  </a:lnTo>
                  <a:lnTo>
                    <a:pt x="10103" y="10994"/>
                  </a:lnTo>
                  <a:lnTo>
                    <a:pt x="10344" y="10492"/>
                  </a:lnTo>
                  <a:lnTo>
                    <a:pt x="10585" y="10010"/>
                  </a:lnTo>
                  <a:lnTo>
                    <a:pt x="10623" y="9972"/>
                  </a:lnTo>
                  <a:lnTo>
                    <a:pt x="10660" y="9954"/>
                  </a:lnTo>
                  <a:close/>
                  <a:moveTo>
                    <a:pt x="10121" y="10140"/>
                  </a:moveTo>
                  <a:lnTo>
                    <a:pt x="10158" y="10158"/>
                  </a:lnTo>
                  <a:lnTo>
                    <a:pt x="10195" y="10177"/>
                  </a:lnTo>
                  <a:lnTo>
                    <a:pt x="10195" y="10232"/>
                  </a:lnTo>
                  <a:lnTo>
                    <a:pt x="10158" y="10362"/>
                  </a:lnTo>
                  <a:lnTo>
                    <a:pt x="10103" y="10492"/>
                  </a:lnTo>
                  <a:lnTo>
                    <a:pt x="10047" y="10604"/>
                  </a:lnTo>
                  <a:lnTo>
                    <a:pt x="9973" y="10734"/>
                  </a:lnTo>
                  <a:lnTo>
                    <a:pt x="9805" y="10957"/>
                  </a:lnTo>
                  <a:lnTo>
                    <a:pt x="9620" y="11161"/>
                  </a:lnTo>
                  <a:lnTo>
                    <a:pt x="9583" y="11180"/>
                  </a:lnTo>
                  <a:lnTo>
                    <a:pt x="9564" y="11180"/>
                  </a:lnTo>
                  <a:lnTo>
                    <a:pt x="9527" y="11161"/>
                  </a:lnTo>
                  <a:lnTo>
                    <a:pt x="9508" y="11124"/>
                  </a:lnTo>
                  <a:lnTo>
                    <a:pt x="9508" y="11105"/>
                  </a:lnTo>
                  <a:lnTo>
                    <a:pt x="9527" y="11087"/>
                  </a:lnTo>
                  <a:lnTo>
                    <a:pt x="9713" y="10882"/>
                  </a:lnTo>
                  <a:lnTo>
                    <a:pt x="9861" y="10641"/>
                  </a:lnTo>
                  <a:lnTo>
                    <a:pt x="9973" y="10418"/>
                  </a:lnTo>
                  <a:lnTo>
                    <a:pt x="10084" y="10177"/>
                  </a:lnTo>
                  <a:lnTo>
                    <a:pt x="10121" y="10140"/>
                  </a:lnTo>
                  <a:close/>
                  <a:moveTo>
                    <a:pt x="10548" y="7985"/>
                  </a:moveTo>
                  <a:lnTo>
                    <a:pt x="10604" y="8023"/>
                  </a:lnTo>
                  <a:lnTo>
                    <a:pt x="10623" y="8060"/>
                  </a:lnTo>
                  <a:lnTo>
                    <a:pt x="10623" y="8097"/>
                  </a:lnTo>
                  <a:lnTo>
                    <a:pt x="10604" y="8301"/>
                  </a:lnTo>
                  <a:lnTo>
                    <a:pt x="10567" y="8505"/>
                  </a:lnTo>
                  <a:lnTo>
                    <a:pt x="10511" y="8710"/>
                  </a:lnTo>
                  <a:lnTo>
                    <a:pt x="10437" y="8895"/>
                  </a:lnTo>
                  <a:lnTo>
                    <a:pt x="10344" y="9100"/>
                  </a:lnTo>
                  <a:lnTo>
                    <a:pt x="10233" y="9304"/>
                  </a:lnTo>
                  <a:lnTo>
                    <a:pt x="10121" y="9490"/>
                  </a:lnTo>
                  <a:lnTo>
                    <a:pt x="9991" y="9675"/>
                  </a:lnTo>
                  <a:lnTo>
                    <a:pt x="9713" y="10047"/>
                  </a:lnTo>
                  <a:lnTo>
                    <a:pt x="9415" y="10381"/>
                  </a:lnTo>
                  <a:lnTo>
                    <a:pt x="9118" y="10697"/>
                  </a:lnTo>
                  <a:lnTo>
                    <a:pt x="8840" y="10994"/>
                  </a:lnTo>
                  <a:lnTo>
                    <a:pt x="8431" y="11365"/>
                  </a:lnTo>
                  <a:lnTo>
                    <a:pt x="8023" y="11737"/>
                  </a:lnTo>
                  <a:lnTo>
                    <a:pt x="7596" y="12071"/>
                  </a:lnTo>
                  <a:lnTo>
                    <a:pt x="7168" y="12405"/>
                  </a:lnTo>
                  <a:lnTo>
                    <a:pt x="6723" y="12721"/>
                  </a:lnTo>
                  <a:lnTo>
                    <a:pt x="6258" y="13018"/>
                  </a:lnTo>
                  <a:lnTo>
                    <a:pt x="5330" y="13612"/>
                  </a:lnTo>
                  <a:lnTo>
                    <a:pt x="5293" y="13612"/>
                  </a:lnTo>
                  <a:lnTo>
                    <a:pt x="5256" y="13594"/>
                  </a:lnTo>
                  <a:lnTo>
                    <a:pt x="5256" y="13538"/>
                  </a:lnTo>
                  <a:lnTo>
                    <a:pt x="5274" y="13519"/>
                  </a:lnTo>
                  <a:lnTo>
                    <a:pt x="5330" y="13482"/>
                  </a:lnTo>
                  <a:lnTo>
                    <a:pt x="5256" y="13482"/>
                  </a:lnTo>
                  <a:lnTo>
                    <a:pt x="5181" y="13445"/>
                  </a:lnTo>
                  <a:lnTo>
                    <a:pt x="5163" y="13408"/>
                  </a:lnTo>
                  <a:lnTo>
                    <a:pt x="5144" y="13371"/>
                  </a:lnTo>
                  <a:lnTo>
                    <a:pt x="5144" y="13315"/>
                  </a:lnTo>
                  <a:lnTo>
                    <a:pt x="5144" y="13278"/>
                  </a:lnTo>
                  <a:lnTo>
                    <a:pt x="5330" y="12925"/>
                  </a:lnTo>
                  <a:lnTo>
                    <a:pt x="5534" y="12591"/>
                  </a:lnTo>
                  <a:lnTo>
                    <a:pt x="5757" y="12294"/>
                  </a:lnTo>
                  <a:lnTo>
                    <a:pt x="5998" y="11997"/>
                  </a:lnTo>
                  <a:lnTo>
                    <a:pt x="6258" y="11737"/>
                  </a:lnTo>
                  <a:lnTo>
                    <a:pt x="6518" y="11458"/>
                  </a:lnTo>
                  <a:lnTo>
                    <a:pt x="7094" y="10938"/>
                  </a:lnTo>
                  <a:lnTo>
                    <a:pt x="10418" y="8004"/>
                  </a:lnTo>
                  <a:lnTo>
                    <a:pt x="10474" y="7985"/>
                  </a:lnTo>
                  <a:close/>
                  <a:moveTo>
                    <a:pt x="11254" y="12275"/>
                  </a:moveTo>
                  <a:lnTo>
                    <a:pt x="11291" y="12294"/>
                  </a:lnTo>
                  <a:lnTo>
                    <a:pt x="11328" y="12349"/>
                  </a:lnTo>
                  <a:lnTo>
                    <a:pt x="11310" y="12405"/>
                  </a:lnTo>
                  <a:lnTo>
                    <a:pt x="11087" y="12814"/>
                  </a:lnTo>
                  <a:lnTo>
                    <a:pt x="10845" y="13204"/>
                  </a:lnTo>
                  <a:lnTo>
                    <a:pt x="10567" y="13594"/>
                  </a:lnTo>
                  <a:lnTo>
                    <a:pt x="10288" y="13965"/>
                  </a:lnTo>
                  <a:lnTo>
                    <a:pt x="9973" y="14318"/>
                  </a:lnTo>
                  <a:lnTo>
                    <a:pt x="9657" y="14652"/>
                  </a:lnTo>
                  <a:lnTo>
                    <a:pt x="9304" y="14968"/>
                  </a:lnTo>
                  <a:lnTo>
                    <a:pt x="8951" y="15265"/>
                  </a:lnTo>
                  <a:lnTo>
                    <a:pt x="8580" y="15544"/>
                  </a:lnTo>
                  <a:lnTo>
                    <a:pt x="8190" y="15804"/>
                  </a:lnTo>
                  <a:lnTo>
                    <a:pt x="7781" y="16026"/>
                  </a:lnTo>
                  <a:lnTo>
                    <a:pt x="7373" y="16231"/>
                  </a:lnTo>
                  <a:lnTo>
                    <a:pt x="6946" y="16416"/>
                  </a:lnTo>
                  <a:lnTo>
                    <a:pt x="6500" y="16565"/>
                  </a:lnTo>
                  <a:lnTo>
                    <a:pt x="6054" y="16695"/>
                  </a:lnTo>
                  <a:lnTo>
                    <a:pt x="5590" y="16788"/>
                  </a:lnTo>
                  <a:lnTo>
                    <a:pt x="5553" y="16788"/>
                  </a:lnTo>
                  <a:lnTo>
                    <a:pt x="5534" y="16769"/>
                  </a:lnTo>
                  <a:lnTo>
                    <a:pt x="5534" y="16732"/>
                  </a:lnTo>
                  <a:lnTo>
                    <a:pt x="5571" y="16714"/>
                  </a:lnTo>
                  <a:lnTo>
                    <a:pt x="5998" y="16565"/>
                  </a:lnTo>
                  <a:lnTo>
                    <a:pt x="6444" y="16416"/>
                  </a:lnTo>
                  <a:lnTo>
                    <a:pt x="6853" y="16249"/>
                  </a:lnTo>
                  <a:lnTo>
                    <a:pt x="7280" y="16064"/>
                  </a:lnTo>
                  <a:lnTo>
                    <a:pt x="7670" y="15859"/>
                  </a:lnTo>
                  <a:lnTo>
                    <a:pt x="8078" y="15636"/>
                  </a:lnTo>
                  <a:lnTo>
                    <a:pt x="8468" y="15376"/>
                  </a:lnTo>
                  <a:lnTo>
                    <a:pt x="8840" y="15116"/>
                  </a:lnTo>
                  <a:lnTo>
                    <a:pt x="9155" y="14856"/>
                  </a:lnTo>
                  <a:lnTo>
                    <a:pt x="9471" y="14578"/>
                  </a:lnTo>
                  <a:lnTo>
                    <a:pt x="9768" y="14281"/>
                  </a:lnTo>
                  <a:lnTo>
                    <a:pt x="10047" y="13965"/>
                  </a:lnTo>
                  <a:lnTo>
                    <a:pt x="10270" y="13742"/>
                  </a:lnTo>
                  <a:lnTo>
                    <a:pt x="10604" y="13334"/>
                  </a:lnTo>
                  <a:lnTo>
                    <a:pt x="10771" y="13129"/>
                  </a:lnTo>
                  <a:lnTo>
                    <a:pt x="10901" y="12925"/>
                  </a:lnTo>
                  <a:lnTo>
                    <a:pt x="10994" y="12758"/>
                  </a:lnTo>
                  <a:lnTo>
                    <a:pt x="11013" y="12684"/>
                  </a:lnTo>
                  <a:lnTo>
                    <a:pt x="11013" y="12628"/>
                  </a:lnTo>
                  <a:lnTo>
                    <a:pt x="10994" y="12684"/>
                  </a:lnTo>
                  <a:lnTo>
                    <a:pt x="10975" y="12739"/>
                  </a:lnTo>
                  <a:lnTo>
                    <a:pt x="10864" y="12888"/>
                  </a:lnTo>
                  <a:lnTo>
                    <a:pt x="10697" y="13092"/>
                  </a:lnTo>
                  <a:lnTo>
                    <a:pt x="10493" y="13297"/>
                  </a:lnTo>
                  <a:lnTo>
                    <a:pt x="10121" y="13687"/>
                  </a:lnTo>
                  <a:lnTo>
                    <a:pt x="9880" y="13909"/>
                  </a:lnTo>
                  <a:lnTo>
                    <a:pt x="9620" y="14132"/>
                  </a:lnTo>
                  <a:lnTo>
                    <a:pt x="9323" y="14355"/>
                  </a:lnTo>
                  <a:lnTo>
                    <a:pt x="8747" y="14745"/>
                  </a:lnTo>
                  <a:lnTo>
                    <a:pt x="7986" y="15246"/>
                  </a:lnTo>
                  <a:lnTo>
                    <a:pt x="7206" y="15729"/>
                  </a:lnTo>
                  <a:lnTo>
                    <a:pt x="6426" y="16175"/>
                  </a:lnTo>
                  <a:lnTo>
                    <a:pt x="5646" y="16621"/>
                  </a:lnTo>
                  <a:lnTo>
                    <a:pt x="5590" y="16639"/>
                  </a:lnTo>
                  <a:lnTo>
                    <a:pt x="5534" y="16621"/>
                  </a:lnTo>
                  <a:lnTo>
                    <a:pt x="5497" y="16602"/>
                  </a:lnTo>
                  <a:lnTo>
                    <a:pt x="5478" y="16565"/>
                  </a:lnTo>
                  <a:lnTo>
                    <a:pt x="5460" y="16528"/>
                  </a:lnTo>
                  <a:lnTo>
                    <a:pt x="5460" y="16491"/>
                  </a:lnTo>
                  <a:lnTo>
                    <a:pt x="5460" y="16435"/>
                  </a:lnTo>
                  <a:lnTo>
                    <a:pt x="5516" y="16416"/>
                  </a:lnTo>
                  <a:lnTo>
                    <a:pt x="7076" y="15488"/>
                  </a:lnTo>
                  <a:lnTo>
                    <a:pt x="7837" y="15024"/>
                  </a:lnTo>
                  <a:lnTo>
                    <a:pt x="8617" y="14541"/>
                  </a:lnTo>
                  <a:lnTo>
                    <a:pt x="8970" y="14281"/>
                  </a:lnTo>
                  <a:lnTo>
                    <a:pt x="9304" y="14021"/>
                  </a:lnTo>
                  <a:lnTo>
                    <a:pt x="9620" y="13724"/>
                  </a:lnTo>
                  <a:lnTo>
                    <a:pt x="9935" y="13427"/>
                  </a:lnTo>
                  <a:lnTo>
                    <a:pt x="10548" y="12851"/>
                  </a:lnTo>
                  <a:lnTo>
                    <a:pt x="10864" y="12554"/>
                  </a:lnTo>
                  <a:lnTo>
                    <a:pt x="11198" y="12294"/>
                  </a:lnTo>
                  <a:lnTo>
                    <a:pt x="11235" y="12275"/>
                  </a:lnTo>
                  <a:close/>
                  <a:moveTo>
                    <a:pt x="3287" y="0"/>
                  </a:moveTo>
                  <a:lnTo>
                    <a:pt x="3046" y="19"/>
                  </a:lnTo>
                  <a:lnTo>
                    <a:pt x="2823" y="37"/>
                  </a:lnTo>
                  <a:lnTo>
                    <a:pt x="2581" y="93"/>
                  </a:lnTo>
                  <a:lnTo>
                    <a:pt x="2359" y="167"/>
                  </a:lnTo>
                  <a:lnTo>
                    <a:pt x="2136" y="241"/>
                  </a:lnTo>
                  <a:lnTo>
                    <a:pt x="1913" y="334"/>
                  </a:lnTo>
                  <a:lnTo>
                    <a:pt x="1709" y="446"/>
                  </a:lnTo>
                  <a:lnTo>
                    <a:pt x="1504" y="557"/>
                  </a:lnTo>
                  <a:lnTo>
                    <a:pt x="1319" y="687"/>
                  </a:lnTo>
                  <a:lnTo>
                    <a:pt x="1133" y="836"/>
                  </a:lnTo>
                  <a:lnTo>
                    <a:pt x="966" y="984"/>
                  </a:lnTo>
                  <a:lnTo>
                    <a:pt x="799" y="1151"/>
                  </a:lnTo>
                  <a:lnTo>
                    <a:pt x="650" y="1319"/>
                  </a:lnTo>
                  <a:lnTo>
                    <a:pt x="520" y="1504"/>
                  </a:lnTo>
                  <a:lnTo>
                    <a:pt x="390" y="1690"/>
                  </a:lnTo>
                  <a:lnTo>
                    <a:pt x="297" y="1894"/>
                  </a:lnTo>
                  <a:lnTo>
                    <a:pt x="204" y="2099"/>
                  </a:lnTo>
                  <a:lnTo>
                    <a:pt x="130" y="2303"/>
                  </a:lnTo>
                  <a:lnTo>
                    <a:pt x="56" y="2507"/>
                  </a:lnTo>
                  <a:lnTo>
                    <a:pt x="19" y="2730"/>
                  </a:lnTo>
                  <a:lnTo>
                    <a:pt x="0" y="2971"/>
                  </a:lnTo>
                  <a:lnTo>
                    <a:pt x="0" y="3194"/>
                  </a:lnTo>
                  <a:lnTo>
                    <a:pt x="19" y="3417"/>
                  </a:lnTo>
                  <a:lnTo>
                    <a:pt x="56" y="3658"/>
                  </a:lnTo>
                  <a:lnTo>
                    <a:pt x="112" y="3900"/>
                  </a:lnTo>
                  <a:lnTo>
                    <a:pt x="204" y="4141"/>
                  </a:lnTo>
                  <a:lnTo>
                    <a:pt x="297" y="4383"/>
                  </a:lnTo>
                  <a:lnTo>
                    <a:pt x="427" y="4624"/>
                  </a:lnTo>
                  <a:lnTo>
                    <a:pt x="539" y="4773"/>
                  </a:lnTo>
                  <a:lnTo>
                    <a:pt x="650" y="4921"/>
                  </a:lnTo>
                  <a:lnTo>
                    <a:pt x="762" y="5051"/>
                  </a:lnTo>
                  <a:lnTo>
                    <a:pt x="892" y="5181"/>
                  </a:lnTo>
                  <a:lnTo>
                    <a:pt x="1170" y="5423"/>
                  </a:lnTo>
                  <a:lnTo>
                    <a:pt x="1467" y="5645"/>
                  </a:lnTo>
                  <a:lnTo>
                    <a:pt x="2062" y="6091"/>
                  </a:lnTo>
                  <a:lnTo>
                    <a:pt x="2359" y="6314"/>
                  </a:lnTo>
                  <a:lnTo>
                    <a:pt x="2619" y="6574"/>
                  </a:lnTo>
                  <a:lnTo>
                    <a:pt x="2934" y="6927"/>
                  </a:lnTo>
                  <a:lnTo>
                    <a:pt x="3213" y="7298"/>
                  </a:lnTo>
                  <a:lnTo>
                    <a:pt x="3473" y="7707"/>
                  </a:lnTo>
                  <a:lnTo>
                    <a:pt x="3584" y="7930"/>
                  </a:lnTo>
                  <a:lnTo>
                    <a:pt x="3677" y="8134"/>
                  </a:lnTo>
                  <a:lnTo>
                    <a:pt x="3789" y="8431"/>
                  </a:lnTo>
                  <a:lnTo>
                    <a:pt x="3863" y="8710"/>
                  </a:lnTo>
                  <a:lnTo>
                    <a:pt x="3937" y="8988"/>
                  </a:lnTo>
                  <a:lnTo>
                    <a:pt x="3974" y="9267"/>
                  </a:lnTo>
                  <a:lnTo>
                    <a:pt x="3993" y="9545"/>
                  </a:lnTo>
                  <a:lnTo>
                    <a:pt x="4011" y="9824"/>
                  </a:lnTo>
                  <a:lnTo>
                    <a:pt x="4011" y="10102"/>
                  </a:lnTo>
                  <a:lnTo>
                    <a:pt x="3993" y="10400"/>
                  </a:lnTo>
                  <a:lnTo>
                    <a:pt x="3919" y="10957"/>
                  </a:lnTo>
                  <a:lnTo>
                    <a:pt x="3844" y="11532"/>
                  </a:lnTo>
                  <a:lnTo>
                    <a:pt x="3751" y="12089"/>
                  </a:lnTo>
                  <a:lnTo>
                    <a:pt x="3677" y="12684"/>
                  </a:lnTo>
                  <a:lnTo>
                    <a:pt x="3640" y="13129"/>
                  </a:lnTo>
                  <a:lnTo>
                    <a:pt x="3640" y="13594"/>
                  </a:lnTo>
                  <a:lnTo>
                    <a:pt x="3640" y="14058"/>
                  </a:lnTo>
                  <a:lnTo>
                    <a:pt x="3677" y="14522"/>
                  </a:lnTo>
                  <a:lnTo>
                    <a:pt x="3751" y="14986"/>
                  </a:lnTo>
                  <a:lnTo>
                    <a:pt x="3844" y="15432"/>
                  </a:lnTo>
                  <a:lnTo>
                    <a:pt x="3974" y="15859"/>
                  </a:lnTo>
                  <a:lnTo>
                    <a:pt x="4123" y="16268"/>
                  </a:lnTo>
                  <a:lnTo>
                    <a:pt x="4327" y="16676"/>
                  </a:lnTo>
                  <a:lnTo>
                    <a:pt x="4550" y="17048"/>
                  </a:lnTo>
                  <a:lnTo>
                    <a:pt x="4680" y="17233"/>
                  </a:lnTo>
                  <a:lnTo>
                    <a:pt x="4810" y="17401"/>
                  </a:lnTo>
                  <a:lnTo>
                    <a:pt x="4959" y="17568"/>
                  </a:lnTo>
                  <a:lnTo>
                    <a:pt x="5107" y="17735"/>
                  </a:lnTo>
                  <a:lnTo>
                    <a:pt x="5274" y="17883"/>
                  </a:lnTo>
                  <a:lnTo>
                    <a:pt x="5441" y="18013"/>
                  </a:lnTo>
                  <a:lnTo>
                    <a:pt x="5627" y="18162"/>
                  </a:lnTo>
                  <a:lnTo>
                    <a:pt x="5831" y="18292"/>
                  </a:lnTo>
                  <a:lnTo>
                    <a:pt x="6036" y="18403"/>
                  </a:lnTo>
                  <a:lnTo>
                    <a:pt x="6240" y="18515"/>
                  </a:lnTo>
                  <a:lnTo>
                    <a:pt x="6463" y="18608"/>
                  </a:lnTo>
                  <a:lnTo>
                    <a:pt x="6704" y="18682"/>
                  </a:lnTo>
                  <a:lnTo>
                    <a:pt x="6704" y="18701"/>
                  </a:lnTo>
                  <a:lnTo>
                    <a:pt x="6946" y="18738"/>
                  </a:lnTo>
                  <a:lnTo>
                    <a:pt x="7168" y="18756"/>
                  </a:lnTo>
                  <a:lnTo>
                    <a:pt x="7614" y="18756"/>
                  </a:lnTo>
                  <a:lnTo>
                    <a:pt x="7837" y="18738"/>
                  </a:lnTo>
                  <a:lnTo>
                    <a:pt x="8041" y="18719"/>
                  </a:lnTo>
                  <a:lnTo>
                    <a:pt x="8227" y="18682"/>
                  </a:lnTo>
                  <a:lnTo>
                    <a:pt x="8431" y="18645"/>
                  </a:lnTo>
                  <a:lnTo>
                    <a:pt x="8617" y="18589"/>
                  </a:lnTo>
                  <a:lnTo>
                    <a:pt x="8803" y="18515"/>
                  </a:lnTo>
                  <a:lnTo>
                    <a:pt x="9155" y="18348"/>
                  </a:lnTo>
                  <a:lnTo>
                    <a:pt x="9471" y="18162"/>
                  </a:lnTo>
                  <a:lnTo>
                    <a:pt x="9787" y="17921"/>
                  </a:lnTo>
                  <a:lnTo>
                    <a:pt x="10065" y="17661"/>
                  </a:lnTo>
                  <a:lnTo>
                    <a:pt x="10344" y="17382"/>
                  </a:lnTo>
                  <a:lnTo>
                    <a:pt x="10585" y="17066"/>
                  </a:lnTo>
                  <a:lnTo>
                    <a:pt x="10808" y="16714"/>
                  </a:lnTo>
                  <a:lnTo>
                    <a:pt x="11013" y="16361"/>
                  </a:lnTo>
                  <a:lnTo>
                    <a:pt x="11198" y="15971"/>
                  </a:lnTo>
                  <a:lnTo>
                    <a:pt x="11365" y="15581"/>
                  </a:lnTo>
                  <a:lnTo>
                    <a:pt x="11514" y="15154"/>
                  </a:lnTo>
                  <a:lnTo>
                    <a:pt x="11662" y="14726"/>
                  </a:lnTo>
                  <a:lnTo>
                    <a:pt x="11774" y="14299"/>
                  </a:lnTo>
                  <a:lnTo>
                    <a:pt x="11867" y="13854"/>
                  </a:lnTo>
                  <a:lnTo>
                    <a:pt x="11960" y="13389"/>
                  </a:lnTo>
                  <a:lnTo>
                    <a:pt x="12034" y="12944"/>
                  </a:lnTo>
                  <a:lnTo>
                    <a:pt x="12090" y="12479"/>
                  </a:lnTo>
                  <a:lnTo>
                    <a:pt x="12127" y="12034"/>
                  </a:lnTo>
                  <a:lnTo>
                    <a:pt x="12145" y="11569"/>
                  </a:lnTo>
                  <a:lnTo>
                    <a:pt x="12164" y="11124"/>
                  </a:lnTo>
                  <a:lnTo>
                    <a:pt x="12164" y="10697"/>
                  </a:lnTo>
                  <a:lnTo>
                    <a:pt x="12164" y="10270"/>
                  </a:lnTo>
                  <a:lnTo>
                    <a:pt x="12127" y="9861"/>
                  </a:lnTo>
                  <a:lnTo>
                    <a:pt x="12108" y="9452"/>
                  </a:lnTo>
                  <a:lnTo>
                    <a:pt x="12052" y="9081"/>
                  </a:lnTo>
                  <a:lnTo>
                    <a:pt x="11997" y="8710"/>
                  </a:lnTo>
                  <a:lnTo>
                    <a:pt x="11922" y="8375"/>
                  </a:lnTo>
                  <a:lnTo>
                    <a:pt x="11755" y="7707"/>
                  </a:lnTo>
                  <a:lnTo>
                    <a:pt x="11551" y="7038"/>
                  </a:lnTo>
                  <a:lnTo>
                    <a:pt x="11440" y="6723"/>
                  </a:lnTo>
                  <a:lnTo>
                    <a:pt x="11291" y="6407"/>
                  </a:lnTo>
                  <a:lnTo>
                    <a:pt x="11161" y="6091"/>
                  </a:lnTo>
                  <a:lnTo>
                    <a:pt x="11013" y="5775"/>
                  </a:lnTo>
                  <a:lnTo>
                    <a:pt x="10845" y="5478"/>
                  </a:lnTo>
                  <a:lnTo>
                    <a:pt x="10678" y="5163"/>
                  </a:lnTo>
                  <a:lnTo>
                    <a:pt x="10493" y="4884"/>
                  </a:lnTo>
                  <a:lnTo>
                    <a:pt x="10307" y="4587"/>
                  </a:lnTo>
                  <a:lnTo>
                    <a:pt x="10103" y="4308"/>
                  </a:lnTo>
                  <a:lnTo>
                    <a:pt x="9880" y="4048"/>
                  </a:lnTo>
                  <a:lnTo>
                    <a:pt x="9657" y="3770"/>
                  </a:lnTo>
                  <a:lnTo>
                    <a:pt x="9415" y="3510"/>
                  </a:lnTo>
                  <a:lnTo>
                    <a:pt x="8914" y="3008"/>
                  </a:lnTo>
                  <a:lnTo>
                    <a:pt x="8338" y="2488"/>
                  </a:lnTo>
                  <a:lnTo>
                    <a:pt x="7707" y="1969"/>
                  </a:lnTo>
                  <a:lnTo>
                    <a:pt x="7391" y="1727"/>
                  </a:lnTo>
                  <a:lnTo>
                    <a:pt x="7057" y="1486"/>
                  </a:lnTo>
                  <a:lnTo>
                    <a:pt x="6704" y="1244"/>
                  </a:lnTo>
                  <a:lnTo>
                    <a:pt x="6370" y="1040"/>
                  </a:lnTo>
                  <a:lnTo>
                    <a:pt x="6017" y="836"/>
                  </a:lnTo>
                  <a:lnTo>
                    <a:pt x="5664" y="650"/>
                  </a:lnTo>
                  <a:lnTo>
                    <a:pt x="5311" y="483"/>
                  </a:lnTo>
                  <a:lnTo>
                    <a:pt x="4959" y="334"/>
                  </a:lnTo>
                  <a:lnTo>
                    <a:pt x="4606" y="204"/>
                  </a:lnTo>
                  <a:lnTo>
                    <a:pt x="4253" y="93"/>
                  </a:lnTo>
                  <a:lnTo>
                    <a:pt x="4011" y="37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555;p43">
              <a:extLst>
                <a:ext uri="{FF2B5EF4-FFF2-40B4-BE49-F238E27FC236}">
                  <a16:creationId xmlns:a16="http://schemas.microsoft.com/office/drawing/2014/main" id="{3E71E00F-6248-03C0-8A6B-6657DA14C4B4}"/>
                </a:ext>
              </a:extLst>
            </p:cNvPr>
            <p:cNvSpPr/>
            <p:nvPr/>
          </p:nvSpPr>
          <p:spPr>
            <a:xfrm rot="5400000">
              <a:off x="4367533" y="2775069"/>
              <a:ext cx="421869" cy="634647"/>
            </a:xfrm>
            <a:custGeom>
              <a:avLst/>
              <a:gdLst/>
              <a:ahLst/>
              <a:cxnLst/>
              <a:rect l="l" t="t" r="r" b="b"/>
              <a:pathLst>
                <a:path w="12814" h="19277" extrusionOk="0">
                  <a:moveTo>
                    <a:pt x="4067" y="335"/>
                  </a:moveTo>
                  <a:lnTo>
                    <a:pt x="4308" y="372"/>
                  </a:lnTo>
                  <a:lnTo>
                    <a:pt x="4550" y="428"/>
                  </a:lnTo>
                  <a:lnTo>
                    <a:pt x="4903" y="539"/>
                  </a:lnTo>
                  <a:lnTo>
                    <a:pt x="5256" y="669"/>
                  </a:lnTo>
                  <a:lnTo>
                    <a:pt x="5608" y="818"/>
                  </a:lnTo>
                  <a:lnTo>
                    <a:pt x="5961" y="985"/>
                  </a:lnTo>
                  <a:lnTo>
                    <a:pt x="6314" y="1171"/>
                  </a:lnTo>
                  <a:lnTo>
                    <a:pt x="6667" y="1375"/>
                  </a:lnTo>
                  <a:lnTo>
                    <a:pt x="7001" y="1579"/>
                  </a:lnTo>
                  <a:lnTo>
                    <a:pt x="7354" y="1821"/>
                  </a:lnTo>
                  <a:lnTo>
                    <a:pt x="7688" y="2062"/>
                  </a:lnTo>
                  <a:lnTo>
                    <a:pt x="8004" y="2304"/>
                  </a:lnTo>
                  <a:lnTo>
                    <a:pt x="8635" y="2823"/>
                  </a:lnTo>
                  <a:lnTo>
                    <a:pt x="9211" y="3343"/>
                  </a:lnTo>
                  <a:lnTo>
                    <a:pt x="9712" y="3845"/>
                  </a:lnTo>
                  <a:lnTo>
                    <a:pt x="9954" y="4105"/>
                  </a:lnTo>
                  <a:lnTo>
                    <a:pt x="10177" y="4383"/>
                  </a:lnTo>
                  <a:lnTo>
                    <a:pt x="10400" y="4643"/>
                  </a:lnTo>
                  <a:lnTo>
                    <a:pt x="10604" y="4922"/>
                  </a:lnTo>
                  <a:lnTo>
                    <a:pt x="10790" y="5219"/>
                  </a:lnTo>
                  <a:lnTo>
                    <a:pt x="10975" y="5498"/>
                  </a:lnTo>
                  <a:lnTo>
                    <a:pt x="11142" y="5813"/>
                  </a:lnTo>
                  <a:lnTo>
                    <a:pt x="11310" y="6110"/>
                  </a:lnTo>
                  <a:lnTo>
                    <a:pt x="11458" y="6426"/>
                  </a:lnTo>
                  <a:lnTo>
                    <a:pt x="11588" y="6742"/>
                  </a:lnTo>
                  <a:lnTo>
                    <a:pt x="11737" y="7058"/>
                  </a:lnTo>
                  <a:lnTo>
                    <a:pt x="11848" y="7373"/>
                  </a:lnTo>
                  <a:lnTo>
                    <a:pt x="12052" y="8042"/>
                  </a:lnTo>
                  <a:lnTo>
                    <a:pt x="12219" y="8710"/>
                  </a:lnTo>
                  <a:lnTo>
                    <a:pt x="12294" y="9045"/>
                  </a:lnTo>
                  <a:lnTo>
                    <a:pt x="12349" y="9416"/>
                  </a:lnTo>
                  <a:lnTo>
                    <a:pt x="12405" y="9787"/>
                  </a:lnTo>
                  <a:lnTo>
                    <a:pt x="12424" y="10196"/>
                  </a:lnTo>
                  <a:lnTo>
                    <a:pt x="12461" y="10605"/>
                  </a:lnTo>
                  <a:lnTo>
                    <a:pt x="12461" y="11032"/>
                  </a:lnTo>
                  <a:lnTo>
                    <a:pt x="12461" y="11459"/>
                  </a:lnTo>
                  <a:lnTo>
                    <a:pt x="12442" y="11904"/>
                  </a:lnTo>
                  <a:lnTo>
                    <a:pt x="12424" y="12369"/>
                  </a:lnTo>
                  <a:lnTo>
                    <a:pt x="12387" y="12814"/>
                  </a:lnTo>
                  <a:lnTo>
                    <a:pt x="12331" y="13279"/>
                  </a:lnTo>
                  <a:lnTo>
                    <a:pt x="12257" y="13724"/>
                  </a:lnTo>
                  <a:lnTo>
                    <a:pt x="12164" y="14189"/>
                  </a:lnTo>
                  <a:lnTo>
                    <a:pt x="12071" y="14634"/>
                  </a:lnTo>
                  <a:lnTo>
                    <a:pt x="11959" y="15061"/>
                  </a:lnTo>
                  <a:lnTo>
                    <a:pt x="11811" y="15489"/>
                  </a:lnTo>
                  <a:lnTo>
                    <a:pt x="11662" y="15916"/>
                  </a:lnTo>
                  <a:lnTo>
                    <a:pt x="11495" y="16306"/>
                  </a:lnTo>
                  <a:lnTo>
                    <a:pt x="11310" y="16696"/>
                  </a:lnTo>
                  <a:lnTo>
                    <a:pt x="11105" y="17049"/>
                  </a:lnTo>
                  <a:lnTo>
                    <a:pt x="10882" y="17401"/>
                  </a:lnTo>
                  <a:lnTo>
                    <a:pt x="10641" y="17717"/>
                  </a:lnTo>
                  <a:lnTo>
                    <a:pt x="10362" y="17996"/>
                  </a:lnTo>
                  <a:lnTo>
                    <a:pt x="10084" y="18256"/>
                  </a:lnTo>
                  <a:lnTo>
                    <a:pt x="9768" y="18497"/>
                  </a:lnTo>
                  <a:lnTo>
                    <a:pt x="9452" y="18683"/>
                  </a:lnTo>
                  <a:lnTo>
                    <a:pt x="9100" y="18850"/>
                  </a:lnTo>
                  <a:lnTo>
                    <a:pt x="8914" y="18924"/>
                  </a:lnTo>
                  <a:lnTo>
                    <a:pt x="8728" y="18980"/>
                  </a:lnTo>
                  <a:lnTo>
                    <a:pt x="8524" y="19017"/>
                  </a:lnTo>
                  <a:lnTo>
                    <a:pt x="8338" y="19054"/>
                  </a:lnTo>
                  <a:lnTo>
                    <a:pt x="8134" y="19073"/>
                  </a:lnTo>
                  <a:lnTo>
                    <a:pt x="7911" y="19091"/>
                  </a:lnTo>
                  <a:lnTo>
                    <a:pt x="7465" y="19091"/>
                  </a:lnTo>
                  <a:lnTo>
                    <a:pt x="7243" y="19073"/>
                  </a:lnTo>
                  <a:lnTo>
                    <a:pt x="7001" y="19036"/>
                  </a:lnTo>
                  <a:lnTo>
                    <a:pt x="7001" y="19017"/>
                  </a:lnTo>
                  <a:lnTo>
                    <a:pt x="6760" y="18943"/>
                  </a:lnTo>
                  <a:lnTo>
                    <a:pt x="6537" y="18850"/>
                  </a:lnTo>
                  <a:lnTo>
                    <a:pt x="6333" y="18738"/>
                  </a:lnTo>
                  <a:lnTo>
                    <a:pt x="6128" y="18627"/>
                  </a:lnTo>
                  <a:lnTo>
                    <a:pt x="5924" y="18497"/>
                  </a:lnTo>
                  <a:lnTo>
                    <a:pt x="5738" y="18348"/>
                  </a:lnTo>
                  <a:lnTo>
                    <a:pt x="5571" y="18218"/>
                  </a:lnTo>
                  <a:lnTo>
                    <a:pt x="5404" y="18070"/>
                  </a:lnTo>
                  <a:lnTo>
                    <a:pt x="5256" y="17903"/>
                  </a:lnTo>
                  <a:lnTo>
                    <a:pt x="5107" y="17736"/>
                  </a:lnTo>
                  <a:lnTo>
                    <a:pt x="4977" y="17568"/>
                  </a:lnTo>
                  <a:lnTo>
                    <a:pt x="4847" y="17383"/>
                  </a:lnTo>
                  <a:lnTo>
                    <a:pt x="4624" y="17011"/>
                  </a:lnTo>
                  <a:lnTo>
                    <a:pt x="4420" y="16603"/>
                  </a:lnTo>
                  <a:lnTo>
                    <a:pt x="4271" y="16194"/>
                  </a:lnTo>
                  <a:lnTo>
                    <a:pt x="4141" y="15767"/>
                  </a:lnTo>
                  <a:lnTo>
                    <a:pt x="4048" y="15321"/>
                  </a:lnTo>
                  <a:lnTo>
                    <a:pt x="3974" y="14857"/>
                  </a:lnTo>
                  <a:lnTo>
                    <a:pt x="3937" y="14393"/>
                  </a:lnTo>
                  <a:lnTo>
                    <a:pt x="3937" y="13929"/>
                  </a:lnTo>
                  <a:lnTo>
                    <a:pt x="3937" y="13464"/>
                  </a:lnTo>
                  <a:lnTo>
                    <a:pt x="3974" y="13019"/>
                  </a:lnTo>
                  <a:lnTo>
                    <a:pt x="4048" y="12424"/>
                  </a:lnTo>
                  <a:lnTo>
                    <a:pt x="4141" y="11867"/>
                  </a:lnTo>
                  <a:lnTo>
                    <a:pt x="4216" y="11292"/>
                  </a:lnTo>
                  <a:lnTo>
                    <a:pt x="4290" y="10735"/>
                  </a:lnTo>
                  <a:lnTo>
                    <a:pt x="4308" y="10437"/>
                  </a:lnTo>
                  <a:lnTo>
                    <a:pt x="4308" y="10159"/>
                  </a:lnTo>
                  <a:lnTo>
                    <a:pt x="4290" y="9880"/>
                  </a:lnTo>
                  <a:lnTo>
                    <a:pt x="4271" y="9602"/>
                  </a:lnTo>
                  <a:lnTo>
                    <a:pt x="4234" y="9323"/>
                  </a:lnTo>
                  <a:lnTo>
                    <a:pt x="4160" y="9045"/>
                  </a:lnTo>
                  <a:lnTo>
                    <a:pt x="4086" y="8766"/>
                  </a:lnTo>
                  <a:lnTo>
                    <a:pt x="3974" y="8469"/>
                  </a:lnTo>
                  <a:lnTo>
                    <a:pt x="3881" y="8265"/>
                  </a:lnTo>
                  <a:lnTo>
                    <a:pt x="3770" y="8042"/>
                  </a:lnTo>
                  <a:lnTo>
                    <a:pt x="3510" y="7633"/>
                  </a:lnTo>
                  <a:lnTo>
                    <a:pt x="3231" y="7262"/>
                  </a:lnTo>
                  <a:lnTo>
                    <a:pt x="2916" y="6909"/>
                  </a:lnTo>
                  <a:lnTo>
                    <a:pt x="2656" y="6649"/>
                  </a:lnTo>
                  <a:lnTo>
                    <a:pt x="2359" y="6426"/>
                  </a:lnTo>
                  <a:lnTo>
                    <a:pt x="1764" y="5980"/>
                  </a:lnTo>
                  <a:lnTo>
                    <a:pt x="1467" y="5758"/>
                  </a:lnTo>
                  <a:lnTo>
                    <a:pt x="1189" y="5516"/>
                  </a:lnTo>
                  <a:lnTo>
                    <a:pt x="1059" y="5386"/>
                  </a:lnTo>
                  <a:lnTo>
                    <a:pt x="947" y="5256"/>
                  </a:lnTo>
                  <a:lnTo>
                    <a:pt x="836" y="5108"/>
                  </a:lnTo>
                  <a:lnTo>
                    <a:pt x="724" y="4959"/>
                  </a:lnTo>
                  <a:lnTo>
                    <a:pt x="594" y="4718"/>
                  </a:lnTo>
                  <a:lnTo>
                    <a:pt x="501" y="4476"/>
                  </a:lnTo>
                  <a:lnTo>
                    <a:pt x="409" y="4235"/>
                  </a:lnTo>
                  <a:lnTo>
                    <a:pt x="353" y="3993"/>
                  </a:lnTo>
                  <a:lnTo>
                    <a:pt x="316" y="3752"/>
                  </a:lnTo>
                  <a:lnTo>
                    <a:pt x="297" y="3529"/>
                  </a:lnTo>
                  <a:lnTo>
                    <a:pt x="297" y="3306"/>
                  </a:lnTo>
                  <a:lnTo>
                    <a:pt x="316" y="3065"/>
                  </a:lnTo>
                  <a:lnTo>
                    <a:pt x="353" y="2842"/>
                  </a:lnTo>
                  <a:lnTo>
                    <a:pt x="427" y="2638"/>
                  </a:lnTo>
                  <a:lnTo>
                    <a:pt x="501" y="2434"/>
                  </a:lnTo>
                  <a:lnTo>
                    <a:pt x="594" y="2229"/>
                  </a:lnTo>
                  <a:lnTo>
                    <a:pt x="687" y="2025"/>
                  </a:lnTo>
                  <a:lnTo>
                    <a:pt x="817" y="1839"/>
                  </a:lnTo>
                  <a:lnTo>
                    <a:pt x="947" y="1654"/>
                  </a:lnTo>
                  <a:lnTo>
                    <a:pt x="1096" y="1486"/>
                  </a:lnTo>
                  <a:lnTo>
                    <a:pt x="1263" y="1319"/>
                  </a:lnTo>
                  <a:lnTo>
                    <a:pt x="1430" y="1171"/>
                  </a:lnTo>
                  <a:lnTo>
                    <a:pt x="1616" y="1022"/>
                  </a:lnTo>
                  <a:lnTo>
                    <a:pt x="1801" y="892"/>
                  </a:lnTo>
                  <a:lnTo>
                    <a:pt x="2006" y="781"/>
                  </a:lnTo>
                  <a:lnTo>
                    <a:pt x="2210" y="669"/>
                  </a:lnTo>
                  <a:lnTo>
                    <a:pt x="2433" y="576"/>
                  </a:lnTo>
                  <a:lnTo>
                    <a:pt x="2656" y="502"/>
                  </a:lnTo>
                  <a:lnTo>
                    <a:pt x="2878" y="428"/>
                  </a:lnTo>
                  <a:lnTo>
                    <a:pt x="3120" y="372"/>
                  </a:lnTo>
                  <a:lnTo>
                    <a:pt x="3343" y="354"/>
                  </a:lnTo>
                  <a:lnTo>
                    <a:pt x="3584" y="335"/>
                  </a:lnTo>
                  <a:close/>
                  <a:moveTo>
                    <a:pt x="3528" y="1"/>
                  </a:moveTo>
                  <a:lnTo>
                    <a:pt x="3231" y="19"/>
                  </a:lnTo>
                  <a:lnTo>
                    <a:pt x="2934" y="56"/>
                  </a:lnTo>
                  <a:lnTo>
                    <a:pt x="2637" y="112"/>
                  </a:lnTo>
                  <a:lnTo>
                    <a:pt x="2359" y="205"/>
                  </a:lnTo>
                  <a:lnTo>
                    <a:pt x="2061" y="316"/>
                  </a:lnTo>
                  <a:lnTo>
                    <a:pt x="1783" y="446"/>
                  </a:lnTo>
                  <a:lnTo>
                    <a:pt x="1523" y="614"/>
                  </a:lnTo>
                  <a:lnTo>
                    <a:pt x="1244" y="818"/>
                  </a:lnTo>
                  <a:lnTo>
                    <a:pt x="1059" y="966"/>
                  </a:lnTo>
                  <a:lnTo>
                    <a:pt x="891" y="1134"/>
                  </a:lnTo>
                  <a:lnTo>
                    <a:pt x="743" y="1319"/>
                  </a:lnTo>
                  <a:lnTo>
                    <a:pt x="594" y="1505"/>
                  </a:lnTo>
                  <a:lnTo>
                    <a:pt x="464" y="1709"/>
                  </a:lnTo>
                  <a:lnTo>
                    <a:pt x="353" y="1914"/>
                  </a:lnTo>
                  <a:lnTo>
                    <a:pt x="260" y="2118"/>
                  </a:lnTo>
                  <a:lnTo>
                    <a:pt x="186" y="2341"/>
                  </a:lnTo>
                  <a:lnTo>
                    <a:pt x="111" y="2563"/>
                  </a:lnTo>
                  <a:lnTo>
                    <a:pt x="56" y="2786"/>
                  </a:lnTo>
                  <a:lnTo>
                    <a:pt x="19" y="3028"/>
                  </a:lnTo>
                  <a:lnTo>
                    <a:pt x="0" y="3269"/>
                  </a:lnTo>
                  <a:lnTo>
                    <a:pt x="0" y="3492"/>
                  </a:lnTo>
                  <a:lnTo>
                    <a:pt x="19" y="3733"/>
                  </a:lnTo>
                  <a:lnTo>
                    <a:pt x="37" y="3975"/>
                  </a:lnTo>
                  <a:lnTo>
                    <a:pt x="93" y="4216"/>
                  </a:lnTo>
                  <a:lnTo>
                    <a:pt x="149" y="4402"/>
                  </a:lnTo>
                  <a:lnTo>
                    <a:pt x="204" y="4569"/>
                  </a:lnTo>
                  <a:lnTo>
                    <a:pt x="334" y="4885"/>
                  </a:lnTo>
                  <a:lnTo>
                    <a:pt x="520" y="5163"/>
                  </a:lnTo>
                  <a:lnTo>
                    <a:pt x="724" y="5442"/>
                  </a:lnTo>
                  <a:lnTo>
                    <a:pt x="947" y="5702"/>
                  </a:lnTo>
                  <a:lnTo>
                    <a:pt x="1189" y="5925"/>
                  </a:lnTo>
                  <a:lnTo>
                    <a:pt x="1430" y="6166"/>
                  </a:lnTo>
                  <a:lnTo>
                    <a:pt x="1709" y="6389"/>
                  </a:lnTo>
                  <a:lnTo>
                    <a:pt x="2247" y="6816"/>
                  </a:lnTo>
                  <a:lnTo>
                    <a:pt x="2507" y="7058"/>
                  </a:lnTo>
                  <a:lnTo>
                    <a:pt x="2767" y="7280"/>
                  </a:lnTo>
                  <a:lnTo>
                    <a:pt x="3008" y="7540"/>
                  </a:lnTo>
                  <a:lnTo>
                    <a:pt x="3231" y="7800"/>
                  </a:lnTo>
                  <a:lnTo>
                    <a:pt x="3436" y="8079"/>
                  </a:lnTo>
                  <a:lnTo>
                    <a:pt x="3603" y="8395"/>
                  </a:lnTo>
                  <a:lnTo>
                    <a:pt x="3696" y="8599"/>
                  </a:lnTo>
                  <a:lnTo>
                    <a:pt x="3770" y="8822"/>
                  </a:lnTo>
                  <a:lnTo>
                    <a:pt x="3844" y="9026"/>
                  </a:lnTo>
                  <a:lnTo>
                    <a:pt x="3900" y="9230"/>
                  </a:lnTo>
                  <a:lnTo>
                    <a:pt x="3974" y="9676"/>
                  </a:lnTo>
                  <a:lnTo>
                    <a:pt x="4011" y="10103"/>
                  </a:lnTo>
                  <a:lnTo>
                    <a:pt x="4011" y="10549"/>
                  </a:lnTo>
                  <a:lnTo>
                    <a:pt x="3993" y="10995"/>
                  </a:lnTo>
                  <a:lnTo>
                    <a:pt x="3956" y="11440"/>
                  </a:lnTo>
                  <a:lnTo>
                    <a:pt x="3900" y="11886"/>
                  </a:lnTo>
                  <a:lnTo>
                    <a:pt x="3770" y="12777"/>
                  </a:lnTo>
                  <a:lnTo>
                    <a:pt x="3714" y="13242"/>
                  </a:lnTo>
                  <a:lnTo>
                    <a:pt x="3658" y="13687"/>
                  </a:lnTo>
                  <a:lnTo>
                    <a:pt x="3640" y="14133"/>
                  </a:lnTo>
                  <a:lnTo>
                    <a:pt x="3640" y="14597"/>
                  </a:lnTo>
                  <a:lnTo>
                    <a:pt x="3658" y="15043"/>
                  </a:lnTo>
                  <a:lnTo>
                    <a:pt x="3714" y="15470"/>
                  </a:lnTo>
                  <a:lnTo>
                    <a:pt x="3788" y="15804"/>
                  </a:lnTo>
                  <a:lnTo>
                    <a:pt x="3881" y="16139"/>
                  </a:lnTo>
                  <a:lnTo>
                    <a:pt x="3993" y="16454"/>
                  </a:lnTo>
                  <a:lnTo>
                    <a:pt x="4104" y="16751"/>
                  </a:lnTo>
                  <a:lnTo>
                    <a:pt x="4253" y="17049"/>
                  </a:lnTo>
                  <a:lnTo>
                    <a:pt x="4420" y="17327"/>
                  </a:lnTo>
                  <a:lnTo>
                    <a:pt x="4587" y="17587"/>
                  </a:lnTo>
                  <a:lnTo>
                    <a:pt x="4791" y="17847"/>
                  </a:lnTo>
                  <a:lnTo>
                    <a:pt x="4996" y="18088"/>
                  </a:lnTo>
                  <a:lnTo>
                    <a:pt x="5218" y="18311"/>
                  </a:lnTo>
                  <a:lnTo>
                    <a:pt x="5460" y="18516"/>
                  </a:lnTo>
                  <a:lnTo>
                    <a:pt x="5738" y="18701"/>
                  </a:lnTo>
                  <a:lnTo>
                    <a:pt x="5998" y="18868"/>
                  </a:lnTo>
                  <a:lnTo>
                    <a:pt x="6295" y="19017"/>
                  </a:lnTo>
                  <a:lnTo>
                    <a:pt x="6611" y="19147"/>
                  </a:lnTo>
                  <a:lnTo>
                    <a:pt x="6945" y="19258"/>
                  </a:lnTo>
                  <a:lnTo>
                    <a:pt x="6983" y="19258"/>
                  </a:lnTo>
                  <a:lnTo>
                    <a:pt x="7020" y="19240"/>
                  </a:lnTo>
                  <a:lnTo>
                    <a:pt x="7057" y="19203"/>
                  </a:lnTo>
                  <a:lnTo>
                    <a:pt x="7391" y="19258"/>
                  </a:lnTo>
                  <a:lnTo>
                    <a:pt x="7688" y="19277"/>
                  </a:lnTo>
                  <a:lnTo>
                    <a:pt x="8004" y="19277"/>
                  </a:lnTo>
                  <a:lnTo>
                    <a:pt x="8283" y="19240"/>
                  </a:lnTo>
                  <a:lnTo>
                    <a:pt x="8561" y="19184"/>
                  </a:lnTo>
                  <a:lnTo>
                    <a:pt x="8840" y="19110"/>
                  </a:lnTo>
                  <a:lnTo>
                    <a:pt x="9100" y="19017"/>
                  </a:lnTo>
                  <a:lnTo>
                    <a:pt x="9360" y="18906"/>
                  </a:lnTo>
                  <a:lnTo>
                    <a:pt x="9601" y="18776"/>
                  </a:lnTo>
                  <a:lnTo>
                    <a:pt x="9824" y="18608"/>
                  </a:lnTo>
                  <a:lnTo>
                    <a:pt x="10047" y="18441"/>
                  </a:lnTo>
                  <a:lnTo>
                    <a:pt x="10270" y="18256"/>
                  </a:lnTo>
                  <a:lnTo>
                    <a:pt x="10474" y="18051"/>
                  </a:lnTo>
                  <a:lnTo>
                    <a:pt x="10678" y="17847"/>
                  </a:lnTo>
                  <a:lnTo>
                    <a:pt x="10864" y="17624"/>
                  </a:lnTo>
                  <a:lnTo>
                    <a:pt x="11031" y="17383"/>
                  </a:lnTo>
                  <a:lnTo>
                    <a:pt x="11198" y="17123"/>
                  </a:lnTo>
                  <a:lnTo>
                    <a:pt x="11365" y="16881"/>
                  </a:lnTo>
                  <a:lnTo>
                    <a:pt x="11514" y="16603"/>
                  </a:lnTo>
                  <a:lnTo>
                    <a:pt x="11662" y="16343"/>
                  </a:lnTo>
                  <a:lnTo>
                    <a:pt x="11904" y="15767"/>
                  </a:lnTo>
                  <a:lnTo>
                    <a:pt x="12127" y="15191"/>
                  </a:lnTo>
                  <a:lnTo>
                    <a:pt x="12331" y="14616"/>
                  </a:lnTo>
                  <a:lnTo>
                    <a:pt x="12479" y="14040"/>
                  </a:lnTo>
                  <a:lnTo>
                    <a:pt x="12609" y="13483"/>
                  </a:lnTo>
                  <a:lnTo>
                    <a:pt x="12684" y="12944"/>
                  </a:lnTo>
                  <a:lnTo>
                    <a:pt x="12758" y="12313"/>
                  </a:lnTo>
                  <a:lnTo>
                    <a:pt x="12795" y="11700"/>
                  </a:lnTo>
                  <a:lnTo>
                    <a:pt x="12814" y="11069"/>
                  </a:lnTo>
                  <a:lnTo>
                    <a:pt x="12795" y="10437"/>
                  </a:lnTo>
                  <a:lnTo>
                    <a:pt x="12739" y="9806"/>
                  </a:lnTo>
                  <a:lnTo>
                    <a:pt x="12647" y="9193"/>
                  </a:lnTo>
                  <a:lnTo>
                    <a:pt x="12535" y="8562"/>
                  </a:lnTo>
                  <a:lnTo>
                    <a:pt x="12368" y="7968"/>
                  </a:lnTo>
                  <a:lnTo>
                    <a:pt x="12182" y="7355"/>
                  </a:lnTo>
                  <a:lnTo>
                    <a:pt x="11978" y="6779"/>
                  </a:lnTo>
                  <a:lnTo>
                    <a:pt x="11718" y="6203"/>
                  </a:lnTo>
                  <a:lnTo>
                    <a:pt x="11440" y="5646"/>
                  </a:lnTo>
                  <a:lnTo>
                    <a:pt x="11105" y="5108"/>
                  </a:lnTo>
                  <a:lnTo>
                    <a:pt x="10752" y="4588"/>
                  </a:lnTo>
                  <a:lnTo>
                    <a:pt x="10362" y="4086"/>
                  </a:lnTo>
                  <a:lnTo>
                    <a:pt x="9935" y="3622"/>
                  </a:lnTo>
                  <a:lnTo>
                    <a:pt x="9545" y="3232"/>
                  </a:lnTo>
                  <a:lnTo>
                    <a:pt x="9118" y="2823"/>
                  </a:lnTo>
                  <a:lnTo>
                    <a:pt x="8635" y="2396"/>
                  </a:lnTo>
                  <a:lnTo>
                    <a:pt x="8134" y="1988"/>
                  </a:lnTo>
                  <a:lnTo>
                    <a:pt x="7614" y="1598"/>
                  </a:lnTo>
                  <a:lnTo>
                    <a:pt x="7057" y="1226"/>
                  </a:lnTo>
                  <a:lnTo>
                    <a:pt x="6500" y="892"/>
                  </a:lnTo>
                  <a:lnTo>
                    <a:pt x="6203" y="744"/>
                  </a:lnTo>
                  <a:lnTo>
                    <a:pt x="5905" y="595"/>
                  </a:lnTo>
                  <a:lnTo>
                    <a:pt x="5608" y="465"/>
                  </a:lnTo>
                  <a:lnTo>
                    <a:pt x="5311" y="354"/>
                  </a:lnTo>
                  <a:lnTo>
                    <a:pt x="5014" y="242"/>
                  </a:lnTo>
                  <a:lnTo>
                    <a:pt x="4717" y="168"/>
                  </a:lnTo>
                  <a:lnTo>
                    <a:pt x="4420" y="94"/>
                  </a:lnTo>
                  <a:lnTo>
                    <a:pt x="4123" y="56"/>
                  </a:lnTo>
                  <a:lnTo>
                    <a:pt x="3826" y="19"/>
                  </a:lnTo>
                  <a:lnTo>
                    <a:pt x="35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556;p43">
              <a:extLst>
                <a:ext uri="{FF2B5EF4-FFF2-40B4-BE49-F238E27FC236}">
                  <a16:creationId xmlns:a16="http://schemas.microsoft.com/office/drawing/2014/main" id="{F100764D-5861-17AB-B2CA-89596CCE8757}"/>
                </a:ext>
              </a:extLst>
            </p:cNvPr>
            <p:cNvSpPr/>
            <p:nvPr/>
          </p:nvSpPr>
          <p:spPr>
            <a:xfrm rot="5400000">
              <a:off x="4408176" y="2897033"/>
              <a:ext cx="332616" cy="659734"/>
            </a:xfrm>
            <a:custGeom>
              <a:avLst/>
              <a:gdLst/>
              <a:ahLst/>
              <a:cxnLst/>
              <a:rect l="l" t="t" r="r" b="b"/>
              <a:pathLst>
                <a:path w="10103" h="20039" extrusionOk="0">
                  <a:moveTo>
                    <a:pt x="8190" y="16714"/>
                  </a:moveTo>
                  <a:lnTo>
                    <a:pt x="8208" y="16733"/>
                  </a:lnTo>
                  <a:lnTo>
                    <a:pt x="8246" y="16751"/>
                  </a:lnTo>
                  <a:lnTo>
                    <a:pt x="8264" y="16789"/>
                  </a:lnTo>
                  <a:lnTo>
                    <a:pt x="8264" y="16826"/>
                  </a:lnTo>
                  <a:lnTo>
                    <a:pt x="8264" y="16863"/>
                  </a:lnTo>
                  <a:lnTo>
                    <a:pt x="8153" y="17104"/>
                  </a:lnTo>
                  <a:lnTo>
                    <a:pt x="8041" y="17346"/>
                  </a:lnTo>
                  <a:lnTo>
                    <a:pt x="7781" y="17810"/>
                  </a:lnTo>
                  <a:lnTo>
                    <a:pt x="7763" y="17828"/>
                  </a:lnTo>
                  <a:lnTo>
                    <a:pt x="7726" y="17847"/>
                  </a:lnTo>
                  <a:lnTo>
                    <a:pt x="7670" y="17828"/>
                  </a:lnTo>
                  <a:lnTo>
                    <a:pt x="7651" y="17791"/>
                  </a:lnTo>
                  <a:lnTo>
                    <a:pt x="7633" y="17773"/>
                  </a:lnTo>
                  <a:lnTo>
                    <a:pt x="7651" y="17736"/>
                  </a:lnTo>
                  <a:lnTo>
                    <a:pt x="7856" y="17253"/>
                  </a:lnTo>
                  <a:lnTo>
                    <a:pt x="7967" y="16993"/>
                  </a:lnTo>
                  <a:lnTo>
                    <a:pt x="8097" y="16770"/>
                  </a:lnTo>
                  <a:lnTo>
                    <a:pt x="8116" y="16733"/>
                  </a:lnTo>
                  <a:lnTo>
                    <a:pt x="8153" y="16714"/>
                  </a:lnTo>
                  <a:close/>
                  <a:moveTo>
                    <a:pt x="8413" y="17067"/>
                  </a:moveTo>
                  <a:lnTo>
                    <a:pt x="8450" y="17104"/>
                  </a:lnTo>
                  <a:lnTo>
                    <a:pt x="8468" y="17141"/>
                  </a:lnTo>
                  <a:lnTo>
                    <a:pt x="8468" y="17160"/>
                  </a:lnTo>
                  <a:lnTo>
                    <a:pt x="8413" y="17364"/>
                  </a:lnTo>
                  <a:lnTo>
                    <a:pt x="8338" y="17550"/>
                  </a:lnTo>
                  <a:lnTo>
                    <a:pt x="8246" y="17717"/>
                  </a:lnTo>
                  <a:lnTo>
                    <a:pt x="8153" y="17903"/>
                  </a:lnTo>
                  <a:lnTo>
                    <a:pt x="8041" y="18051"/>
                  </a:lnTo>
                  <a:lnTo>
                    <a:pt x="7911" y="18218"/>
                  </a:lnTo>
                  <a:lnTo>
                    <a:pt x="7633" y="18497"/>
                  </a:lnTo>
                  <a:lnTo>
                    <a:pt x="7596" y="18516"/>
                  </a:lnTo>
                  <a:lnTo>
                    <a:pt x="7577" y="18516"/>
                  </a:lnTo>
                  <a:lnTo>
                    <a:pt x="7521" y="18497"/>
                  </a:lnTo>
                  <a:lnTo>
                    <a:pt x="7503" y="18460"/>
                  </a:lnTo>
                  <a:lnTo>
                    <a:pt x="7503" y="18423"/>
                  </a:lnTo>
                  <a:lnTo>
                    <a:pt x="7521" y="18404"/>
                  </a:lnTo>
                  <a:lnTo>
                    <a:pt x="7744" y="18088"/>
                  </a:lnTo>
                  <a:lnTo>
                    <a:pt x="7948" y="17773"/>
                  </a:lnTo>
                  <a:lnTo>
                    <a:pt x="8301" y="17104"/>
                  </a:lnTo>
                  <a:lnTo>
                    <a:pt x="8320" y="17086"/>
                  </a:lnTo>
                  <a:lnTo>
                    <a:pt x="8357" y="17067"/>
                  </a:lnTo>
                  <a:close/>
                  <a:moveTo>
                    <a:pt x="0" y="1"/>
                  </a:moveTo>
                  <a:lnTo>
                    <a:pt x="334" y="131"/>
                  </a:lnTo>
                  <a:lnTo>
                    <a:pt x="669" y="261"/>
                  </a:lnTo>
                  <a:lnTo>
                    <a:pt x="984" y="409"/>
                  </a:lnTo>
                  <a:lnTo>
                    <a:pt x="1319" y="576"/>
                  </a:lnTo>
                  <a:lnTo>
                    <a:pt x="1634" y="744"/>
                  </a:lnTo>
                  <a:lnTo>
                    <a:pt x="1950" y="929"/>
                  </a:lnTo>
                  <a:lnTo>
                    <a:pt x="2563" y="1338"/>
                  </a:lnTo>
                  <a:lnTo>
                    <a:pt x="3139" y="1765"/>
                  </a:lnTo>
                  <a:lnTo>
                    <a:pt x="3696" y="2211"/>
                  </a:lnTo>
                  <a:lnTo>
                    <a:pt x="4197" y="2675"/>
                  </a:lnTo>
                  <a:lnTo>
                    <a:pt x="4661" y="3139"/>
                  </a:lnTo>
                  <a:lnTo>
                    <a:pt x="5163" y="3678"/>
                  </a:lnTo>
                  <a:lnTo>
                    <a:pt x="5627" y="4235"/>
                  </a:lnTo>
                  <a:lnTo>
                    <a:pt x="6073" y="4829"/>
                  </a:lnTo>
                  <a:lnTo>
                    <a:pt x="6481" y="5423"/>
                  </a:lnTo>
                  <a:lnTo>
                    <a:pt x="6853" y="6055"/>
                  </a:lnTo>
                  <a:lnTo>
                    <a:pt x="7187" y="6686"/>
                  </a:lnTo>
                  <a:lnTo>
                    <a:pt x="7484" y="7336"/>
                  </a:lnTo>
                  <a:lnTo>
                    <a:pt x="7744" y="8005"/>
                  </a:lnTo>
                  <a:lnTo>
                    <a:pt x="7856" y="8358"/>
                  </a:lnTo>
                  <a:lnTo>
                    <a:pt x="7948" y="8692"/>
                  </a:lnTo>
                  <a:lnTo>
                    <a:pt x="8041" y="9045"/>
                  </a:lnTo>
                  <a:lnTo>
                    <a:pt x="8116" y="9397"/>
                  </a:lnTo>
                  <a:lnTo>
                    <a:pt x="8190" y="9732"/>
                  </a:lnTo>
                  <a:lnTo>
                    <a:pt x="8246" y="10085"/>
                  </a:lnTo>
                  <a:lnTo>
                    <a:pt x="8301" y="10456"/>
                  </a:lnTo>
                  <a:lnTo>
                    <a:pt x="8320" y="10809"/>
                  </a:lnTo>
                  <a:lnTo>
                    <a:pt x="8357" y="11162"/>
                  </a:lnTo>
                  <a:lnTo>
                    <a:pt x="8357" y="11533"/>
                  </a:lnTo>
                  <a:lnTo>
                    <a:pt x="8357" y="11886"/>
                  </a:lnTo>
                  <a:lnTo>
                    <a:pt x="8338" y="12257"/>
                  </a:lnTo>
                  <a:lnTo>
                    <a:pt x="8301" y="12610"/>
                  </a:lnTo>
                  <a:lnTo>
                    <a:pt x="8246" y="12982"/>
                  </a:lnTo>
                  <a:lnTo>
                    <a:pt x="8190" y="13353"/>
                  </a:lnTo>
                  <a:lnTo>
                    <a:pt x="8116" y="13706"/>
                  </a:lnTo>
                  <a:lnTo>
                    <a:pt x="8004" y="14189"/>
                  </a:lnTo>
                  <a:lnTo>
                    <a:pt x="7874" y="14672"/>
                  </a:lnTo>
                  <a:lnTo>
                    <a:pt x="7707" y="15154"/>
                  </a:lnTo>
                  <a:lnTo>
                    <a:pt x="7521" y="15637"/>
                  </a:lnTo>
                  <a:lnTo>
                    <a:pt x="7317" y="16101"/>
                  </a:lnTo>
                  <a:lnTo>
                    <a:pt x="7094" y="16584"/>
                  </a:lnTo>
                  <a:lnTo>
                    <a:pt x="6853" y="17030"/>
                  </a:lnTo>
                  <a:lnTo>
                    <a:pt x="6574" y="17476"/>
                  </a:lnTo>
                  <a:lnTo>
                    <a:pt x="6277" y="17884"/>
                  </a:lnTo>
                  <a:lnTo>
                    <a:pt x="5961" y="18293"/>
                  </a:lnTo>
                  <a:lnTo>
                    <a:pt x="5627" y="18664"/>
                  </a:lnTo>
                  <a:lnTo>
                    <a:pt x="5274" y="19017"/>
                  </a:lnTo>
                  <a:lnTo>
                    <a:pt x="4903" y="19314"/>
                  </a:lnTo>
                  <a:lnTo>
                    <a:pt x="4494" y="19593"/>
                  </a:lnTo>
                  <a:lnTo>
                    <a:pt x="4290" y="19723"/>
                  </a:lnTo>
                  <a:lnTo>
                    <a:pt x="4086" y="19834"/>
                  </a:lnTo>
                  <a:lnTo>
                    <a:pt x="3863" y="19946"/>
                  </a:lnTo>
                  <a:lnTo>
                    <a:pt x="3640" y="20038"/>
                  </a:lnTo>
                  <a:lnTo>
                    <a:pt x="4030" y="20001"/>
                  </a:lnTo>
                  <a:lnTo>
                    <a:pt x="4420" y="19964"/>
                  </a:lnTo>
                  <a:lnTo>
                    <a:pt x="4810" y="19908"/>
                  </a:lnTo>
                  <a:lnTo>
                    <a:pt x="5181" y="19834"/>
                  </a:lnTo>
                  <a:lnTo>
                    <a:pt x="5571" y="19760"/>
                  </a:lnTo>
                  <a:lnTo>
                    <a:pt x="5924" y="19648"/>
                  </a:lnTo>
                  <a:lnTo>
                    <a:pt x="6277" y="19537"/>
                  </a:lnTo>
                  <a:lnTo>
                    <a:pt x="6630" y="19388"/>
                  </a:lnTo>
                  <a:lnTo>
                    <a:pt x="6964" y="19221"/>
                  </a:lnTo>
                  <a:lnTo>
                    <a:pt x="7280" y="19036"/>
                  </a:lnTo>
                  <a:lnTo>
                    <a:pt x="7577" y="18813"/>
                  </a:lnTo>
                  <a:lnTo>
                    <a:pt x="7874" y="18553"/>
                  </a:lnTo>
                  <a:lnTo>
                    <a:pt x="8153" y="18293"/>
                  </a:lnTo>
                  <a:lnTo>
                    <a:pt x="8413" y="17977"/>
                  </a:lnTo>
                  <a:lnTo>
                    <a:pt x="8654" y="17624"/>
                  </a:lnTo>
                  <a:lnTo>
                    <a:pt x="8858" y="17253"/>
                  </a:lnTo>
                  <a:lnTo>
                    <a:pt x="9081" y="16807"/>
                  </a:lnTo>
                  <a:lnTo>
                    <a:pt x="9285" y="16343"/>
                  </a:lnTo>
                  <a:lnTo>
                    <a:pt x="9453" y="15860"/>
                  </a:lnTo>
                  <a:lnTo>
                    <a:pt x="9620" y="15377"/>
                  </a:lnTo>
                  <a:lnTo>
                    <a:pt x="9750" y="14876"/>
                  </a:lnTo>
                  <a:lnTo>
                    <a:pt x="9861" y="14356"/>
                  </a:lnTo>
                  <a:lnTo>
                    <a:pt x="9954" y="13836"/>
                  </a:lnTo>
                  <a:lnTo>
                    <a:pt x="10010" y="13316"/>
                  </a:lnTo>
                  <a:lnTo>
                    <a:pt x="10065" y="12796"/>
                  </a:lnTo>
                  <a:lnTo>
                    <a:pt x="10084" y="12257"/>
                  </a:lnTo>
                  <a:lnTo>
                    <a:pt x="10103" y="11737"/>
                  </a:lnTo>
                  <a:lnTo>
                    <a:pt x="10084" y="11217"/>
                  </a:lnTo>
                  <a:lnTo>
                    <a:pt x="10047" y="10697"/>
                  </a:lnTo>
                  <a:lnTo>
                    <a:pt x="9991" y="10196"/>
                  </a:lnTo>
                  <a:lnTo>
                    <a:pt x="9917" y="9695"/>
                  </a:lnTo>
                  <a:lnTo>
                    <a:pt x="9824" y="9212"/>
                  </a:lnTo>
                  <a:lnTo>
                    <a:pt x="9713" y="8785"/>
                  </a:lnTo>
                  <a:lnTo>
                    <a:pt x="9601" y="8358"/>
                  </a:lnTo>
                  <a:lnTo>
                    <a:pt x="9453" y="7930"/>
                  </a:lnTo>
                  <a:lnTo>
                    <a:pt x="9304" y="7503"/>
                  </a:lnTo>
                  <a:lnTo>
                    <a:pt x="9137" y="7095"/>
                  </a:lnTo>
                  <a:lnTo>
                    <a:pt x="8951" y="6686"/>
                  </a:lnTo>
                  <a:lnTo>
                    <a:pt x="8747" y="6278"/>
                  </a:lnTo>
                  <a:lnTo>
                    <a:pt x="8524" y="5869"/>
                  </a:lnTo>
                  <a:lnTo>
                    <a:pt x="8301" y="5479"/>
                  </a:lnTo>
                  <a:lnTo>
                    <a:pt x="8060" y="5108"/>
                  </a:lnTo>
                  <a:lnTo>
                    <a:pt x="7800" y="4736"/>
                  </a:lnTo>
                  <a:lnTo>
                    <a:pt x="7521" y="4365"/>
                  </a:lnTo>
                  <a:lnTo>
                    <a:pt x="7243" y="4012"/>
                  </a:lnTo>
                  <a:lnTo>
                    <a:pt x="6946" y="3659"/>
                  </a:lnTo>
                  <a:lnTo>
                    <a:pt x="6648" y="3325"/>
                  </a:lnTo>
                  <a:lnTo>
                    <a:pt x="6314" y="3009"/>
                  </a:lnTo>
                  <a:lnTo>
                    <a:pt x="5999" y="2694"/>
                  </a:lnTo>
                  <a:lnTo>
                    <a:pt x="5646" y="2396"/>
                  </a:lnTo>
                  <a:lnTo>
                    <a:pt x="5293" y="2118"/>
                  </a:lnTo>
                  <a:lnTo>
                    <a:pt x="4940" y="1858"/>
                  </a:lnTo>
                  <a:lnTo>
                    <a:pt x="4569" y="1598"/>
                  </a:lnTo>
                  <a:lnTo>
                    <a:pt x="4197" y="1356"/>
                  </a:lnTo>
                  <a:lnTo>
                    <a:pt x="3807" y="1134"/>
                  </a:lnTo>
                  <a:lnTo>
                    <a:pt x="3399" y="948"/>
                  </a:lnTo>
                  <a:lnTo>
                    <a:pt x="3009" y="762"/>
                  </a:lnTo>
                  <a:lnTo>
                    <a:pt x="2600" y="595"/>
                  </a:lnTo>
                  <a:lnTo>
                    <a:pt x="2173" y="446"/>
                  </a:lnTo>
                  <a:lnTo>
                    <a:pt x="1746" y="316"/>
                  </a:lnTo>
                  <a:lnTo>
                    <a:pt x="1319" y="205"/>
                  </a:lnTo>
                  <a:lnTo>
                    <a:pt x="873" y="112"/>
                  </a:lnTo>
                  <a:lnTo>
                    <a:pt x="446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557;p43">
              <a:extLst>
                <a:ext uri="{FF2B5EF4-FFF2-40B4-BE49-F238E27FC236}">
                  <a16:creationId xmlns:a16="http://schemas.microsoft.com/office/drawing/2014/main" id="{23343E53-AF97-F563-0666-C8323CED502A}"/>
                </a:ext>
              </a:extLst>
            </p:cNvPr>
            <p:cNvSpPr/>
            <p:nvPr/>
          </p:nvSpPr>
          <p:spPr>
            <a:xfrm rot="5400000">
              <a:off x="4732807" y="2941065"/>
              <a:ext cx="107657" cy="114340"/>
            </a:xfrm>
            <a:custGeom>
              <a:avLst/>
              <a:gdLst/>
              <a:ahLst/>
              <a:cxnLst/>
              <a:rect l="l" t="t" r="r" b="b"/>
              <a:pathLst>
                <a:path w="3270" h="3473" extrusionOk="0">
                  <a:moveTo>
                    <a:pt x="1635" y="316"/>
                  </a:moveTo>
                  <a:lnTo>
                    <a:pt x="1784" y="335"/>
                  </a:lnTo>
                  <a:lnTo>
                    <a:pt x="1914" y="353"/>
                  </a:lnTo>
                  <a:lnTo>
                    <a:pt x="2044" y="390"/>
                  </a:lnTo>
                  <a:lnTo>
                    <a:pt x="2174" y="427"/>
                  </a:lnTo>
                  <a:lnTo>
                    <a:pt x="2285" y="483"/>
                  </a:lnTo>
                  <a:lnTo>
                    <a:pt x="2396" y="557"/>
                  </a:lnTo>
                  <a:lnTo>
                    <a:pt x="2508" y="632"/>
                  </a:lnTo>
                  <a:lnTo>
                    <a:pt x="2601" y="725"/>
                  </a:lnTo>
                  <a:lnTo>
                    <a:pt x="2694" y="836"/>
                  </a:lnTo>
                  <a:lnTo>
                    <a:pt x="2768" y="947"/>
                  </a:lnTo>
                  <a:lnTo>
                    <a:pt x="2824" y="1077"/>
                  </a:lnTo>
                  <a:lnTo>
                    <a:pt x="2879" y="1207"/>
                  </a:lnTo>
                  <a:lnTo>
                    <a:pt x="2916" y="1337"/>
                  </a:lnTo>
                  <a:lnTo>
                    <a:pt x="2935" y="1467"/>
                  </a:lnTo>
                  <a:lnTo>
                    <a:pt x="2954" y="1597"/>
                  </a:lnTo>
                  <a:lnTo>
                    <a:pt x="2954" y="1727"/>
                  </a:lnTo>
                  <a:lnTo>
                    <a:pt x="2916" y="1987"/>
                  </a:lnTo>
                  <a:lnTo>
                    <a:pt x="2842" y="2247"/>
                  </a:lnTo>
                  <a:lnTo>
                    <a:pt x="2731" y="2470"/>
                  </a:lnTo>
                  <a:lnTo>
                    <a:pt x="2656" y="2582"/>
                  </a:lnTo>
                  <a:lnTo>
                    <a:pt x="2582" y="2693"/>
                  </a:lnTo>
                  <a:lnTo>
                    <a:pt x="2489" y="2786"/>
                  </a:lnTo>
                  <a:lnTo>
                    <a:pt x="2396" y="2879"/>
                  </a:lnTo>
                  <a:lnTo>
                    <a:pt x="2266" y="2972"/>
                  </a:lnTo>
                  <a:lnTo>
                    <a:pt x="2136" y="3046"/>
                  </a:lnTo>
                  <a:lnTo>
                    <a:pt x="1988" y="3102"/>
                  </a:lnTo>
                  <a:lnTo>
                    <a:pt x="1839" y="3139"/>
                  </a:lnTo>
                  <a:lnTo>
                    <a:pt x="1691" y="3157"/>
                  </a:lnTo>
                  <a:lnTo>
                    <a:pt x="1561" y="3157"/>
                  </a:lnTo>
                  <a:lnTo>
                    <a:pt x="1412" y="3139"/>
                  </a:lnTo>
                  <a:lnTo>
                    <a:pt x="1282" y="3102"/>
                  </a:lnTo>
                  <a:lnTo>
                    <a:pt x="1134" y="3064"/>
                  </a:lnTo>
                  <a:lnTo>
                    <a:pt x="1004" y="2990"/>
                  </a:lnTo>
                  <a:lnTo>
                    <a:pt x="892" y="2916"/>
                  </a:lnTo>
                  <a:lnTo>
                    <a:pt x="781" y="2804"/>
                  </a:lnTo>
                  <a:lnTo>
                    <a:pt x="688" y="2693"/>
                  </a:lnTo>
                  <a:lnTo>
                    <a:pt x="595" y="2582"/>
                  </a:lnTo>
                  <a:lnTo>
                    <a:pt x="539" y="2433"/>
                  </a:lnTo>
                  <a:lnTo>
                    <a:pt x="484" y="2284"/>
                  </a:lnTo>
                  <a:lnTo>
                    <a:pt x="447" y="2247"/>
                  </a:lnTo>
                  <a:lnTo>
                    <a:pt x="409" y="2247"/>
                  </a:lnTo>
                  <a:lnTo>
                    <a:pt x="354" y="2006"/>
                  </a:lnTo>
                  <a:lnTo>
                    <a:pt x="317" y="1783"/>
                  </a:lnTo>
                  <a:lnTo>
                    <a:pt x="317" y="1542"/>
                  </a:lnTo>
                  <a:lnTo>
                    <a:pt x="354" y="1319"/>
                  </a:lnTo>
                  <a:lnTo>
                    <a:pt x="428" y="1096"/>
                  </a:lnTo>
                  <a:lnTo>
                    <a:pt x="539" y="892"/>
                  </a:lnTo>
                  <a:lnTo>
                    <a:pt x="595" y="799"/>
                  </a:lnTo>
                  <a:lnTo>
                    <a:pt x="688" y="706"/>
                  </a:lnTo>
                  <a:lnTo>
                    <a:pt x="762" y="632"/>
                  </a:lnTo>
                  <a:lnTo>
                    <a:pt x="874" y="539"/>
                  </a:lnTo>
                  <a:lnTo>
                    <a:pt x="985" y="483"/>
                  </a:lnTo>
                  <a:lnTo>
                    <a:pt x="1115" y="409"/>
                  </a:lnTo>
                  <a:lnTo>
                    <a:pt x="1245" y="372"/>
                  </a:lnTo>
                  <a:lnTo>
                    <a:pt x="1375" y="335"/>
                  </a:lnTo>
                  <a:lnTo>
                    <a:pt x="1505" y="316"/>
                  </a:lnTo>
                  <a:close/>
                  <a:moveTo>
                    <a:pt x="1486" y="0"/>
                  </a:moveTo>
                  <a:lnTo>
                    <a:pt x="1319" y="19"/>
                  </a:lnTo>
                  <a:lnTo>
                    <a:pt x="1152" y="75"/>
                  </a:lnTo>
                  <a:lnTo>
                    <a:pt x="985" y="130"/>
                  </a:lnTo>
                  <a:lnTo>
                    <a:pt x="837" y="205"/>
                  </a:lnTo>
                  <a:lnTo>
                    <a:pt x="688" y="297"/>
                  </a:lnTo>
                  <a:lnTo>
                    <a:pt x="539" y="409"/>
                  </a:lnTo>
                  <a:lnTo>
                    <a:pt x="428" y="539"/>
                  </a:lnTo>
                  <a:lnTo>
                    <a:pt x="317" y="669"/>
                  </a:lnTo>
                  <a:lnTo>
                    <a:pt x="224" y="817"/>
                  </a:lnTo>
                  <a:lnTo>
                    <a:pt x="149" y="966"/>
                  </a:lnTo>
                  <a:lnTo>
                    <a:pt x="94" y="1133"/>
                  </a:lnTo>
                  <a:lnTo>
                    <a:pt x="57" y="1300"/>
                  </a:lnTo>
                  <a:lnTo>
                    <a:pt x="19" y="1467"/>
                  </a:lnTo>
                  <a:lnTo>
                    <a:pt x="1" y="1634"/>
                  </a:lnTo>
                  <a:lnTo>
                    <a:pt x="19" y="1820"/>
                  </a:lnTo>
                  <a:lnTo>
                    <a:pt x="38" y="1987"/>
                  </a:lnTo>
                  <a:lnTo>
                    <a:pt x="75" y="2154"/>
                  </a:lnTo>
                  <a:lnTo>
                    <a:pt x="131" y="2322"/>
                  </a:lnTo>
                  <a:lnTo>
                    <a:pt x="205" y="2470"/>
                  </a:lnTo>
                  <a:lnTo>
                    <a:pt x="298" y="2637"/>
                  </a:lnTo>
                  <a:lnTo>
                    <a:pt x="317" y="2656"/>
                  </a:lnTo>
                  <a:lnTo>
                    <a:pt x="354" y="2693"/>
                  </a:lnTo>
                  <a:lnTo>
                    <a:pt x="428" y="2693"/>
                  </a:lnTo>
                  <a:lnTo>
                    <a:pt x="484" y="2804"/>
                  </a:lnTo>
                  <a:lnTo>
                    <a:pt x="558" y="2916"/>
                  </a:lnTo>
                  <a:lnTo>
                    <a:pt x="632" y="3009"/>
                  </a:lnTo>
                  <a:lnTo>
                    <a:pt x="725" y="3102"/>
                  </a:lnTo>
                  <a:lnTo>
                    <a:pt x="818" y="3194"/>
                  </a:lnTo>
                  <a:lnTo>
                    <a:pt x="929" y="3269"/>
                  </a:lnTo>
                  <a:lnTo>
                    <a:pt x="1041" y="3324"/>
                  </a:lnTo>
                  <a:lnTo>
                    <a:pt x="1152" y="3380"/>
                  </a:lnTo>
                  <a:lnTo>
                    <a:pt x="1282" y="3417"/>
                  </a:lnTo>
                  <a:lnTo>
                    <a:pt x="1412" y="3454"/>
                  </a:lnTo>
                  <a:lnTo>
                    <a:pt x="1542" y="3473"/>
                  </a:lnTo>
                  <a:lnTo>
                    <a:pt x="1802" y="3473"/>
                  </a:lnTo>
                  <a:lnTo>
                    <a:pt x="1932" y="3436"/>
                  </a:lnTo>
                  <a:lnTo>
                    <a:pt x="2062" y="3417"/>
                  </a:lnTo>
                  <a:lnTo>
                    <a:pt x="2192" y="3362"/>
                  </a:lnTo>
                  <a:lnTo>
                    <a:pt x="2359" y="3287"/>
                  </a:lnTo>
                  <a:lnTo>
                    <a:pt x="2508" y="3194"/>
                  </a:lnTo>
                  <a:lnTo>
                    <a:pt x="2638" y="3083"/>
                  </a:lnTo>
                  <a:lnTo>
                    <a:pt x="2768" y="2953"/>
                  </a:lnTo>
                  <a:lnTo>
                    <a:pt x="2879" y="2823"/>
                  </a:lnTo>
                  <a:lnTo>
                    <a:pt x="2991" y="2674"/>
                  </a:lnTo>
                  <a:lnTo>
                    <a:pt x="3065" y="2507"/>
                  </a:lnTo>
                  <a:lnTo>
                    <a:pt x="3139" y="2340"/>
                  </a:lnTo>
                  <a:lnTo>
                    <a:pt x="3195" y="2173"/>
                  </a:lnTo>
                  <a:lnTo>
                    <a:pt x="3232" y="2006"/>
                  </a:lnTo>
                  <a:lnTo>
                    <a:pt x="3251" y="1820"/>
                  </a:lnTo>
                  <a:lnTo>
                    <a:pt x="3269" y="1653"/>
                  </a:lnTo>
                  <a:lnTo>
                    <a:pt x="3251" y="1467"/>
                  </a:lnTo>
                  <a:lnTo>
                    <a:pt x="3232" y="1300"/>
                  </a:lnTo>
                  <a:lnTo>
                    <a:pt x="3195" y="1114"/>
                  </a:lnTo>
                  <a:lnTo>
                    <a:pt x="3121" y="947"/>
                  </a:lnTo>
                  <a:lnTo>
                    <a:pt x="3046" y="799"/>
                  </a:lnTo>
                  <a:lnTo>
                    <a:pt x="2954" y="650"/>
                  </a:lnTo>
                  <a:lnTo>
                    <a:pt x="2842" y="520"/>
                  </a:lnTo>
                  <a:lnTo>
                    <a:pt x="2731" y="409"/>
                  </a:lnTo>
                  <a:lnTo>
                    <a:pt x="2601" y="297"/>
                  </a:lnTo>
                  <a:lnTo>
                    <a:pt x="2452" y="223"/>
                  </a:lnTo>
                  <a:lnTo>
                    <a:pt x="2304" y="149"/>
                  </a:lnTo>
                  <a:lnTo>
                    <a:pt x="2155" y="75"/>
                  </a:lnTo>
                  <a:lnTo>
                    <a:pt x="1988" y="37"/>
                  </a:lnTo>
                  <a:lnTo>
                    <a:pt x="1821" y="19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558;p43">
              <a:extLst>
                <a:ext uri="{FF2B5EF4-FFF2-40B4-BE49-F238E27FC236}">
                  <a16:creationId xmlns:a16="http://schemas.microsoft.com/office/drawing/2014/main" id="{FBDC0E70-F826-572B-660F-531A6F62BD22}"/>
                </a:ext>
              </a:extLst>
            </p:cNvPr>
            <p:cNvSpPr/>
            <p:nvPr/>
          </p:nvSpPr>
          <p:spPr>
            <a:xfrm rot="5400000">
              <a:off x="4743210" y="2951436"/>
              <a:ext cx="86850" cy="93599"/>
            </a:xfrm>
            <a:custGeom>
              <a:avLst/>
              <a:gdLst/>
              <a:ahLst/>
              <a:cxnLst/>
              <a:rect l="l" t="t" r="r" b="b"/>
              <a:pathLst>
                <a:path w="2638" h="2843" extrusionOk="0">
                  <a:moveTo>
                    <a:pt x="1356" y="335"/>
                  </a:moveTo>
                  <a:lnTo>
                    <a:pt x="1449" y="354"/>
                  </a:lnTo>
                  <a:lnTo>
                    <a:pt x="1560" y="391"/>
                  </a:lnTo>
                  <a:lnTo>
                    <a:pt x="1635" y="428"/>
                  </a:lnTo>
                  <a:lnTo>
                    <a:pt x="1802" y="521"/>
                  </a:lnTo>
                  <a:lnTo>
                    <a:pt x="1950" y="669"/>
                  </a:lnTo>
                  <a:lnTo>
                    <a:pt x="2080" y="837"/>
                  </a:lnTo>
                  <a:lnTo>
                    <a:pt x="2173" y="1004"/>
                  </a:lnTo>
                  <a:lnTo>
                    <a:pt x="2229" y="1189"/>
                  </a:lnTo>
                  <a:lnTo>
                    <a:pt x="2266" y="1394"/>
                  </a:lnTo>
                  <a:lnTo>
                    <a:pt x="2248" y="1598"/>
                  </a:lnTo>
                  <a:lnTo>
                    <a:pt x="2210" y="1802"/>
                  </a:lnTo>
                  <a:lnTo>
                    <a:pt x="2118" y="1969"/>
                  </a:lnTo>
                  <a:lnTo>
                    <a:pt x="2006" y="2137"/>
                  </a:lnTo>
                  <a:lnTo>
                    <a:pt x="1858" y="2267"/>
                  </a:lnTo>
                  <a:lnTo>
                    <a:pt x="1690" y="2378"/>
                  </a:lnTo>
                  <a:lnTo>
                    <a:pt x="1505" y="2452"/>
                  </a:lnTo>
                  <a:lnTo>
                    <a:pt x="1338" y="2471"/>
                  </a:lnTo>
                  <a:lnTo>
                    <a:pt x="1189" y="2471"/>
                  </a:lnTo>
                  <a:lnTo>
                    <a:pt x="1059" y="2452"/>
                  </a:lnTo>
                  <a:lnTo>
                    <a:pt x="929" y="2397"/>
                  </a:lnTo>
                  <a:lnTo>
                    <a:pt x="799" y="2322"/>
                  </a:lnTo>
                  <a:lnTo>
                    <a:pt x="706" y="2248"/>
                  </a:lnTo>
                  <a:lnTo>
                    <a:pt x="613" y="2137"/>
                  </a:lnTo>
                  <a:lnTo>
                    <a:pt x="539" y="2007"/>
                  </a:lnTo>
                  <a:lnTo>
                    <a:pt x="483" y="2025"/>
                  </a:lnTo>
                  <a:lnTo>
                    <a:pt x="428" y="2025"/>
                  </a:lnTo>
                  <a:lnTo>
                    <a:pt x="391" y="2007"/>
                  </a:lnTo>
                  <a:lnTo>
                    <a:pt x="353" y="1951"/>
                  </a:lnTo>
                  <a:lnTo>
                    <a:pt x="335" y="1728"/>
                  </a:lnTo>
                  <a:lnTo>
                    <a:pt x="316" y="1487"/>
                  </a:lnTo>
                  <a:lnTo>
                    <a:pt x="353" y="1245"/>
                  </a:lnTo>
                  <a:lnTo>
                    <a:pt x="409" y="1022"/>
                  </a:lnTo>
                  <a:lnTo>
                    <a:pt x="521" y="799"/>
                  </a:lnTo>
                  <a:lnTo>
                    <a:pt x="595" y="707"/>
                  </a:lnTo>
                  <a:lnTo>
                    <a:pt x="669" y="614"/>
                  </a:lnTo>
                  <a:lnTo>
                    <a:pt x="743" y="540"/>
                  </a:lnTo>
                  <a:lnTo>
                    <a:pt x="836" y="484"/>
                  </a:lnTo>
                  <a:lnTo>
                    <a:pt x="948" y="410"/>
                  </a:lnTo>
                  <a:lnTo>
                    <a:pt x="1059" y="372"/>
                  </a:lnTo>
                  <a:lnTo>
                    <a:pt x="1152" y="354"/>
                  </a:lnTo>
                  <a:lnTo>
                    <a:pt x="1263" y="335"/>
                  </a:lnTo>
                  <a:close/>
                  <a:moveTo>
                    <a:pt x="1189" y="1"/>
                  </a:moveTo>
                  <a:lnTo>
                    <a:pt x="1059" y="20"/>
                  </a:lnTo>
                  <a:lnTo>
                    <a:pt x="929" y="57"/>
                  </a:lnTo>
                  <a:lnTo>
                    <a:pt x="799" y="94"/>
                  </a:lnTo>
                  <a:lnTo>
                    <a:pt x="669" y="168"/>
                  </a:lnTo>
                  <a:lnTo>
                    <a:pt x="558" y="224"/>
                  </a:lnTo>
                  <a:lnTo>
                    <a:pt x="446" y="317"/>
                  </a:lnTo>
                  <a:lnTo>
                    <a:pt x="372" y="391"/>
                  </a:lnTo>
                  <a:lnTo>
                    <a:pt x="279" y="484"/>
                  </a:lnTo>
                  <a:lnTo>
                    <a:pt x="223" y="577"/>
                  </a:lnTo>
                  <a:lnTo>
                    <a:pt x="112" y="781"/>
                  </a:lnTo>
                  <a:lnTo>
                    <a:pt x="38" y="1004"/>
                  </a:lnTo>
                  <a:lnTo>
                    <a:pt x="1" y="1227"/>
                  </a:lnTo>
                  <a:lnTo>
                    <a:pt x="1" y="1468"/>
                  </a:lnTo>
                  <a:lnTo>
                    <a:pt x="38" y="1691"/>
                  </a:lnTo>
                  <a:lnTo>
                    <a:pt x="93" y="1932"/>
                  </a:lnTo>
                  <a:lnTo>
                    <a:pt x="131" y="1932"/>
                  </a:lnTo>
                  <a:lnTo>
                    <a:pt x="168" y="1969"/>
                  </a:lnTo>
                  <a:lnTo>
                    <a:pt x="223" y="2118"/>
                  </a:lnTo>
                  <a:lnTo>
                    <a:pt x="279" y="2267"/>
                  </a:lnTo>
                  <a:lnTo>
                    <a:pt x="372" y="2378"/>
                  </a:lnTo>
                  <a:lnTo>
                    <a:pt x="465" y="2489"/>
                  </a:lnTo>
                  <a:lnTo>
                    <a:pt x="576" y="2601"/>
                  </a:lnTo>
                  <a:lnTo>
                    <a:pt x="688" y="2675"/>
                  </a:lnTo>
                  <a:lnTo>
                    <a:pt x="818" y="2749"/>
                  </a:lnTo>
                  <a:lnTo>
                    <a:pt x="966" y="2787"/>
                  </a:lnTo>
                  <a:lnTo>
                    <a:pt x="1096" y="2824"/>
                  </a:lnTo>
                  <a:lnTo>
                    <a:pt x="1245" y="2842"/>
                  </a:lnTo>
                  <a:lnTo>
                    <a:pt x="1375" y="2842"/>
                  </a:lnTo>
                  <a:lnTo>
                    <a:pt x="1523" y="2824"/>
                  </a:lnTo>
                  <a:lnTo>
                    <a:pt x="1672" y="2787"/>
                  </a:lnTo>
                  <a:lnTo>
                    <a:pt x="1820" y="2731"/>
                  </a:lnTo>
                  <a:lnTo>
                    <a:pt x="1950" y="2657"/>
                  </a:lnTo>
                  <a:lnTo>
                    <a:pt x="2080" y="2564"/>
                  </a:lnTo>
                  <a:lnTo>
                    <a:pt x="2173" y="2471"/>
                  </a:lnTo>
                  <a:lnTo>
                    <a:pt x="2266" y="2378"/>
                  </a:lnTo>
                  <a:lnTo>
                    <a:pt x="2340" y="2267"/>
                  </a:lnTo>
                  <a:lnTo>
                    <a:pt x="2415" y="2155"/>
                  </a:lnTo>
                  <a:lnTo>
                    <a:pt x="2526" y="1932"/>
                  </a:lnTo>
                  <a:lnTo>
                    <a:pt x="2600" y="1672"/>
                  </a:lnTo>
                  <a:lnTo>
                    <a:pt x="2638" y="1412"/>
                  </a:lnTo>
                  <a:lnTo>
                    <a:pt x="2638" y="1282"/>
                  </a:lnTo>
                  <a:lnTo>
                    <a:pt x="2619" y="1152"/>
                  </a:lnTo>
                  <a:lnTo>
                    <a:pt x="2600" y="1022"/>
                  </a:lnTo>
                  <a:lnTo>
                    <a:pt x="2563" y="892"/>
                  </a:lnTo>
                  <a:lnTo>
                    <a:pt x="2508" y="762"/>
                  </a:lnTo>
                  <a:lnTo>
                    <a:pt x="2452" y="632"/>
                  </a:lnTo>
                  <a:lnTo>
                    <a:pt x="2378" y="521"/>
                  </a:lnTo>
                  <a:lnTo>
                    <a:pt x="2285" y="410"/>
                  </a:lnTo>
                  <a:lnTo>
                    <a:pt x="2192" y="317"/>
                  </a:lnTo>
                  <a:lnTo>
                    <a:pt x="2080" y="242"/>
                  </a:lnTo>
                  <a:lnTo>
                    <a:pt x="1969" y="168"/>
                  </a:lnTo>
                  <a:lnTo>
                    <a:pt x="1858" y="112"/>
                  </a:lnTo>
                  <a:lnTo>
                    <a:pt x="1728" y="75"/>
                  </a:lnTo>
                  <a:lnTo>
                    <a:pt x="1598" y="38"/>
                  </a:lnTo>
                  <a:lnTo>
                    <a:pt x="1468" y="20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559;p43">
              <a:extLst>
                <a:ext uri="{FF2B5EF4-FFF2-40B4-BE49-F238E27FC236}">
                  <a16:creationId xmlns:a16="http://schemas.microsoft.com/office/drawing/2014/main" id="{4F1CFBC7-29C4-A95D-BFDC-274ED0053BF2}"/>
                </a:ext>
              </a:extLst>
            </p:cNvPr>
            <p:cNvSpPr/>
            <p:nvPr/>
          </p:nvSpPr>
          <p:spPr>
            <a:xfrm rot="5400000">
              <a:off x="4755128" y="2962169"/>
              <a:ext cx="64232" cy="70322"/>
            </a:xfrm>
            <a:custGeom>
              <a:avLst/>
              <a:gdLst/>
              <a:ahLst/>
              <a:cxnLst/>
              <a:rect l="l" t="t" r="r" b="b"/>
              <a:pathLst>
                <a:path w="1951" h="2136" extrusionOk="0">
                  <a:moveTo>
                    <a:pt x="947" y="297"/>
                  </a:moveTo>
                  <a:lnTo>
                    <a:pt x="1096" y="316"/>
                  </a:lnTo>
                  <a:lnTo>
                    <a:pt x="1226" y="353"/>
                  </a:lnTo>
                  <a:lnTo>
                    <a:pt x="1356" y="427"/>
                  </a:lnTo>
                  <a:lnTo>
                    <a:pt x="1467" y="539"/>
                  </a:lnTo>
                  <a:lnTo>
                    <a:pt x="1560" y="669"/>
                  </a:lnTo>
                  <a:lnTo>
                    <a:pt x="1634" y="799"/>
                  </a:lnTo>
                  <a:lnTo>
                    <a:pt x="1672" y="947"/>
                  </a:lnTo>
                  <a:lnTo>
                    <a:pt x="1690" y="1096"/>
                  </a:lnTo>
                  <a:lnTo>
                    <a:pt x="1690" y="1244"/>
                  </a:lnTo>
                  <a:lnTo>
                    <a:pt x="1653" y="1374"/>
                  </a:lnTo>
                  <a:lnTo>
                    <a:pt x="1597" y="1504"/>
                  </a:lnTo>
                  <a:lnTo>
                    <a:pt x="1523" y="1634"/>
                  </a:lnTo>
                  <a:lnTo>
                    <a:pt x="1412" y="1727"/>
                  </a:lnTo>
                  <a:lnTo>
                    <a:pt x="1282" y="1820"/>
                  </a:lnTo>
                  <a:lnTo>
                    <a:pt x="1133" y="1876"/>
                  </a:lnTo>
                  <a:lnTo>
                    <a:pt x="1003" y="1894"/>
                  </a:lnTo>
                  <a:lnTo>
                    <a:pt x="854" y="1894"/>
                  </a:lnTo>
                  <a:lnTo>
                    <a:pt x="724" y="1857"/>
                  </a:lnTo>
                  <a:lnTo>
                    <a:pt x="594" y="1802"/>
                  </a:lnTo>
                  <a:lnTo>
                    <a:pt x="464" y="1709"/>
                  </a:lnTo>
                  <a:lnTo>
                    <a:pt x="372" y="1597"/>
                  </a:lnTo>
                  <a:lnTo>
                    <a:pt x="297" y="1486"/>
                  </a:lnTo>
                  <a:lnTo>
                    <a:pt x="316" y="1189"/>
                  </a:lnTo>
                  <a:lnTo>
                    <a:pt x="316" y="1040"/>
                  </a:lnTo>
                  <a:lnTo>
                    <a:pt x="353" y="892"/>
                  </a:lnTo>
                  <a:lnTo>
                    <a:pt x="390" y="743"/>
                  </a:lnTo>
                  <a:lnTo>
                    <a:pt x="446" y="613"/>
                  </a:lnTo>
                  <a:lnTo>
                    <a:pt x="539" y="502"/>
                  </a:lnTo>
                  <a:lnTo>
                    <a:pt x="669" y="409"/>
                  </a:lnTo>
                  <a:lnTo>
                    <a:pt x="743" y="353"/>
                  </a:lnTo>
                  <a:lnTo>
                    <a:pt x="817" y="334"/>
                  </a:lnTo>
                  <a:lnTo>
                    <a:pt x="947" y="297"/>
                  </a:lnTo>
                  <a:close/>
                  <a:moveTo>
                    <a:pt x="947" y="0"/>
                  </a:moveTo>
                  <a:lnTo>
                    <a:pt x="836" y="19"/>
                  </a:lnTo>
                  <a:lnTo>
                    <a:pt x="743" y="37"/>
                  </a:lnTo>
                  <a:lnTo>
                    <a:pt x="632" y="75"/>
                  </a:lnTo>
                  <a:lnTo>
                    <a:pt x="520" y="149"/>
                  </a:lnTo>
                  <a:lnTo>
                    <a:pt x="427" y="205"/>
                  </a:lnTo>
                  <a:lnTo>
                    <a:pt x="353" y="279"/>
                  </a:lnTo>
                  <a:lnTo>
                    <a:pt x="279" y="372"/>
                  </a:lnTo>
                  <a:lnTo>
                    <a:pt x="205" y="464"/>
                  </a:lnTo>
                  <a:lnTo>
                    <a:pt x="93" y="687"/>
                  </a:lnTo>
                  <a:lnTo>
                    <a:pt x="37" y="910"/>
                  </a:lnTo>
                  <a:lnTo>
                    <a:pt x="0" y="1152"/>
                  </a:lnTo>
                  <a:lnTo>
                    <a:pt x="19" y="1393"/>
                  </a:lnTo>
                  <a:lnTo>
                    <a:pt x="37" y="1616"/>
                  </a:lnTo>
                  <a:lnTo>
                    <a:pt x="75" y="1672"/>
                  </a:lnTo>
                  <a:lnTo>
                    <a:pt x="112" y="1690"/>
                  </a:lnTo>
                  <a:lnTo>
                    <a:pt x="167" y="1690"/>
                  </a:lnTo>
                  <a:lnTo>
                    <a:pt x="223" y="1672"/>
                  </a:lnTo>
                  <a:lnTo>
                    <a:pt x="297" y="1802"/>
                  </a:lnTo>
                  <a:lnTo>
                    <a:pt x="390" y="1913"/>
                  </a:lnTo>
                  <a:lnTo>
                    <a:pt x="483" y="1987"/>
                  </a:lnTo>
                  <a:lnTo>
                    <a:pt x="613" y="2062"/>
                  </a:lnTo>
                  <a:lnTo>
                    <a:pt x="743" y="2117"/>
                  </a:lnTo>
                  <a:lnTo>
                    <a:pt x="873" y="2136"/>
                  </a:lnTo>
                  <a:lnTo>
                    <a:pt x="1022" y="2136"/>
                  </a:lnTo>
                  <a:lnTo>
                    <a:pt x="1189" y="2117"/>
                  </a:lnTo>
                  <a:lnTo>
                    <a:pt x="1374" y="2043"/>
                  </a:lnTo>
                  <a:lnTo>
                    <a:pt x="1542" y="1932"/>
                  </a:lnTo>
                  <a:lnTo>
                    <a:pt x="1690" y="1802"/>
                  </a:lnTo>
                  <a:lnTo>
                    <a:pt x="1802" y="1634"/>
                  </a:lnTo>
                  <a:lnTo>
                    <a:pt x="1894" y="1467"/>
                  </a:lnTo>
                  <a:lnTo>
                    <a:pt x="1932" y="1263"/>
                  </a:lnTo>
                  <a:lnTo>
                    <a:pt x="1950" y="1059"/>
                  </a:lnTo>
                  <a:lnTo>
                    <a:pt x="1913" y="854"/>
                  </a:lnTo>
                  <a:lnTo>
                    <a:pt x="1857" y="669"/>
                  </a:lnTo>
                  <a:lnTo>
                    <a:pt x="1764" y="502"/>
                  </a:lnTo>
                  <a:lnTo>
                    <a:pt x="1634" y="334"/>
                  </a:lnTo>
                  <a:lnTo>
                    <a:pt x="1486" y="186"/>
                  </a:lnTo>
                  <a:lnTo>
                    <a:pt x="1319" y="93"/>
                  </a:lnTo>
                  <a:lnTo>
                    <a:pt x="1244" y="56"/>
                  </a:lnTo>
                  <a:lnTo>
                    <a:pt x="1133" y="19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560;p43">
              <a:extLst>
                <a:ext uri="{FF2B5EF4-FFF2-40B4-BE49-F238E27FC236}">
                  <a16:creationId xmlns:a16="http://schemas.microsoft.com/office/drawing/2014/main" id="{03284381-C47F-F9F7-ADCB-88EDAC5D8152}"/>
                </a:ext>
              </a:extLst>
            </p:cNvPr>
            <p:cNvSpPr/>
            <p:nvPr/>
          </p:nvSpPr>
          <p:spPr>
            <a:xfrm rot="5400000">
              <a:off x="4763375" y="2971634"/>
              <a:ext cx="45894" cy="52610"/>
            </a:xfrm>
            <a:custGeom>
              <a:avLst/>
              <a:gdLst/>
              <a:ahLst/>
              <a:cxnLst/>
              <a:rect l="l" t="t" r="r" b="b"/>
              <a:pathLst>
                <a:path w="1394" h="1598" extrusionOk="0">
                  <a:moveTo>
                    <a:pt x="650" y="0"/>
                  </a:moveTo>
                  <a:lnTo>
                    <a:pt x="520" y="37"/>
                  </a:lnTo>
                  <a:lnTo>
                    <a:pt x="446" y="56"/>
                  </a:lnTo>
                  <a:lnTo>
                    <a:pt x="372" y="112"/>
                  </a:lnTo>
                  <a:lnTo>
                    <a:pt x="242" y="205"/>
                  </a:lnTo>
                  <a:lnTo>
                    <a:pt x="149" y="316"/>
                  </a:lnTo>
                  <a:lnTo>
                    <a:pt x="93" y="446"/>
                  </a:lnTo>
                  <a:lnTo>
                    <a:pt x="56" y="595"/>
                  </a:lnTo>
                  <a:lnTo>
                    <a:pt x="19" y="743"/>
                  </a:lnTo>
                  <a:lnTo>
                    <a:pt x="19" y="892"/>
                  </a:lnTo>
                  <a:lnTo>
                    <a:pt x="0" y="1189"/>
                  </a:lnTo>
                  <a:lnTo>
                    <a:pt x="75" y="1300"/>
                  </a:lnTo>
                  <a:lnTo>
                    <a:pt x="167" y="1412"/>
                  </a:lnTo>
                  <a:lnTo>
                    <a:pt x="297" y="1505"/>
                  </a:lnTo>
                  <a:lnTo>
                    <a:pt x="427" y="1560"/>
                  </a:lnTo>
                  <a:lnTo>
                    <a:pt x="557" y="1597"/>
                  </a:lnTo>
                  <a:lnTo>
                    <a:pt x="706" y="1597"/>
                  </a:lnTo>
                  <a:lnTo>
                    <a:pt x="836" y="1579"/>
                  </a:lnTo>
                  <a:lnTo>
                    <a:pt x="985" y="1523"/>
                  </a:lnTo>
                  <a:lnTo>
                    <a:pt x="1115" y="1430"/>
                  </a:lnTo>
                  <a:lnTo>
                    <a:pt x="1226" y="1337"/>
                  </a:lnTo>
                  <a:lnTo>
                    <a:pt x="1300" y="1207"/>
                  </a:lnTo>
                  <a:lnTo>
                    <a:pt x="1356" y="1077"/>
                  </a:lnTo>
                  <a:lnTo>
                    <a:pt x="1393" y="947"/>
                  </a:lnTo>
                  <a:lnTo>
                    <a:pt x="1393" y="799"/>
                  </a:lnTo>
                  <a:lnTo>
                    <a:pt x="1375" y="650"/>
                  </a:lnTo>
                  <a:lnTo>
                    <a:pt x="1337" y="502"/>
                  </a:lnTo>
                  <a:lnTo>
                    <a:pt x="1263" y="372"/>
                  </a:lnTo>
                  <a:lnTo>
                    <a:pt x="1170" y="242"/>
                  </a:lnTo>
                  <a:lnTo>
                    <a:pt x="1059" y="130"/>
                  </a:lnTo>
                  <a:lnTo>
                    <a:pt x="929" y="56"/>
                  </a:lnTo>
                  <a:lnTo>
                    <a:pt x="799" y="19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561;p43">
              <a:extLst>
                <a:ext uri="{FF2B5EF4-FFF2-40B4-BE49-F238E27FC236}">
                  <a16:creationId xmlns:a16="http://schemas.microsoft.com/office/drawing/2014/main" id="{AF3F0C89-A771-B63A-0E69-1F815AF2DD0D}"/>
                </a:ext>
              </a:extLst>
            </p:cNvPr>
            <p:cNvSpPr/>
            <p:nvPr/>
          </p:nvSpPr>
          <p:spPr>
            <a:xfrm rot="5400000">
              <a:off x="4784478" y="2907731"/>
              <a:ext cx="11029" cy="37960"/>
            </a:xfrm>
            <a:custGeom>
              <a:avLst/>
              <a:gdLst/>
              <a:ahLst/>
              <a:cxnLst/>
              <a:rect l="l" t="t" r="r" b="b"/>
              <a:pathLst>
                <a:path w="335" h="1153" extrusionOk="0">
                  <a:moveTo>
                    <a:pt x="223" y="1"/>
                  </a:moveTo>
                  <a:lnTo>
                    <a:pt x="186" y="19"/>
                  </a:lnTo>
                  <a:lnTo>
                    <a:pt x="167" y="38"/>
                  </a:lnTo>
                  <a:lnTo>
                    <a:pt x="93" y="168"/>
                  </a:lnTo>
                  <a:lnTo>
                    <a:pt x="56" y="279"/>
                  </a:lnTo>
                  <a:lnTo>
                    <a:pt x="19" y="409"/>
                  </a:lnTo>
                  <a:lnTo>
                    <a:pt x="19" y="558"/>
                  </a:lnTo>
                  <a:lnTo>
                    <a:pt x="0" y="688"/>
                  </a:lnTo>
                  <a:lnTo>
                    <a:pt x="19" y="818"/>
                  </a:lnTo>
                  <a:lnTo>
                    <a:pt x="56" y="1078"/>
                  </a:lnTo>
                  <a:lnTo>
                    <a:pt x="74" y="1115"/>
                  </a:lnTo>
                  <a:lnTo>
                    <a:pt x="112" y="1134"/>
                  </a:lnTo>
                  <a:lnTo>
                    <a:pt x="130" y="1152"/>
                  </a:lnTo>
                  <a:lnTo>
                    <a:pt x="167" y="1134"/>
                  </a:lnTo>
                  <a:lnTo>
                    <a:pt x="204" y="1115"/>
                  </a:lnTo>
                  <a:lnTo>
                    <a:pt x="223" y="1096"/>
                  </a:lnTo>
                  <a:lnTo>
                    <a:pt x="242" y="1059"/>
                  </a:lnTo>
                  <a:lnTo>
                    <a:pt x="242" y="1022"/>
                  </a:lnTo>
                  <a:lnTo>
                    <a:pt x="223" y="911"/>
                  </a:lnTo>
                  <a:lnTo>
                    <a:pt x="223" y="781"/>
                  </a:lnTo>
                  <a:lnTo>
                    <a:pt x="223" y="558"/>
                  </a:lnTo>
                  <a:lnTo>
                    <a:pt x="279" y="354"/>
                  </a:lnTo>
                  <a:lnTo>
                    <a:pt x="334" y="112"/>
                  </a:lnTo>
                  <a:lnTo>
                    <a:pt x="334" y="75"/>
                  </a:lnTo>
                  <a:lnTo>
                    <a:pt x="334" y="56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562;p43">
              <a:extLst>
                <a:ext uri="{FF2B5EF4-FFF2-40B4-BE49-F238E27FC236}">
                  <a16:creationId xmlns:a16="http://schemas.microsoft.com/office/drawing/2014/main" id="{0F39B0BE-7D7E-F2E7-7A26-2D91B966A231}"/>
                </a:ext>
              </a:extLst>
            </p:cNvPr>
            <p:cNvSpPr/>
            <p:nvPr/>
          </p:nvSpPr>
          <p:spPr>
            <a:xfrm rot="5400000">
              <a:off x="4779573" y="2916291"/>
              <a:ext cx="7375" cy="41614"/>
            </a:xfrm>
            <a:custGeom>
              <a:avLst/>
              <a:gdLst/>
              <a:ahLst/>
              <a:cxnLst/>
              <a:rect l="l" t="t" r="r" b="b"/>
              <a:pathLst>
                <a:path w="224" h="1264" extrusionOk="0">
                  <a:moveTo>
                    <a:pt x="112" y="0"/>
                  </a:moveTo>
                  <a:lnTo>
                    <a:pt x="38" y="19"/>
                  </a:lnTo>
                  <a:lnTo>
                    <a:pt x="19" y="37"/>
                  </a:lnTo>
                  <a:lnTo>
                    <a:pt x="19" y="56"/>
                  </a:lnTo>
                  <a:lnTo>
                    <a:pt x="1" y="353"/>
                  </a:lnTo>
                  <a:lnTo>
                    <a:pt x="1" y="632"/>
                  </a:lnTo>
                  <a:lnTo>
                    <a:pt x="19" y="910"/>
                  </a:lnTo>
                  <a:lnTo>
                    <a:pt x="75" y="1207"/>
                  </a:lnTo>
                  <a:lnTo>
                    <a:pt x="75" y="1226"/>
                  </a:lnTo>
                  <a:lnTo>
                    <a:pt x="93" y="1245"/>
                  </a:lnTo>
                  <a:lnTo>
                    <a:pt x="149" y="1263"/>
                  </a:lnTo>
                  <a:lnTo>
                    <a:pt x="205" y="1226"/>
                  </a:lnTo>
                  <a:lnTo>
                    <a:pt x="223" y="1207"/>
                  </a:lnTo>
                  <a:lnTo>
                    <a:pt x="223" y="1170"/>
                  </a:lnTo>
                  <a:lnTo>
                    <a:pt x="205" y="910"/>
                  </a:lnTo>
                  <a:lnTo>
                    <a:pt x="186" y="632"/>
                  </a:lnTo>
                  <a:lnTo>
                    <a:pt x="186" y="93"/>
                  </a:lnTo>
                  <a:lnTo>
                    <a:pt x="168" y="56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563;p43">
              <a:extLst>
                <a:ext uri="{FF2B5EF4-FFF2-40B4-BE49-F238E27FC236}">
                  <a16:creationId xmlns:a16="http://schemas.microsoft.com/office/drawing/2014/main" id="{1F9E9264-2C3F-F6AE-1B18-BCED2399FE07}"/>
                </a:ext>
              </a:extLst>
            </p:cNvPr>
            <p:cNvSpPr/>
            <p:nvPr/>
          </p:nvSpPr>
          <p:spPr>
            <a:xfrm rot="5400000">
              <a:off x="4610252" y="3042847"/>
              <a:ext cx="140019" cy="149830"/>
            </a:xfrm>
            <a:custGeom>
              <a:avLst/>
              <a:gdLst/>
              <a:ahLst/>
              <a:cxnLst/>
              <a:rect l="l" t="t" r="r" b="b"/>
              <a:pathLst>
                <a:path w="4253" h="4551" extrusionOk="0">
                  <a:moveTo>
                    <a:pt x="3863" y="410"/>
                  </a:moveTo>
                  <a:lnTo>
                    <a:pt x="3584" y="911"/>
                  </a:lnTo>
                  <a:lnTo>
                    <a:pt x="3269" y="1375"/>
                  </a:lnTo>
                  <a:lnTo>
                    <a:pt x="2953" y="1821"/>
                  </a:lnTo>
                  <a:lnTo>
                    <a:pt x="2600" y="2248"/>
                  </a:lnTo>
                  <a:lnTo>
                    <a:pt x="2229" y="2675"/>
                  </a:lnTo>
                  <a:lnTo>
                    <a:pt x="1839" y="3065"/>
                  </a:lnTo>
                  <a:lnTo>
                    <a:pt x="1412" y="3437"/>
                  </a:lnTo>
                  <a:lnTo>
                    <a:pt x="984" y="3789"/>
                  </a:lnTo>
                  <a:lnTo>
                    <a:pt x="1337" y="3455"/>
                  </a:lnTo>
                  <a:lnTo>
                    <a:pt x="1672" y="3102"/>
                  </a:lnTo>
                  <a:lnTo>
                    <a:pt x="1987" y="2731"/>
                  </a:lnTo>
                  <a:lnTo>
                    <a:pt x="2303" y="2359"/>
                  </a:lnTo>
                  <a:lnTo>
                    <a:pt x="2489" y="2137"/>
                  </a:lnTo>
                  <a:lnTo>
                    <a:pt x="2656" y="1895"/>
                  </a:lnTo>
                  <a:lnTo>
                    <a:pt x="3027" y="1357"/>
                  </a:lnTo>
                  <a:lnTo>
                    <a:pt x="3232" y="1097"/>
                  </a:lnTo>
                  <a:lnTo>
                    <a:pt x="3436" y="837"/>
                  </a:lnTo>
                  <a:lnTo>
                    <a:pt x="3640" y="614"/>
                  </a:lnTo>
                  <a:lnTo>
                    <a:pt x="3863" y="410"/>
                  </a:lnTo>
                  <a:close/>
                  <a:moveTo>
                    <a:pt x="4104" y="1"/>
                  </a:moveTo>
                  <a:lnTo>
                    <a:pt x="3956" y="94"/>
                  </a:lnTo>
                  <a:lnTo>
                    <a:pt x="3826" y="168"/>
                  </a:lnTo>
                  <a:lnTo>
                    <a:pt x="3566" y="391"/>
                  </a:lnTo>
                  <a:lnTo>
                    <a:pt x="3343" y="632"/>
                  </a:lnTo>
                  <a:lnTo>
                    <a:pt x="3120" y="892"/>
                  </a:lnTo>
                  <a:lnTo>
                    <a:pt x="2712" y="1449"/>
                  </a:lnTo>
                  <a:lnTo>
                    <a:pt x="2526" y="1709"/>
                  </a:lnTo>
                  <a:lnTo>
                    <a:pt x="2322" y="1969"/>
                  </a:lnTo>
                  <a:lnTo>
                    <a:pt x="1783" y="2564"/>
                  </a:lnTo>
                  <a:lnTo>
                    <a:pt x="1226" y="3139"/>
                  </a:lnTo>
                  <a:lnTo>
                    <a:pt x="632" y="3697"/>
                  </a:lnTo>
                  <a:lnTo>
                    <a:pt x="56" y="4254"/>
                  </a:lnTo>
                  <a:lnTo>
                    <a:pt x="19" y="4291"/>
                  </a:lnTo>
                  <a:lnTo>
                    <a:pt x="0" y="4328"/>
                  </a:lnTo>
                  <a:lnTo>
                    <a:pt x="0" y="4365"/>
                  </a:lnTo>
                  <a:lnTo>
                    <a:pt x="19" y="4402"/>
                  </a:lnTo>
                  <a:lnTo>
                    <a:pt x="56" y="4458"/>
                  </a:lnTo>
                  <a:lnTo>
                    <a:pt x="130" y="4495"/>
                  </a:lnTo>
                  <a:lnTo>
                    <a:pt x="149" y="4514"/>
                  </a:lnTo>
                  <a:lnTo>
                    <a:pt x="167" y="4532"/>
                  </a:lnTo>
                  <a:lnTo>
                    <a:pt x="205" y="4551"/>
                  </a:lnTo>
                  <a:lnTo>
                    <a:pt x="242" y="4532"/>
                  </a:lnTo>
                  <a:lnTo>
                    <a:pt x="576" y="4346"/>
                  </a:lnTo>
                  <a:lnTo>
                    <a:pt x="892" y="4142"/>
                  </a:lnTo>
                  <a:lnTo>
                    <a:pt x="1207" y="3919"/>
                  </a:lnTo>
                  <a:lnTo>
                    <a:pt x="1504" y="3697"/>
                  </a:lnTo>
                  <a:lnTo>
                    <a:pt x="1783" y="3455"/>
                  </a:lnTo>
                  <a:lnTo>
                    <a:pt x="2062" y="3195"/>
                  </a:lnTo>
                  <a:lnTo>
                    <a:pt x="2340" y="2935"/>
                  </a:lnTo>
                  <a:lnTo>
                    <a:pt x="2600" y="2657"/>
                  </a:lnTo>
                  <a:lnTo>
                    <a:pt x="2842" y="2378"/>
                  </a:lnTo>
                  <a:lnTo>
                    <a:pt x="3064" y="2081"/>
                  </a:lnTo>
                  <a:lnTo>
                    <a:pt x="3306" y="1784"/>
                  </a:lnTo>
                  <a:lnTo>
                    <a:pt x="3510" y="1468"/>
                  </a:lnTo>
                  <a:lnTo>
                    <a:pt x="3714" y="1152"/>
                  </a:lnTo>
                  <a:lnTo>
                    <a:pt x="3900" y="818"/>
                  </a:lnTo>
                  <a:lnTo>
                    <a:pt x="4086" y="484"/>
                  </a:lnTo>
                  <a:lnTo>
                    <a:pt x="4253" y="150"/>
                  </a:lnTo>
                  <a:lnTo>
                    <a:pt x="4253" y="112"/>
                  </a:lnTo>
                  <a:lnTo>
                    <a:pt x="4253" y="75"/>
                  </a:lnTo>
                  <a:lnTo>
                    <a:pt x="4234" y="20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564;p43">
              <a:extLst>
                <a:ext uri="{FF2B5EF4-FFF2-40B4-BE49-F238E27FC236}">
                  <a16:creationId xmlns:a16="http://schemas.microsoft.com/office/drawing/2014/main" id="{852EDD88-A91E-088B-0623-9A8E6266FA85}"/>
                </a:ext>
              </a:extLst>
            </p:cNvPr>
            <p:cNvSpPr/>
            <p:nvPr/>
          </p:nvSpPr>
          <p:spPr>
            <a:xfrm rot="5400000">
              <a:off x="4638663" y="3071885"/>
              <a:ext cx="94784" cy="111311"/>
            </a:xfrm>
            <a:custGeom>
              <a:avLst/>
              <a:gdLst/>
              <a:ahLst/>
              <a:cxnLst/>
              <a:rect l="l" t="t" r="r" b="b"/>
              <a:pathLst>
                <a:path w="2879" h="3381" extrusionOk="0">
                  <a:moveTo>
                    <a:pt x="2879" y="1"/>
                  </a:moveTo>
                  <a:lnTo>
                    <a:pt x="2656" y="205"/>
                  </a:lnTo>
                  <a:lnTo>
                    <a:pt x="2452" y="428"/>
                  </a:lnTo>
                  <a:lnTo>
                    <a:pt x="2248" y="688"/>
                  </a:lnTo>
                  <a:lnTo>
                    <a:pt x="2043" y="948"/>
                  </a:lnTo>
                  <a:lnTo>
                    <a:pt x="1672" y="1486"/>
                  </a:lnTo>
                  <a:lnTo>
                    <a:pt x="1505" y="1728"/>
                  </a:lnTo>
                  <a:lnTo>
                    <a:pt x="1319" y="1950"/>
                  </a:lnTo>
                  <a:lnTo>
                    <a:pt x="1003" y="2322"/>
                  </a:lnTo>
                  <a:lnTo>
                    <a:pt x="688" y="2693"/>
                  </a:lnTo>
                  <a:lnTo>
                    <a:pt x="353" y="3046"/>
                  </a:lnTo>
                  <a:lnTo>
                    <a:pt x="0" y="3380"/>
                  </a:lnTo>
                  <a:lnTo>
                    <a:pt x="428" y="3028"/>
                  </a:lnTo>
                  <a:lnTo>
                    <a:pt x="855" y="2656"/>
                  </a:lnTo>
                  <a:lnTo>
                    <a:pt x="1245" y="2266"/>
                  </a:lnTo>
                  <a:lnTo>
                    <a:pt x="1616" y="1839"/>
                  </a:lnTo>
                  <a:lnTo>
                    <a:pt x="1969" y="1412"/>
                  </a:lnTo>
                  <a:lnTo>
                    <a:pt x="2285" y="966"/>
                  </a:lnTo>
                  <a:lnTo>
                    <a:pt x="2600" y="502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565;p43">
              <a:extLst>
                <a:ext uri="{FF2B5EF4-FFF2-40B4-BE49-F238E27FC236}">
                  <a16:creationId xmlns:a16="http://schemas.microsoft.com/office/drawing/2014/main" id="{5DE9EB70-9839-9103-AC9E-71A1D73CF075}"/>
                </a:ext>
              </a:extLst>
            </p:cNvPr>
            <p:cNvSpPr/>
            <p:nvPr/>
          </p:nvSpPr>
          <p:spPr>
            <a:xfrm rot="5400000">
              <a:off x="4439036" y="3058139"/>
              <a:ext cx="180382" cy="185288"/>
            </a:xfrm>
            <a:custGeom>
              <a:avLst/>
              <a:gdLst/>
              <a:ahLst/>
              <a:cxnLst/>
              <a:rect l="l" t="t" r="r" b="b"/>
              <a:pathLst>
                <a:path w="5479" h="5628" extrusionOk="0">
                  <a:moveTo>
                    <a:pt x="5014" y="502"/>
                  </a:moveTo>
                  <a:lnTo>
                    <a:pt x="5051" y="520"/>
                  </a:lnTo>
                  <a:lnTo>
                    <a:pt x="5070" y="539"/>
                  </a:lnTo>
                  <a:lnTo>
                    <a:pt x="5089" y="576"/>
                  </a:lnTo>
                  <a:lnTo>
                    <a:pt x="5089" y="632"/>
                  </a:lnTo>
                  <a:lnTo>
                    <a:pt x="5070" y="743"/>
                  </a:lnTo>
                  <a:lnTo>
                    <a:pt x="5051" y="836"/>
                  </a:lnTo>
                  <a:lnTo>
                    <a:pt x="4959" y="1040"/>
                  </a:lnTo>
                  <a:lnTo>
                    <a:pt x="4847" y="1263"/>
                  </a:lnTo>
                  <a:lnTo>
                    <a:pt x="4699" y="1486"/>
                  </a:lnTo>
                  <a:lnTo>
                    <a:pt x="4364" y="1876"/>
                  </a:lnTo>
                  <a:lnTo>
                    <a:pt x="4086" y="2192"/>
                  </a:lnTo>
                  <a:lnTo>
                    <a:pt x="3844" y="2489"/>
                  </a:lnTo>
                  <a:lnTo>
                    <a:pt x="3566" y="2767"/>
                  </a:lnTo>
                  <a:lnTo>
                    <a:pt x="3287" y="3046"/>
                  </a:lnTo>
                  <a:lnTo>
                    <a:pt x="3009" y="3306"/>
                  </a:lnTo>
                  <a:lnTo>
                    <a:pt x="2674" y="3603"/>
                  </a:lnTo>
                  <a:lnTo>
                    <a:pt x="2340" y="3882"/>
                  </a:lnTo>
                  <a:lnTo>
                    <a:pt x="1653" y="4420"/>
                  </a:lnTo>
                  <a:lnTo>
                    <a:pt x="947" y="4940"/>
                  </a:lnTo>
                  <a:lnTo>
                    <a:pt x="223" y="5460"/>
                  </a:lnTo>
                  <a:lnTo>
                    <a:pt x="242" y="5423"/>
                  </a:lnTo>
                  <a:lnTo>
                    <a:pt x="427" y="5052"/>
                  </a:lnTo>
                  <a:lnTo>
                    <a:pt x="632" y="4717"/>
                  </a:lnTo>
                  <a:lnTo>
                    <a:pt x="873" y="4402"/>
                  </a:lnTo>
                  <a:lnTo>
                    <a:pt x="1133" y="4104"/>
                  </a:lnTo>
                  <a:lnTo>
                    <a:pt x="1412" y="3807"/>
                  </a:lnTo>
                  <a:lnTo>
                    <a:pt x="1690" y="3529"/>
                  </a:lnTo>
                  <a:lnTo>
                    <a:pt x="2303" y="2990"/>
                  </a:lnTo>
                  <a:lnTo>
                    <a:pt x="3863" y="1597"/>
                  </a:lnTo>
                  <a:lnTo>
                    <a:pt x="4494" y="1022"/>
                  </a:lnTo>
                  <a:lnTo>
                    <a:pt x="4661" y="836"/>
                  </a:lnTo>
                  <a:lnTo>
                    <a:pt x="4866" y="632"/>
                  </a:lnTo>
                  <a:lnTo>
                    <a:pt x="4959" y="539"/>
                  </a:lnTo>
                  <a:lnTo>
                    <a:pt x="5014" y="502"/>
                  </a:lnTo>
                  <a:close/>
                  <a:moveTo>
                    <a:pt x="5330" y="0"/>
                  </a:moveTo>
                  <a:lnTo>
                    <a:pt x="5274" y="19"/>
                  </a:lnTo>
                  <a:lnTo>
                    <a:pt x="1950" y="2953"/>
                  </a:lnTo>
                  <a:lnTo>
                    <a:pt x="1374" y="3473"/>
                  </a:lnTo>
                  <a:lnTo>
                    <a:pt x="1114" y="3752"/>
                  </a:lnTo>
                  <a:lnTo>
                    <a:pt x="854" y="4012"/>
                  </a:lnTo>
                  <a:lnTo>
                    <a:pt x="613" y="4309"/>
                  </a:lnTo>
                  <a:lnTo>
                    <a:pt x="390" y="4606"/>
                  </a:lnTo>
                  <a:lnTo>
                    <a:pt x="186" y="4940"/>
                  </a:lnTo>
                  <a:lnTo>
                    <a:pt x="0" y="5293"/>
                  </a:lnTo>
                  <a:lnTo>
                    <a:pt x="0" y="5330"/>
                  </a:lnTo>
                  <a:lnTo>
                    <a:pt x="0" y="5386"/>
                  </a:lnTo>
                  <a:lnTo>
                    <a:pt x="19" y="5423"/>
                  </a:lnTo>
                  <a:lnTo>
                    <a:pt x="37" y="5460"/>
                  </a:lnTo>
                  <a:lnTo>
                    <a:pt x="112" y="5497"/>
                  </a:lnTo>
                  <a:lnTo>
                    <a:pt x="186" y="5497"/>
                  </a:lnTo>
                  <a:lnTo>
                    <a:pt x="130" y="5534"/>
                  </a:lnTo>
                  <a:lnTo>
                    <a:pt x="112" y="5553"/>
                  </a:lnTo>
                  <a:lnTo>
                    <a:pt x="112" y="5609"/>
                  </a:lnTo>
                  <a:lnTo>
                    <a:pt x="149" y="5627"/>
                  </a:lnTo>
                  <a:lnTo>
                    <a:pt x="186" y="5627"/>
                  </a:lnTo>
                  <a:lnTo>
                    <a:pt x="1114" y="5033"/>
                  </a:lnTo>
                  <a:lnTo>
                    <a:pt x="1579" y="4736"/>
                  </a:lnTo>
                  <a:lnTo>
                    <a:pt x="2024" y="4420"/>
                  </a:lnTo>
                  <a:lnTo>
                    <a:pt x="2452" y="4086"/>
                  </a:lnTo>
                  <a:lnTo>
                    <a:pt x="2879" y="3752"/>
                  </a:lnTo>
                  <a:lnTo>
                    <a:pt x="3287" y="3380"/>
                  </a:lnTo>
                  <a:lnTo>
                    <a:pt x="3696" y="3009"/>
                  </a:lnTo>
                  <a:lnTo>
                    <a:pt x="3974" y="2712"/>
                  </a:lnTo>
                  <a:lnTo>
                    <a:pt x="4271" y="2396"/>
                  </a:lnTo>
                  <a:lnTo>
                    <a:pt x="4569" y="2062"/>
                  </a:lnTo>
                  <a:lnTo>
                    <a:pt x="4847" y="1690"/>
                  </a:lnTo>
                  <a:lnTo>
                    <a:pt x="4977" y="1505"/>
                  </a:lnTo>
                  <a:lnTo>
                    <a:pt x="5089" y="1319"/>
                  </a:lnTo>
                  <a:lnTo>
                    <a:pt x="5200" y="1115"/>
                  </a:lnTo>
                  <a:lnTo>
                    <a:pt x="5293" y="910"/>
                  </a:lnTo>
                  <a:lnTo>
                    <a:pt x="5367" y="725"/>
                  </a:lnTo>
                  <a:lnTo>
                    <a:pt x="5423" y="520"/>
                  </a:lnTo>
                  <a:lnTo>
                    <a:pt x="5460" y="316"/>
                  </a:lnTo>
                  <a:lnTo>
                    <a:pt x="5479" y="112"/>
                  </a:lnTo>
                  <a:lnTo>
                    <a:pt x="5479" y="75"/>
                  </a:lnTo>
                  <a:lnTo>
                    <a:pt x="5460" y="38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66;p43">
              <a:extLst>
                <a:ext uri="{FF2B5EF4-FFF2-40B4-BE49-F238E27FC236}">
                  <a16:creationId xmlns:a16="http://schemas.microsoft.com/office/drawing/2014/main" id="{F07B3581-90BE-C89D-E05C-8884810AE439}"/>
                </a:ext>
              </a:extLst>
            </p:cNvPr>
            <p:cNvSpPr/>
            <p:nvPr/>
          </p:nvSpPr>
          <p:spPr>
            <a:xfrm rot="5400000">
              <a:off x="4443628" y="3066387"/>
              <a:ext cx="160201" cy="163296"/>
            </a:xfrm>
            <a:custGeom>
              <a:avLst/>
              <a:gdLst/>
              <a:ahLst/>
              <a:cxnLst/>
              <a:rect l="l" t="t" r="r" b="b"/>
              <a:pathLst>
                <a:path w="4866" h="4960" extrusionOk="0">
                  <a:moveTo>
                    <a:pt x="4791" y="1"/>
                  </a:moveTo>
                  <a:lnTo>
                    <a:pt x="4736" y="38"/>
                  </a:lnTo>
                  <a:lnTo>
                    <a:pt x="4643" y="131"/>
                  </a:lnTo>
                  <a:lnTo>
                    <a:pt x="4438" y="335"/>
                  </a:lnTo>
                  <a:lnTo>
                    <a:pt x="4271" y="521"/>
                  </a:lnTo>
                  <a:lnTo>
                    <a:pt x="3640" y="1096"/>
                  </a:lnTo>
                  <a:lnTo>
                    <a:pt x="2080" y="2489"/>
                  </a:lnTo>
                  <a:lnTo>
                    <a:pt x="1467" y="3028"/>
                  </a:lnTo>
                  <a:lnTo>
                    <a:pt x="1189" y="3306"/>
                  </a:lnTo>
                  <a:lnTo>
                    <a:pt x="910" y="3603"/>
                  </a:lnTo>
                  <a:lnTo>
                    <a:pt x="650" y="3901"/>
                  </a:lnTo>
                  <a:lnTo>
                    <a:pt x="409" y="4216"/>
                  </a:lnTo>
                  <a:lnTo>
                    <a:pt x="204" y="4551"/>
                  </a:lnTo>
                  <a:lnTo>
                    <a:pt x="19" y="4922"/>
                  </a:lnTo>
                  <a:lnTo>
                    <a:pt x="0" y="4959"/>
                  </a:lnTo>
                  <a:lnTo>
                    <a:pt x="724" y="4439"/>
                  </a:lnTo>
                  <a:lnTo>
                    <a:pt x="1430" y="3919"/>
                  </a:lnTo>
                  <a:lnTo>
                    <a:pt x="2117" y="3381"/>
                  </a:lnTo>
                  <a:lnTo>
                    <a:pt x="2451" y="3102"/>
                  </a:lnTo>
                  <a:lnTo>
                    <a:pt x="2786" y="2805"/>
                  </a:lnTo>
                  <a:lnTo>
                    <a:pt x="3064" y="2545"/>
                  </a:lnTo>
                  <a:lnTo>
                    <a:pt x="3343" y="2266"/>
                  </a:lnTo>
                  <a:lnTo>
                    <a:pt x="3621" y="1988"/>
                  </a:lnTo>
                  <a:lnTo>
                    <a:pt x="3863" y="1691"/>
                  </a:lnTo>
                  <a:lnTo>
                    <a:pt x="4141" y="1375"/>
                  </a:lnTo>
                  <a:lnTo>
                    <a:pt x="4476" y="985"/>
                  </a:lnTo>
                  <a:lnTo>
                    <a:pt x="4624" y="762"/>
                  </a:lnTo>
                  <a:lnTo>
                    <a:pt x="4736" y="539"/>
                  </a:lnTo>
                  <a:lnTo>
                    <a:pt x="4828" y="335"/>
                  </a:lnTo>
                  <a:lnTo>
                    <a:pt x="4847" y="242"/>
                  </a:lnTo>
                  <a:lnTo>
                    <a:pt x="4866" y="131"/>
                  </a:lnTo>
                  <a:lnTo>
                    <a:pt x="4866" y="75"/>
                  </a:lnTo>
                  <a:lnTo>
                    <a:pt x="4847" y="38"/>
                  </a:lnTo>
                  <a:lnTo>
                    <a:pt x="4828" y="19"/>
                  </a:lnTo>
                  <a:lnTo>
                    <a:pt x="47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67;p43">
              <a:extLst>
                <a:ext uri="{FF2B5EF4-FFF2-40B4-BE49-F238E27FC236}">
                  <a16:creationId xmlns:a16="http://schemas.microsoft.com/office/drawing/2014/main" id="{1C740C20-D8D2-AFED-EEF1-94436F6DC23F}"/>
                </a:ext>
              </a:extLst>
            </p:cNvPr>
            <p:cNvSpPr/>
            <p:nvPr/>
          </p:nvSpPr>
          <p:spPr>
            <a:xfrm rot="5400000">
              <a:off x="4525852" y="3215874"/>
              <a:ext cx="23902" cy="38552"/>
            </a:xfrm>
            <a:custGeom>
              <a:avLst/>
              <a:gdLst/>
              <a:ahLst/>
              <a:cxnLst/>
              <a:rect l="l" t="t" r="r" b="b"/>
              <a:pathLst>
                <a:path w="726" h="1171" extrusionOk="0">
                  <a:moveTo>
                    <a:pt x="577" y="1"/>
                  </a:moveTo>
                  <a:lnTo>
                    <a:pt x="540" y="19"/>
                  </a:lnTo>
                  <a:lnTo>
                    <a:pt x="502" y="57"/>
                  </a:lnTo>
                  <a:lnTo>
                    <a:pt x="261" y="539"/>
                  </a:lnTo>
                  <a:lnTo>
                    <a:pt x="20" y="1041"/>
                  </a:lnTo>
                  <a:lnTo>
                    <a:pt x="1" y="1078"/>
                  </a:lnTo>
                  <a:lnTo>
                    <a:pt x="20" y="1115"/>
                  </a:lnTo>
                  <a:lnTo>
                    <a:pt x="38" y="1152"/>
                  </a:lnTo>
                  <a:lnTo>
                    <a:pt x="57" y="1171"/>
                  </a:lnTo>
                  <a:lnTo>
                    <a:pt x="112" y="1171"/>
                  </a:lnTo>
                  <a:lnTo>
                    <a:pt x="150" y="1152"/>
                  </a:lnTo>
                  <a:lnTo>
                    <a:pt x="187" y="1134"/>
                  </a:lnTo>
                  <a:lnTo>
                    <a:pt x="447" y="651"/>
                  </a:lnTo>
                  <a:lnTo>
                    <a:pt x="707" y="168"/>
                  </a:lnTo>
                  <a:lnTo>
                    <a:pt x="725" y="131"/>
                  </a:lnTo>
                  <a:lnTo>
                    <a:pt x="725" y="75"/>
                  </a:lnTo>
                  <a:lnTo>
                    <a:pt x="707" y="38"/>
                  </a:lnTo>
                  <a:lnTo>
                    <a:pt x="670" y="19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68;p43">
              <a:extLst>
                <a:ext uri="{FF2B5EF4-FFF2-40B4-BE49-F238E27FC236}">
                  <a16:creationId xmlns:a16="http://schemas.microsoft.com/office/drawing/2014/main" id="{033EC247-0B6E-3B20-3F15-E0A168374EC9}"/>
                </a:ext>
              </a:extLst>
            </p:cNvPr>
            <p:cNvSpPr/>
            <p:nvPr/>
          </p:nvSpPr>
          <p:spPr>
            <a:xfrm rot="5400000">
              <a:off x="4522493" y="3198457"/>
              <a:ext cx="22651" cy="34272"/>
            </a:xfrm>
            <a:custGeom>
              <a:avLst/>
              <a:gdLst/>
              <a:ahLst/>
              <a:cxnLst/>
              <a:rect l="l" t="t" r="r" b="b"/>
              <a:pathLst>
                <a:path w="688" h="1041" extrusionOk="0">
                  <a:moveTo>
                    <a:pt x="613" y="1"/>
                  </a:moveTo>
                  <a:lnTo>
                    <a:pt x="576" y="38"/>
                  </a:lnTo>
                  <a:lnTo>
                    <a:pt x="465" y="279"/>
                  </a:lnTo>
                  <a:lnTo>
                    <a:pt x="353" y="502"/>
                  </a:lnTo>
                  <a:lnTo>
                    <a:pt x="205" y="743"/>
                  </a:lnTo>
                  <a:lnTo>
                    <a:pt x="19" y="948"/>
                  </a:lnTo>
                  <a:lnTo>
                    <a:pt x="0" y="966"/>
                  </a:lnTo>
                  <a:lnTo>
                    <a:pt x="0" y="985"/>
                  </a:lnTo>
                  <a:lnTo>
                    <a:pt x="19" y="1022"/>
                  </a:lnTo>
                  <a:lnTo>
                    <a:pt x="56" y="1041"/>
                  </a:lnTo>
                  <a:lnTo>
                    <a:pt x="75" y="1041"/>
                  </a:lnTo>
                  <a:lnTo>
                    <a:pt x="112" y="1022"/>
                  </a:lnTo>
                  <a:lnTo>
                    <a:pt x="297" y="818"/>
                  </a:lnTo>
                  <a:lnTo>
                    <a:pt x="465" y="595"/>
                  </a:lnTo>
                  <a:lnTo>
                    <a:pt x="539" y="465"/>
                  </a:lnTo>
                  <a:lnTo>
                    <a:pt x="595" y="353"/>
                  </a:lnTo>
                  <a:lnTo>
                    <a:pt x="650" y="223"/>
                  </a:lnTo>
                  <a:lnTo>
                    <a:pt x="687" y="93"/>
                  </a:lnTo>
                  <a:lnTo>
                    <a:pt x="687" y="38"/>
                  </a:lnTo>
                  <a:lnTo>
                    <a:pt x="650" y="19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69;p43">
              <a:extLst>
                <a:ext uri="{FF2B5EF4-FFF2-40B4-BE49-F238E27FC236}">
                  <a16:creationId xmlns:a16="http://schemas.microsoft.com/office/drawing/2014/main" id="{3403A9AC-1031-7488-8C8D-49A0DBBACE18}"/>
                </a:ext>
              </a:extLst>
            </p:cNvPr>
            <p:cNvSpPr/>
            <p:nvPr/>
          </p:nvSpPr>
          <p:spPr>
            <a:xfrm rot="5400000">
              <a:off x="4309714" y="3093301"/>
              <a:ext cx="193255" cy="148579"/>
            </a:xfrm>
            <a:custGeom>
              <a:avLst/>
              <a:gdLst/>
              <a:ahLst/>
              <a:cxnLst/>
              <a:rect l="l" t="t" r="r" b="b"/>
              <a:pathLst>
                <a:path w="5870" h="4513" extrusionOk="0">
                  <a:moveTo>
                    <a:pt x="5776" y="0"/>
                  </a:moveTo>
                  <a:lnTo>
                    <a:pt x="5739" y="19"/>
                  </a:lnTo>
                  <a:lnTo>
                    <a:pt x="5405" y="279"/>
                  </a:lnTo>
                  <a:lnTo>
                    <a:pt x="5089" y="576"/>
                  </a:lnTo>
                  <a:lnTo>
                    <a:pt x="4476" y="1152"/>
                  </a:lnTo>
                  <a:lnTo>
                    <a:pt x="4161" y="1449"/>
                  </a:lnTo>
                  <a:lnTo>
                    <a:pt x="3845" y="1746"/>
                  </a:lnTo>
                  <a:lnTo>
                    <a:pt x="3511" y="2006"/>
                  </a:lnTo>
                  <a:lnTo>
                    <a:pt x="3158" y="2266"/>
                  </a:lnTo>
                  <a:lnTo>
                    <a:pt x="2378" y="2749"/>
                  </a:lnTo>
                  <a:lnTo>
                    <a:pt x="1617" y="3213"/>
                  </a:lnTo>
                  <a:lnTo>
                    <a:pt x="57" y="4141"/>
                  </a:lnTo>
                  <a:lnTo>
                    <a:pt x="1" y="4160"/>
                  </a:lnTo>
                  <a:lnTo>
                    <a:pt x="1" y="4216"/>
                  </a:lnTo>
                  <a:lnTo>
                    <a:pt x="1" y="4253"/>
                  </a:lnTo>
                  <a:lnTo>
                    <a:pt x="19" y="4290"/>
                  </a:lnTo>
                  <a:lnTo>
                    <a:pt x="38" y="4327"/>
                  </a:lnTo>
                  <a:lnTo>
                    <a:pt x="75" y="4346"/>
                  </a:lnTo>
                  <a:lnTo>
                    <a:pt x="131" y="4364"/>
                  </a:lnTo>
                  <a:lnTo>
                    <a:pt x="187" y="4346"/>
                  </a:lnTo>
                  <a:lnTo>
                    <a:pt x="967" y="3900"/>
                  </a:lnTo>
                  <a:lnTo>
                    <a:pt x="1747" y="3454"/>
                  </a:lnTo>
                  <a:lnTo>
                    <a:pt x="2527" y="2971"/>
                  </a:lnTo>
                  <a:lnTo>
                    <a:pt x="3288" y="2470"/>
                  </a:lnTo>
                  <a:lnTo>
                    <a:pt x="3864" y="2080"/>
                  </a:lnTo>
                  <a:lnTo>
                    <a:pt x="4161" y="1857"/>
                  </a:lnTo>
                  <a:lnTo>
                    <a:pt x="4421" y="1634"/>
                  </a:lnTo>
                  <a:lnTo>
                    <a:pt x="4662" y="1412"/>
                  </a:lnTo>
                  <a:lnTo>
                    <a:pt x="5034" y="1022"/>
                  </a:lnTo>
                  <a:lnTo>
                    <a:pt x="5238" y="817"/>
                  </a:lnTo>
                  <a:lnTo>
                    <a:pt x="5405" y="613"/>
                  </a:lnTo>
                  <a:lnTo>
                    <a:pt x="5516" y="464"/>
                  </a:lnTo>
                  <a:lnTo>
                    <a:pt x="5535" y="409"/>
                  </a:lnTo>
                  <a:lnTo>
                    <a:pt x="5554" y="353"/>
                  </a:lnTo>
                  <a:lnTo>
                    <a:pt x="5554" y="409"/>
                  </a:lnTo>
                  <a:lnTo>
                    <a:pt x="5535" y="483"/>
                  </a:lnTo>
                  <a:lnTo>
                    <a:pt x="5442" y="650"/>
                  </a:lnTo>
                  <a:lnTo>
                    <a:pt x="5312" y="854"/>
                  </a:lnTo>
                  <a:lnTo>
                    <a:pt x="5145" y="1059"/>
                  </a:lnTo>
                  <a:lnTo>
                    <a:pt x="4811" y="1467"/>
                  </a:lnTo>
                  <a:lnTo>
                    <a:pt x="4588" y="1690"/>
                  </a:lnTo>
                  <a:lnTo>
                    <a:pt x="4309" y="2006"/>
                  </a:lnTo>
                  <a:lnTo>
                    <a:pt x="4012" y="2303"/>
                  </a:lnTo>
                  <a:lnTo>
                    <a:pt x="3696" y="2581"/>
                  </a:lnTo>
                  <a:lnTo>
                    <a:pt x="3381" y="2841"/>
                  </a:lnTo>
                  <a:lnTo>
                    <a:pt x="3009" y="3101"/>
                  </a:lnTo>
                  <a:lnTo>
                    <a:pt x="2619" y="3361"/>
                  </a:lnTo>
                  <a:lnTo>
                    <a:pt x="2211" y="3584"/>
                  </a:lnTo>
                  <a:lnTo>
                    <a:pt x="1821" y="3789"/>
                  </a:lnTo>
                  <a:lnTo>
                    <a:pt x="1394" y="3974"/>
                  </a:lnTo>
                  <a:lnTo>
                    <a:pt x="985" y="4141"/>
                  </a:lnTo>
                  <a:lnTo>
                    <a:pt x="539" y="4290"/>
                  </a:lnTo>
                  <a:lnTo>
                    <a:pt x="112" y="4439"/>
                  </a:lnTo>
                  <a:lnTo>
                    <a:pt x="75" y="4457"/>
                  </a:lnTo>
                  <a:lnTo>
                    <a:pt x="75" y="4494"/>
                  </a:lnTo>
                  <a:lnTo>
                    <a:pt x="94" y="4513"/>
                  </a:lnTo>
                  <a:lnTo>
                    <a:pt x="131" y="4513"/>
                  </a:lnTo>
                  <a:lnTo>
                    <a:pt x="595" y="4420"/>
                  </a:lnTo>
                  <a:lnTo>
                    <a:pt x="1041" y="4290"/>
                  </a:lnTo>
                  <a:lnTo>
                    <a:pt x="1487" y="4141"/>
                  </a:lnTo>
                  <a:lnTo>
                    <a:pt x="1914" y="3956"/>
                  </a:lnTo>
                  <a:lnTo>
                    <a:pt x="2322" y="3751"/>
                  </a:lnTo>
                  <a:lnTo>
                    <a:pt x="2731" y="3529"/>
                  </a:lnTo>
                  <a:lnTo>
                    <a:pt x="3121" y="3269"/>
                  </a:lnTo>
                  <a:lnTo>
                    <a:pt x="3492" y="2990"/>
                  </a:lnTo>
                  <a:lnTo>
                    <a:pt x="3845" y="2693"/>
                  </a:lnTo>
                  <a:lnTo>
                    <a:pt x="4198" y="2377"/>
                  </a:lnTo>
                  <a:lnTo>
                    <a:pt x="4514" y="2043"/>
                  </a:lnTo>
                  <a:lnTo>
                    <a:pt x="4829" y="1690"/>
                  </a:lnTo>
                  <a:lnTo>
                    <a:pt x="5108" y="1319"/>
                  </a:lnTo>
                  <a:lnTo>
                    <a:pt x="5386" y="929"/>
                  </a:lnTo>
                  <a:lnTo>
                    <a:pt x="5628" y="539"/>
                  </a:lnTo>
                  <a:lnTo>
                    <a:pt x="5851" y="130"/>
                  </a:lnTo>
                  <a:lnTo>
                    <a:pt x="5869" y="74"/>
                  </a:lnTo>
                  <a:lnTo>
                    <a:pt x="5832" y="19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70;p43">
              <a:extLst>
                <a:ext uri="{FF2B5EF4-FFF2-40B4-BE49-F238E27FC236}">
                  <a16:creationId xmlns:a16="http://schemas.microsoft.com/office/drawing/2014/main" id="{227CE668-883F-FA8B-5BCD-DB48433EABF6}"/>
                </a:ext>
              </a:extLst>
            </p:cNvPr>
            <p:cNvSpPr/>
            <p:nvPr/>
          </p:nvSpPr>
          <p:spPr>
            <a:xfrm rot="5400000">
              <a:off x="4324988" y="3303614"/>
              <a:ext cx="20840" cy="37334"/>
            </a:xfrm>
            <a:custGeom>
              <a:avLst/>
              <a:gdLst/>
              <a:ahLst/>
              <a:cxnLst/>
              <a:rect l="l" t="t" r="r" b="b"/>
              <a:pathLst>
                <a:path w="633" h="1134" extrusionOk="0">
                  <a:moveTo>
                    <a:pt x="521" y="0"/>
                  </a:moveTo>
                  <a:lnTo>
                    <a:pt x="484" y="19"/>
                  </a:lnTo>
                  <a:lnTo>
                    <a:pt x="465" y="56"/>
                  </a:lnTo>
                  <a:lnTo>
                    <a:pt x="335" y="279"/>
                  </a:lnTo>
                  <a:lnTo>
                    <a:pt x="224" y="539"/>
                  </a:lnTo>
                  <a:lnTo>
                    <a:pt x="19" y="1022"/>
                  </a:lnTo>
                  <a:lnTo>
                    <a:pt x="1" y="1059"/>
                  </a:lnTo>
                  <a:lnTo>
                    <a:pt x="19" y="1077"/>
                  </a:lnTo>
                  <a:lnTo>
                    <a:pt x="38" y="1114"/>
                  </a:lnTo>
                  <a:lnTo>
                    <a:pt x="94" y="1133"/>
                  </a:lnTo>
                  <a:lnTo>
                    <a:pt x="131" y="1114"/>
                  </a:lnTo>
                  <a:lnTo>
                    <a:pt x="149" y="1096"/>
                  </a:lnTo>
                  <a:lnTo>
                    <a:pt x="409" y="632"/>
                  </a:lnTo>
                  <a:lnTo>
                    <a:pt x="521" y="390"/>
                  </a:lnTo>
                  <a:lnTo>
                    <a:pt x="632" y="149"/>
                  </a:lnTo>
                  <a:lnTo>
                    <a:pt x="632" y="112"/>
                  </a:lnTo>
                  <a:lnTo>
                    <a:pt x="632" y="75"/>
                  </a:lnTo>
                  <a:lnTo>
                    <a:pt x="614" y="37"/>
                  </a:lnTo>
                  <a:lnTo>
                    <a:pt x="576" y="19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71;p43">
              <a:extLst>
                <a:ext uri="{FF2B5EF4-FFF2-40B4-BE49-F238E27FC236}">
                  <a16:creationId xmlns:a16="http://schemas.microsoft.com/office/drawing/2014/main" id="{E18BA4BE-6000-6260-E9EE-5C367FA5661F}"/>
                </a:ext>
              </a:extLst>
            </p:cNvPr>
            <p:cNvSpPr/>
            <p:nvPr/>
          </p:nvSpPr>
          <p:spPr>
            <a:xfrm rot="5400000">
              <a:off x="4302683" y="3299646"/>
              <a:ext cx="31836" cy="47705"/>
            </a:xfrm>
            <a:custGeom>
              <a:avLst/>
              <a:gdLst/>
              <a:ahLst/>
              <a:cxnLst/>
              <a:rect l="l" t="t" r="r" b="b"/>
              <a:pathLst>
                <a:path w="967" h="1449" extrusionOk="0">
                  <a:moveTo>
                    <a:pt x="855" y="0"/>
                  </a:moveTo>
                  <a:lnTo>
                    <a:pt x="818" y="19"/>
                  </a:lnTo>
                  <a:lnTo>
                    <a:pt x="799" y="37"/>
                  </a:lnTo>
                  <a:lnTo>
                    <a:pt x="446" y="706"/>
                  </a:lnTo>
                  <a:lnTo>
                    <a:pt x="242" y="1021"/>
                  </a:lnTo>
                  <a:lnTo>
                    <a:pt x="19" y="1337"/>
                  </a:lnTo>
                  <a:lnTo>
                    <a:pt x="1" y="1356"/>
                  </a:lnTo>
                  <a:lnTo>
                    <a:pt x="1" y="1393"/>
                  </a:lnTo>
                  <a:lnTo>
                    <a:pt x="19" y="1430"/>
                  </a:lnTo>
                  <a:lnTo>
                    <a:pt x="75" y="1449"/>
                  </a:lnTo>
                  <a:lnTo>
                    <a:pt x="94" y="1449"/>
                  </a:lnTo>
                  <a:lnTo>
                    <a:pt x="131" y="1430"/>
                  </a:lnTo>
                  <a:lnTo>
                    <a:pt x="409" y="1151"/>
                  </a:lnTo>
                  <a:lnTo>
                    <a:pt x="539" y="984"/>
                  </a:lnTo>
                  <a:lnTo>
                    <a:pt x="651" y="836"/>
                  </a:lnTo>
                  <a:lnTo>
                    <a:pt x="744" y="650"/>
                  </a:lnTo>
                  <a:lnTo>
                    <a:pt x="836" y="483"/>
                  </a:lnTo>
                  <a:lnTo>
                    <a:pt x="911" y="297"/>
                  </a:lnTo>
                  <a:lnTo>
                    <a:pt x="966" y="93"/>
                  </a:lnTo>
                  <a:lnTo>
                    <a:pt x="966" y="74"/>
                  </a:lnTo>
                  <a:lnTo>
                    <a:pt x="948" y="37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1572;p43">
            <a:extLst>
              <a:ext uri="{FF2B5EF4-FFF2-40B4-BE49-F238E27FC236}">
                <a16:creationId xmlns:a16="http://schemas.microsoft.com/office/drawing/2014/main" id="{13442BA4-D92B-3DD6-663D-7E3A56EED8F2}"/>
              </a:ext>
            </a:extLst>
          </p:cNvPr>
          <p:cNvGrpSpPr/>
          <p:nvPr/>
        </p:nvGrpSpPr>
        <p:grpSpPr>
          <a:xfrm>
            <a:off x="6122218" y="2334095"/>
            <a:ext cx="461023" cy="725665"/>
            <a:chOff x="4127075" y="-4463600"/>
            <a:chExt cx="1255575" cy="2600550"/>
          </a:xfrm>
        </p:grpSpPr>
        <p:sp>
          <p:nvSpPr>
            <p:cNvPr id="231" name="Google Shape;1573;p43">
              <a:extLst>
                <a:ext uri="{FF2B5EF4-FFF2-40B4-BE49-F238E27FC236}">
                  <a16:creationId xmlns:a16="http://schemas.microsoft.com/office/drawing/2014/main" id="{CAD8F458-78E3-AAEE-4293-F5C26D7E99FB}"/>
                </a:ext>
              </a:extLst>
            </p:cNvPr>
            <p:cNvSpPr/>
            <p:nvPr/>
          </p:nvSpPr>
          <p:spPr>
            <a:xfrm>
              <a:off x="4132400" y="-3429400"/>
              <a:ext cx="1199025" cy="380375"/>
            </a:xfrm>
            <a:custGeom>
              <a:avLst/>
              <a:gdLst/>
              <a:ahLst/>
              <a:cxnLst/>
              <a:rect l="l" t="t" r="r" b="b"/>
              <a:pathLst>
                <a:path w="47961" h="15215" extrusionOk="0">
                  <a:moveTo>
                    <a:pt x="25363" y="3500"/>
                  </a:moveTo>
                  <a:lnTo>
                    <a:pt x="25827" y="3538"/>
                  </a:lnTo>
                  <a:lnTo>
                    <a:pt x="25788" y="3693"/>
                  </a:lnTo>
                  <a:lnTo>
                    <a:pt x="25769" y="3848"/>
                  </a:lnTo>
                  <a:lnTo>
                    <a:pt x="25788" y="4022"/>
                  </a:lnTo>
                  <a:lnTo>
                    <a:pt x="25846" y="4215"/>
                  </a:lnTo>
                  <a:lnTo>
                    <a:pt x="25595" y="3867"/>
                  </a:lnTo>
                  <a:lnTo>
                    <a:pt x="25363" y="3500"/>
                  </a:lnTo>
                  <a:close/>
                  <a:moveTo>
                    <a:pt x="36111" y="1"/>
                  </a:moveTo>
                  <a:lnTo>
                    <a:pt x="35415" y="39"/>
                  </a:lnTo>
                  <a:lnTo>
                    <a:pt x="34719" y="78"/>
                  </a:lnTo>
                  <a:lnTo>
                    <a:pt x="34023" y="155"/>
                  </a:lnTo>
                  <a:lnTo>
                    <a:pt x="33327" y="233"/>
                  </a:lnTo>
                  <a:lnTo>
                    <a:pt x="31916" y="407"/>
                  </a:lnTo>
                  <a:lnTo>
                    <a:pt x="31742" y="291"/>
                  </a:lnTo>
                  <a:lnTo>
                    <a:pt x="31549" y="213"/>
                  </a:lnTo>
                  <a:lnTo>
                    <a:pt x="31336" y="155"/>
                  </a:lnTo>
                  <a:lnTo>
                    <a:pt x="31085" y="136"/>
                  </a:lnTo>
                  <a:lnTo>
                    <a:pt x="26832" y="136"/>
                  </a:lnTo>
                  <a:lnTo>
                    <a:pt x="26639" y="155"/>
                  </a:lnTo>
                  <a:lnTo>
                    <a:pt x="26445" y="194"/>
                  </a:lnTo>
                  <a:lnTo>
                    <a:pt x="26291" y="233"/>
                  </a:lnTo>
                  <a:lnTo>
                    <a:pt x="26136" y="310"/>
                  </a:lnTo>
                  <a:lnTo>
                    <a:pt x="26001" y="407"/>
                  </a:lnTo>
                  <a:lnTo>
                    <a:pt x="25885" y="523"/>
                  </a:lnTo>
                  <a:lnTo>
                    <a:pt x="25788" y="639"/>
                  </a:lnTo>
                  <a:lnTo>
                    <a:pt x="25691" y="774"/>
                  </a:lnTo>
                  <a:lnTo>
                    <a:pt x="25034" y="677"/>
                  </a:lnTo>
                  <a:lnTo>
                    <a:pt x="24396" y="561"/>
                  </a:lnTo>
                  <a:lnTo>
                    <a:pt x="23758" y="407"/>
                  </a:lnTo>
                  <a:lnTo>
                    <a:pt x="23449" y="291"/>
                  </a:lnTo>
                  <a:lnTo>
                    <a:pt x="23140" y="194"/>
                  </a:lnTo>
                  <a:lnTo>
                    <a:pt x="22908" y="117"/>
                  </a:lnTo>
                  <a:lnTo>
                    <a:pt x="22695" y="97"/>
                  </a:lnTo>
                  <a:lnTo>
                    <a:pt x="22483" y="117"/>
                  </a:lnTo>
                  <a:lnTo>
                    <a:pt x="22309" y="175"/>
                  </a:lnTo>
                  <a:lnTo>
                    <a:pt x="22115" y="252"/>
                  </a:lnTo>
                  <a:lnTo>
                    <a:pt x="21961" y="368"/>
                  </a:lnTo>
                  <a:lnTo>
                    <a:pt x="21825" y="503"/>
                  </a:lnTo>
                  <a:lnTo>
                    <a:pt x="21690" y="658"/>
                  </a:lnTo>
                  <a:lnTo>
                    <a:pt x="21593" y="832"/>
                  </a:lnTo>
                  <a:lnTo>
                    <a:pt x="21516" y="1025"/>
                  </a:lnTo>
                  <a:lnTo>
                    <a:pt x="21458" y="1219"/>
                  </a:lnTo>
                  <a:lnTo>
                    <a:pt x="21419" y="1431"/>
                  </a:lnTo>
                  <a:lnTo>
                    <a:pt x="21419" y="1625"/>
                  </a:lnTo>
                  <a:lnTo>
                    <a:pt x="21439" y="1837"/>
                  </a:lnTo>
                  <a:lnTo>
                    <a:pt x="21477" y="2031"/>
                  </a:lnTo>
                  <a:lnTo>
                    <a:pt x="21574" y="2224"/>
                  </a:lnTo>
                  <a:lnTo>
                    <a:pt x="22019" y="3132"/>
                  </a:lnTo>
                  <a:lnTo>
                    <a:pt x="22483" y="4022"/>
                  </a:lnTo>
                  <a:lnTo>
                    <a:pt x="22715" y="4447"/>
                  </a:lnTo>
                  <a:lnTo>
                    <a:pt x="22966" y="4872"/>
                  </a:lnTo>
                  <a:lnTo>
                    <a:pt x="23217" y="5297"/>
                  </a:lnTo>
                  <a:lnTo>
                    <a:pt x="23488" y="5703"/>
                  </a:lnTo>
                  <a:lnTo>
                    <a:pt x="23082" y="5858"/>
                  </a:lnTo>
                  <a:lnTo>
                    <a:pt x="22657" y="5993"/>
                  </a:lnTo>
                  <a:lnTo>
                    <a:pt x="22231" y="6090"/>
                  </a:lnTo>
                  <a:lnTo>
                    <a:pt x="21825" y="6187"/>
                  </a:lnTo>
                  <a:lnTo>
                    <a:pt x="21400" y="6245"/>
                  </a:lnTo>
                  <a:lnTo>
                    <a:pt x="20975" y="6303"/>
                  </a:lnTo>
                  <a:lnTo>
                    <a:pt x="20549" y="6322"/>
                  </a:lnTo>
                  <a:lnTo>
                    <a:pt x="20124" y="6341"/>
                  </a:lnTo>
                  <a:lnTo>
                    <a:pt x="19699" y="6341"/>
                  </a:lnTo>
                  <a:lnTo>
                    <a:pt x="19274" y="6322"/>
                  </a:lnTo>
                  <a:lnTo>
                    <a:pt x="18848" y="6283"/>
                  </a:lnTo>
                  <a:lnTo>
                    <a:pt x="18404" y="6245"/>
                  </a:lnTo>
                  <a:lnTo>
                    <a:pt x="17534" y="6109"/>
                  </a:lnTo>
                  <a:lnTo>
                    <a:pt x="16625" y="5935"/>
                  </a:lnTo>
                  <a:lnTo>
                    <a:pt x="16509" y="5201"/>
                  </a:lnTo>
                  <a:lnTo>
                    <a:pt x="16355" y="4466"/>
                  </a:lnTo>
                  <a:lnTo>
                    <a:pt x="16181" y="3751"/>
                  </a:lnTo>
                  <a:lnTo>
                    <a:pt x="15968" y="3016"/>
                  </a:lnTo>
                  <a:lnTo>
                    <a:pt x="15910" y="2862"/>
                  </a:lnTo>
                  <a:lnTo>
                    <a:pt x="15852" y="2746"/>
                  </a:lnTo>
                  <a:lnTo>
                    <a:pt x="15775" y="2610"/>
                  </a:lnTo>
                  <a:lnTo>
                    <a:pt x="15697" y="2514"/>
                  </a:lnTo>
                  <a:lnTo>
                    <a:pt x="15601" y="2417"/>
                  </a:lnTo>
                  <a:lnTo>
                    <a:pt x="15504" y="2340"/>
                  </a:lnTo>
                  <a:lnTo>
                    <a:pt x="15388" y="2262"/>
                  </a:lnTo>
                  <a:lnTo>
                    <a:pt x="15291" y="2185"/>
                  </a:lnTo>
                  <a:lnTo>
                    <a:pt x="15214" y="1895"/>
                  </a:lnTo>
                  <a:lnTo>
                    <a:pt x="15156" y="1683"/>
                  </a:lnTo>
                  <a:lnTo>
                    <a:pt x="15059" y="1489"/>
                  </a:lnTo>
                  <a:lnTo>
                    <a:pt x="14943" y="1315"/>
                  </a:lnTo>
                  <a:lnTo>
                    <a:pt x="14808" y="1180"/>
                  </a:lnTo>
                  <a:lnTo>
                    <a:pt x="14653" y="1083"/>
                  </a:lnTo>
                  <a:lnTo>
                    <a:pt x="14499" y="1006"/>
                  </a:lnTo>
                  <a:lnTo>
                    <a:pt x="14325" y="948"/>
                  </a:lnTo>
                  <a:lnTo>
                    <a:pt x="14151" y="909"/>
                  </a:lnTo>
                  <a:lnTo>
                    <a:pt x="13958" y="909"/>
                  </a:lnTo>
                  <a:lnTo>
                    <a:pt x="13784" y="929"/>
                  </a:lnTo>
                  <a:lnTo>
                    <a:pt x="13590" y="967"/>
                  </a:lnTo>
                  <a:lnTo>
                    <a:pt x="13416" y="1025"/>
                  </a:lnTo>
                  <a:lnTo>
                    <a:pt x="13242" y="1103"/>
                  </a:lnTo>
                  <a:lnTo>
                    <a:pt x="13088" y="1199"/>
                  </a:lnTo>
                  <a:lnTo>
                    <a:pt x="12933" y="1335"/>
                  </a:lnTo>
                  <a:lnTo>
                    <a:pt x="12798" y="1470"/>
                  </a:lnTo>
                  <a:lnTo>
                    <a:pt x="12604" y="1470"/>
                  </a:lnTo>
                  <a:lnTo>
                    <a:pt x="12411" y="1489"/>
                  </a:lnTo>
                  <a:lnTo>
                    <a:pt x="11676" y="1605"/>
                  </a:lnTo>
                  <a:lnTo>
                    <a:pt x="10923" y="1721"/>
                  </a:lnTo>
                  <a:lnTo>
                    <a:pt x="9395" y="1915"/>
                  </a:lnTo>
                  <a:lnTo>
                    <a:pt x="8603" y="2031"/>
                  </a:lnTo>
                  <a:lnTo>
                    <a:pt x="7830" y="2146"/>
                  </a:lnTo>
                  <a:lnTo>
                    <a:pt x="7056" y="2282"/>
                  </a:lnTo>
                  <a:lnTo>
                    <a:pt x="6283" y="2436"/>
                  </a:lnTo>
                  <a:lnTo>
                    <a:pt x="5529" y="2610"/>
                  </a:lnTo>
                  <a:lnTo>
                    <a:pt x="5162" y="2726"/>
                  </a:lnTo>
                  <a:lnTo>
                    <a:pt x="4795" y="2842"/>
                  </a:lnTo>
                  <a:lnTo>
                    <a:pt x="4427" y="2978"/>
                  </a:lnTo>
                  <a:lnTo>
                    <a:pt x="4079" y="3113"/>
                  </a:lnTo>
                  <a:lnTo>
                    <a:pt x="3751" y="3268"/>
                  </a:lnTo>
                  <a:lnTo>
                    <a:pt x="3403" y="3422"/>
                  </a:lnTo>
                  <a:lnTo>
                    <a:pt x="3074" y="3616"/>
                  </a:lnTo>
                  <a:lnTo>
                    <a:pt x="2765" y="3809"/>
                  </a:lnTo>
                  <a:lnTo>
                    <a:pt x="2456" y="4022"/>
                  </a:lnTo>
                  <a:lnTo>
                    <a:pt x="2166" y="4234"/>
                  </a:lnTo>
                  <a:lnTo>
                    <a:pt x="1876" y="4486"/>
                  </a:lnTo>
                  <a:lnTo>
                    <a:pt x="1605" y="4756"/>
                  </a:lnTo>
                  <a:lnTo>
                    <a:pt x="1354" y="5027"/>
                  </a:lnTo>
                  <a:lnTo>
                    <a:pt x="1102" y="5336"/>
                  </a:lnTo>
                  <a:lnTo>
                    <a:pt x="928" y="5587"/>
                  </a:lnTo>
                  <a:lnTo>
                    <a:pt x="754" y="5858"/>
                  </a:lnTo>
                  <a:lnTo>
                    <a:pt x="619" y="6129"/>
                  </a:lnTo>
                  <a:lnTo>
                    <a:pt x="484" y="6399"/>
                  </a:lnTo>
                  <a:lnTo>
                    <a:pt x="368" y="6689"/>
                  </a:lnTo>
                  <a:lnTo>
                    <a:pt x="271" y="6960"/>
                  </a:lnTo>
                  <a:lnTo>
                    <a:pt x="174" y="7250"/>
                  </a:lnTo>
                  <a:lnTo>
                    <a:pt x="116" y="7559"/>
                  </a:lnTo>
                  <a:lnTo>
                    <a:pt x="58" y="7849"/>
                  </a:lnTo>
                  <a:lnTo>
                    <a:pt x="20" y="8139"/>
                  </a:lnTo>
                  <a:lnTo>
                    <a:pt x="0" y="8448"/>
                  </a:lnTo>
                  <a:lnTo>
                    <a:pt x="0" y="8738"/>
                  </a:lnTo>
                  <a:lnTo>
                    <a:pt x="0" y="9048"/>
                  </a:lnTo>
                  <a:lnTo>
                    <a:pt x="39" y="9338"/>
                  </a:lnTo>
                  <a:lnTo>
                    <a:pt x="58" y="9647"/>
                  </a:lnTo>
                  <a:lnTo>
                    <a:pt x="116" y="9937"/>
                  </a:lnTo>
                  <a:lnTo>
                    <a:pt x="194" y="10227"/>
                  </a:lnTo>
                  <a:lnTo>
                    <a:pt x="271" y="10517"/>
                  </a:lnTo>
                  <a:lnTo>
                    <a:pt x="348" y="10807"/>
                  </a:lnTo>
                  <a:lnTo>
                    <a:pt x="464" y="11077"/>
                  </a:lnTo>
                  <a:lnTo>
                    <a:pt x="580" y="11367"/>
                  </a:lnTo>
                  <a:lnTo>
                    <a:pt x="716" y="11619"/>
                  </a:lnTo>
                  <a:lnTo>
                    <a:pt x="870" y="11889"/>
                  </a:lnTo>
                  <a:lnTo>
                    <a:pt x="1025" y="12141"/>
                  </a:lnTo>
                  <a:lnTo>
                    <a:pt x="1199" y="12392"/>
                  </a:lnTo>
                  <a:lnTo>
                    <a:pt x="1373" y="12624"/>
                  </a:lnTo>
                  <a:lnTo>
                    <a:pt x="1566" y="12856"/>
                  </a:lnTo>
                  <a:lnTo>
                    <a:pt x="1779" y="13069"/>
                  </a:lnTo>
                  <a:lnTo>
                    <a:pt x="1992" y="13281"/>
                  </a:lnTo>
                  <a:lnTo>
                    <a:pt x="2224" y="13475"/>
                  </a:lnTo>
                  <a:lnTo>
                    <a:pt x="2456" y="13649"/>
                  </a:lnTo>
                  <a:lnTo>
                    <a:pt x="2707" y="13823"/>
                  </a:lnTo>
                  <a:lnTo>
                    <a:pt x="2997" y="13977"/>
                  </a:lnTo>
                  <a:lnTo>
                    <a:pt x="3306" y="14151"/>
                  </a:lnTo>
                  <a:lnTo>
                    <a:pt x="3596" y="14286"/>
                  </a:lnTo>
                  <a:lnTo>
                    <a:pt x="3925" y="14422"/>
                  </a:lnTo>
                  <a:lnTo>
                    <a:pt x="4253" y="14538"/>
                  </a:lnTo>
                  <a:lnTo>
                    <a:pt x="4582" y="14634"/>
                  </a:lnTo>
                  <a:lnTo>
                    <a:pt x="4911" y="14731"/>
                  </a:lnTo>
                  <a:lnTo>
                    <a:pt x="5259" y="14828"/>
                  </a:lnTo>
                  <a:lnTo>
                    <a:pt x="5974" y="14963"/>
                  </a:lnTo>
                  <a:lnTo>
                    <a:pt x="6689" y="15079"/>
                  </a:lnTo>
                  <a:lnTo>
                    <a:pt x="7424" y="15156"/>
                  </a:lnTo>
                  <a:lnTo>
                    <a:pt x="8178" y="15195"/>
                  </a:lnTo>
                  <a:lnTo>
                    <a:pt x="8912" y="15214"/>
                  </a:lnTo>
                  <a:lnTo>
                    <a:pt x="9666" y="15214"/>
                  </a:lnTo>
                  <a:lnTo>
                    <a:pt x="10420" y="15195"/>
                  </a:lnTo>
                  <a:lnTo>
                    <a:pt x="11155" y="15176"/>
                  </a:lnTo>
                  <a:lnTo>
                    <a:pt x="12566" y="15098"/>
                  </a:lnTo>
                  <a:lnTo>
                    <a:pt x="13880" y="15021"/>
                  </a:lnTo>
                  <a:lnTo>
                    <a:pt x="14982" y="14963"/>
                  </a:lnTo>
                  <a:lnTo>
                    <a:pt x="16084" y="14886"/>
                  </a:lnTo>
                  <a:lnTo>
                    <a:pt x="18288" y="14712"/>
                  </a:lnTo>
                  <a:lnTo>
                    <a:pt x="22676" y="14306"/>
                  </a:lnTo>
                  <a:lnTo>
                    <a:pt x="24880" y="14112"/>
                  </a:lnTo>
                  <a:lnTo>
                    <a:pt x="25981" y="14035"/>
                  </a:lnTo>
                  <a:lnTo>
                    <a:pt x="27083" y="13958"/>
                  </a:lnTo>
                  <a:lnTo>
                    <a:pt x="28185" y="13900"/>
                  </a:lnTo>
                  <a:lnTo>
                    <a:pt x="29287" y="13861"/>
                  </a:lnTo>
                  <a:lnTo>
                    <a:pt x="30389" y="13842"/>
                  </a:lnTo>
                  <a:lnTo>
                    <a:pt x="34893" y="13842"/>
                  </a:lnTo>
                  <a:lnTo>
                    <a:pt x="35744" y="13823"/>
                  </a:lnTo>
                  <a:lnTo>
                    <a:pt x="36614" y="13784"/>
                  </a:lnTo>
                  <a:lnTo>
                    <a:pt x="37464" y="13726"/>
                  </a:lnTo>
                  <a:lnTo>
                    <a:pt x="38334" y="13649"/>
                  </a:lnTo>
                  <a:lnTo>
                    <a:pt x="39165" y="13533"/>
                  </a:lnTo>
                  <a:lnTo>
                    <a:pt x="40016" y="13397"/>
                  </a:lnTo>
                  <a:lnTo>
                    <a:pt x="40847" y="13204"/>
                  </a:lnTo>
                  <a:lnTo>
                    <a:pt x="41253" y="13088"/>
                  </a:lnTo>
                  <a:lnTo>
                    <a:pt x="41659" y="12972"/>
                  </a:lnTo>
                  <a:lnTo>
                    <a:pt x="42046" y="12856"/>
                  </a:lnTo>
                  <a:lnTo>
                    <a:pt x="42452" y="12701"/>
                  </a:lnTo>
                  <a:lnTo>
                    <a:pt x="42838" y="12547"/>
                  </a:lnTo>
                  <a:lnTo>
                    <a:pt x="43225" y="12392"/>
                  </a:lnTo>
                  <a:lnTo>
                    <a:pt x="43611" y="12199"/>
                  </a:lnTo>
                  <a:lnTo>
                    <a:pt x="43998" y="12005"/>
                  </a:lnTo>
                  <a:lnTo>
                    <a:pt x="44365" y="11793"/>
                  </a:lnTo>
                  <a:lnTo>
                    <a:pt x="44733" y="11580"/>
                  </a:lnTo>
                  <a:lnTo>
                    <a:pt x="45003" y="11387"/>
                  </a:lnTo>
                  <a:lnTo>
                    <a:pt x="45255" y="11213"/>
                  </a:lnTo>
                  <a:lnTo>
                    <a:pt x="45506" y="11000"/>
                  </a:lnTo>
                  <a:lnTo>
                    <a:pt x="45738" y="10807"/>
                  </a:lnTo>
                  <a:lnTo>
                    <a:pt x="45970" y="10594"/>
                  </a:lnTo>
                  <a:lnTo>
                    <a:pt x="46182" y="10362"/>
                  </a:lnTo>
                  <a:lnTo>
                    <a:pt x="46395" y="10150"/>
                  </a:lnTo>
                  <a:lnTo>
                    <a:pt x="46588" y="9918"/>
                  </a:lnTo>
                  <a:lnTo>
                    <a:pt x="46782" y="9666"/>
                  </a:lnTo>
                  <a:lnTo>
                    <a:pt x="46956" y="9415"/>
                  </a:lnTo>
                  <a:lnTo>
                    <a:pt x="47110" y="9164"/>
                  </a:lnTo>
                  <a:lnTo>
                    <a:pt x="47265" y="8912"/>
                  </a:lnTo>
                  <a:lnTo>
                    <a:pt x="47400" y="8642"/>
                  </a:lnTo>
                  <a:lnTo>
                    <a:pt x="47536" y="8390"/>
                  </a:lnTo>
                  <a:lnTo>
                    <a:pt x="47632" y="8120"/>
                  </a:lnTo>
                  <a:lnTo>
                    <a:pt x="47729" y="7830"/>
                  </a:lnTo>
                  <a:lnTo>
                    <a:pt x="47806" y="7559"/>
                  </a:lnTo>
                  <a:lnTo>
                    <a:pt x="47864" y="7269"/>
                  </a:lnTo>
                  <a:lnTo>
                    <a:pt x="47922" y="6999"/>
                  </a:lnTo>
                  <a:lnTo>
                    <a:pt x="47961" y="6709"/>
                  </a:lnTo>
                  <a:lnTo>
                    <a:pt x="47961" y="6419"/>
                  </a:lnTo>
                  <a:lnTo>
                    <a:pt x="47961" y="6129"/>
                  </a:lnTo>
                  <a:lnTo>
                    <a:pt x="47961" y="5839"/>
                  </a:lnTo>
                  <a:lnTo>
                    <a:pt x="47922" y="5549"/>
                  </a:lnTo>
                  <a:lnTo>
                    <a:pt x="47864" y="5278"/>
                  </a:lnTo>
                  <a:lnTo>
                    <a:pt x="47787" y="4988"/>
                  </a:lnTo>
                  <a:lnTo>
                    <a:pt x="47710" y="4698"/>
                  </a:lnTo>
                  <a:lnTo>
                    <a:pt x="47594" y="4408"/>
                  </a:lnTo>
                  <a:lnTo>
                    <a:pt x="47458" y="4118"/>
                  </a:lnTo>
                  <a:lnTo>
                    <a:pt x="47323" y="3828"/>
                  </a:lnTo>
                  <a:lnTo>
                    <a:pt x="47149" y="3558"/>
                  </a:lnTo>
                  <a:lnTo>
                    <a:pt x="46956" y="3268"/>
                  </a:lnTo>
                  <a:lnTo>
                    <a:pt x="46762" y="3016"/>
                  </a:lnTo>
                  <a:lnTo>
                    <a:pt x="46550" y="2784"/>
                  </a:lnTo>
                  <a:lnTo>
                    <a:pt x="46318" y="2552"/>
                  </a:lnTo>
                  <a:lnTo>
                    <a:pt x="46086" y="2340"/>
                  </a:lnTo>
                  <a:lnTo>
                    <a:pt x="45854" y="2146"/>
                  </a:lnTo>
                  <a:lnTo>
                    <a:pt x="45603" y="1953"/>
                  </a:lnTo>
                  <a:lnTo>
                    <a:pt x="45332" y="1779"/>
                  </a:lnTo>
                  <a:lnTo>
                    <a:pt x="45061" y="1625"/>
                  </a:lnTo>
                  <a:lnTo>
                    <a:pt x="44771" y="1470"/>
                  </a:lnTo>
                  <a:lnTo>
                    <a:pt x="44481" y="1335"/>
                  </a:lnTo>
                  <a:lnTo>
                    <a:pt x="44191" y="1199"/>
                  </a:lnTo>
                  <a:lnTo>
                    <a:pt x="43882" y="1083"/>
                  </a:lnTo>
                  <a:lnTo>
                    <a:pt x="43263" y="871"/>
                  </a:lnTo>
                  <a:lnTo>
                    <a:pt x="42626" y="697"/>
                  </a:lnTo>
                  <a:lnTo>
                    <a:pt x="41968" y="542"/>
                  </a:lnTo>
                  <a:lnTo>
                    <a:pt x="41311" y="426"/>
                  </a:lnTo>
                  <a:lnTo>
                    <a:pt x="40654" y="329"/>
                  </a:lnTo>
                  <a:lnTo>
                    <a:pt x="39977" y="252"/>
                  </a:lnTo>
                  <a:lnTo>
                    <a:pt x="39339" y="175"/>
                  </a:lnTo>
                  <a:lnTo>
                    <a:pt x="38682" y="117"/>
                  </a:lnTo>
                  <a:lnTo>
                    <a:pt x="37464" y="39"/>
                  </a:lnTo>
                  <a:lnTo>
                    <a:pt x="36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574;p43">
              <a:extLst>
                <a:ext uri="{FF2B5EF4-FFF2-40B4-BE49-F238E27FC236}">
                  <a16:creationId xmlns:a16="http://schemas.microsoft.com/office/drawing/2014/main" id="{1F86C983-7B08-A03D-8E24-40566D52F184}"/>
                </a:ext>
              </a:extLst>
            </p:cNvPr>
            <p:cNvSpPr/>
            <p:nvPr/>
          </p:nvSpPr>
          <p:spPr>
            <a:xfrm>
              <a:off x="4154625" y="-3181475"/>
              <a:ext cx="1218850" cy="1315025"/>
            </a:xfrm>
            <a:custGeom>
              <a:avLst/>
              <a:gdLst/>
              <a:ahLst/>
              <a:cxnLst/>
              <a:rect l="l" t="t" r="r" b="b"/>
              <a:pathLst>
                <a:path w="48754" h="52601" extrusionOk="0">
                  <a:moveTo>
                    <a:pt x="46125" y="1"/>
                  </a:moveTo>
                  <a:lnTo>
                    <a:pt x="46009" y="39"/>
                  </a:lnTo>
                  <a:lnTo>
                    <a:pt x="45893" y="78"/>
                  </a:lnTo>
                  <a:lnTo>
                    <a:pt x="45796" y="136"/>
                  </a:lnTo>
                  <a:lnTo>
                    <a:pt x="45719" y="213"/>
                  </a:lnTo>
                  <a:lnTo>
                    <a:pt x="45641" y="291"/>
                  </a:lnTo>
                  <a:lnTo>
                    <a:pt x="45583" y="387"/>
                  </a:lnTo>
                  <a:lnTo>
                    <a:pt x="45525" y="484"/>
                  </a:lnTo>
                  <a:lnTo>
                    <a:pt x="45467" y="639"/>
                  </a:lnTo>
                  <a:lnTo>
                    <a:pt x="45371" y="793"/>
                  </a:lnTo>
                  <a:lnTo>
                    <a:pt x="45274" y="909"/>
                  </a:lnTo>
                  <a:lnTo>
                    <a:pt x="45139" y="1045"/>
                  </a:lnTo>
                  <a:lnTo>
                    <a:pt x="44984" y="1141"/>
                  </a:lnTo>
                  <a:lnTo>
                    <a:pt x="44830" y="1238"/>
                  </a:lnTo>
                  <a:lnTo>
                    <a:pt x="44656" y="1334"/>
                  </a:lnTo>
                  <a:lnTo>
                    <a:pt x="44462" y="1412"/>
                  </a:lnTo>
                  <a:lnTo>
                    <a:pt x="44095" y="1547"/>
                  </a:lnTo>
                  <a:lnTo>
                    <a:pt x="43708" y="1663"/>
                  </a:lnTo>
                  <a:lnTo>
                    <a:pt x="43051" y="1818"/>
                  </a:lnTo>
                  <a:lnTo>
                    <a:pt x="42297" y="1992"/>
                  </a:lnTo>
                  <a:lnTo>
                    <a:pt x="41543" y="2127"/>
                  </a:lnTo>
                  <a:lnTo>
                    <a:pt x="40770" y="2224"/>
                  </a:lnTo>
                  <a:lnTo>
                    <a:pt x="39997" y="2301"/>
                  </a:lnTo>
                  <a:lnTo>
                    <a:pt x="39823" y="2320"/>
                  </a:lnTo>
                  <a:lnTo>
                    <a:pt x="39668" y="2398"/>
                  </a:lnTo>
                  <a:lnTo>
                    <a:pt x="39552" y="2494"/>
                  </a:lnTo>
                  <a:lnTo>
                    <a:pt x="39455" y="2610"/>
                  </a:lnTo>
                  <a:lnTo>
                    <a:pt x="37194" y="2630"/>
                  </a:lnTo>
                  <a:lnTo>
                    <a:pt x="34951" y="2649"/>
                  </a:lnTo>
                  <a:lnTo>
                    <a:pt x="32690" y="2707"/>
                  </a:lnTo>
                  <a:lnTo>
                    <a:pt x="30447" y="2784"/>
                  </a:lnTo>
                  <a:lnTo>
                    <a:pt x="29094" y="2842"/>
                  </a:lnTo>
                  <a:lnTo>
                    <a:pt x="27760" y="2958"/>
                  </a:lnTo>
                  <a:lnTo>
                    <a:pt x="26426" y="3094"/>
                  </a:lnTo>
                  <a:lnTo>
                    <a:pt x="25112" y="3229"/>
                  </a:lnTo>
                  <a:lnTo>
                    <a:pt x="22444" y="3558"/>
                  </a:lnTo>
                  <a:lnTo>
                    <a:pt x="21110" y="3693"/>
                  </a:lnTo>
                  <a:lnTo>
                    <a:pt x="19776" y="3828"/>
                  </a:lnTo>
                  <a:lnTo>
                    <a:pt x="19680" y="3751"/>
                  </a:lnTo>
                  <a:lnTo>
                    <a:pt x="19583" y="3654"/>
                  </a:lnTo>
                  <a:lnTo>
                    <a:pt x="19467" y="3596"/>
                  </a:lnTo>
                  <a:lnTo>
                    <a:pt x="19351" y="3538"/>
                  </a:lnTo>
                  <a:lnTo>
                    <a:pt x="19216" y="3480"/>
                  </a:lnTo>
                  <a:lnTo>
                    <a:pt x="19100" y="3461"/>
                  </a:lnTo>
                  <a:lnTo>
                    <a:pt x="18965" y="3442"/>
                  </a:lnTo>
                  <a:lnTo>
                    <a:pt x="18829" y="3442"/>
                  </a:lnTo>
                  <a:lnTo>
                    <a:pt x="18153" y="3519"/>
                  </a:lnTo>
                  <a:lnTo>
                    <a:pt x="17476" y="3596"/>
                  </a:lnTo>
                  <a:lnTo>
                    <a:pt x="17147" y="3635"/>
                  </a:lnTo>
                  <a:lnTo>
                    <a:pt x="16471" y="3635"/>
                  </a:lnTo>
                  <a:lnTo>
                    <a:pt x="16142" y="3596"/>
                  </a:lnTo>
                  <a:lnTo>
                    <a:pt x="15833" y="3577"/>
                  </a:lnTo>
                  <a:lnTo>
                    <a:pt x="15698" y="3577"/>
                  </a:lnTo>
                  <a:lnTo>
                    <a:pt x="15543" y="3596"/>
                  </a:lnTo>
                  <a:lnTo>
                    <a:pt x="15408" y="3616"/>
                  </a:lnTo>
                  <a:lnTo>
                    <a:pt x="15272" y="3654"/>
                  </a:lnTo>
                  <a:lnTo>
                    <a:pt x="15156" y="3712"/>
                  </a:lnTo>
                  <a:lnTo>
                    <a:pt x="15021" y="3770"/>
                  </a:lnTo>
                  <a:lnTo>
                    <a:pt x="13745" y="3616"/>
                  </a:lnTo>
                  <a:lnTo>
                    <a:pt x="12431" y="3442"/>
                  </a:lnTo>
                  <a:lnTo>
                    <a:pt x="11116" y="3287"/>
                  </a:lnTo>
                  <a:lnTo>
                    <a:pt x="10459" y="3210"/>
                  </a:lnTo>
                  <a:lnTo>
                    <a:pt x="9802" y="3152"/>
                  </a:lnTo>
                  <a:lnTo>
                    <a:pt x="9164" y="3113"/>
                  </a:lnTo>
                  <a:lnTo>
                    <a:pt x="8506" y="3074"/>
                  </a:lnTo>
                  <a:lnTo>
                    <a:pt x="7868" y="3074"/>
                  </a:lnTo>
                  <a:lnTo>
                    <a:pt x="7250" y="3094"/>
                  </a:lnTo>
                  <a:lnTo>
                    <a:pt x="6631" y="3132"/>
                  </a:lnTo>
                  <a:lnTo>
                    <a:pt x="6013" y="3210"/>
                  </a:lnTo>
                  <a:lnTo>
                    <a:pt x="5413" y="3326"/>
                  </a:lnTo>
                  <a:lnTo>
                    <a:pt x="4814" y="3461"/>
                  </a:lnTo>
                  <a:lnTo>
                    <a:pt x="4080" y="3364"/>
                  </a:lnTo>
                  <a:lnTo>
                    <a:pt x="3345" y="3229"/>
                  </a:lnTo>
                  <a:lnTo>
                    <a:pt x="2978" y="3152"/>
                  </a:lnTo>
                  <a:lnTo>
                    <a:pt x="2610" y="3074"/>
                  </a:lnTo>
                  <a:lnTo>
                    <a:pt x="2243" y="2958"/>
                  </a:lnTo>
                  <a:lnTo>
                    <a:pt x="1895" y="2842"/>
                  </a:lnTo>
                  <a:lnTo>
                    <a:pt x="1741" y="2804"/>
                  </a:lnTo>
                  <a:lnTo>
                    <a:pt x="1605" y="2784"/>
                  </a:lnTo>
                  <a:lnTo>
                    <a:pt x="1470" y="2765"/>
                  </a:lnTo>
                  <a:lnTo>
                    <a:pt x="1335" y="2765"/>
                  </a:lnTo>
                  <a:lnTo>
                    <a:pt x="1296" y="2668"/>
                  </a:lnTo>
                  <a:lnTo>
                    <a:pt x="1238" y="2591"/>
                  </a:lnTo>
                  <a:lnTo>
                    <a:pt x="1180" y="2494"/>
                  </a:lnTo>
                  <a:lnTo>
                    <a:pt x="1103" y="2436"/>
                  </a:lnTo>
                  <a:lnTo>
                    <a:pt x="1006" y="2378"/>
                  </a:lnTo>
                  <a:lnTo>
                    <a:pt x="909" y="2320"/>
                  </a:lnTo>
                  <a:lnTo>
                    <a:pt x="813" y="2301"/>
                  </a:lnTo>
                  <a:lnTo>
                    <a:pt x="561" y="2301"/>
                  </a:lnTo>
                  <a:lnTo>
                    <a:pt x="426" y="2340"/>
                  </a:lnTo>
                  <a:lnTo>
                    <a:pt x="310" y="2417"/>
                  </a:lnTo>
                  <a:lnTo>
                    <a:pt x="194" y="2494"/>
                  </a:lnTo>
                  <a:lnTo>
                    <a:pt x="117" y="2610"/>
                  </a:lnTo>
                  <a:lnTo>
                    <a:pt x="39" y="2726"/>
                  </a:lnTo>
                  <a:lnTo>
                    <a:pt x="1" y="2842"/>
                  </a:lnTo>
                  <a:lnTo>
                    <a:pt x="1" y="2997"/>
                  </a:lnTo>
                  <a:lnTo>
                    <a:pt x="20" y="3210"/>
                  </a:lnTo>
                  <a:lnTo>
                    <a:pt x="97" y="3403"/>
                  </a:lnTo>
                  <a:lnTo>
                    <a:pt x="175" y="3596"/>
                  </a:lnTo>
                  <a:lnTo>
                    <a:pt x="271" y="3751"/>
                  </a:lnTo>
                  <a:lnTo>
                    <a:pt x="252" y="3944"/>
                  </a:lnTo>
                  <a:lnTo>
                    <a:pt x="233" y="4118"/>
                  </a:lnTo>
                  <a:lnTo>
                    <a:pt x="233" y="4311"/>
                  </a:lnTo>
                  <a:lnTo>
                    <a:pt x="252" y="4485"/>
                  </a:lnTo>
                  <a:lnTo>
                    <a:pt x="291" y="4659"/>
                  </a:lnTo>
                  <a:lnTo>
                    <a:pt x="349" y="4833"/>
                  </a:lnTo>
                  <a:lnTo>
                    <a:pt x="426" y="5007"/>
                  </a:lnTo>
                  <a:lnTo>
                    <a:pt x="542" y="5162"/>
                  </a:lnTo>
                  <a:lnTo>
                    <a:pt x="465" y="5800"/>
                  </a:lnTo>
                  <a:lnTo>
                    <a:pt x="445" y="6419"/>
                  </a:lnTo>
                  <a:lnTo>
                    <a:pt x="445" y="7037"/>
                  </a:lnTo>
                  <a:lnTo>
                    <a:pt x="484" y="7656"/>
                  </a:lnTo>
                  <a:lnTo>
                    <a:pt x="561" y="8274"/>
                  </a:lnTo>
                  <a:lnTo>
                    <a:pt x="639" y="8874"/>
                  </a:lnTo>
                  <a:lnTo>
                    <a:pt x="832" y="10111"/>
                  </a:lnTo>
                  <a:lnTo>
                    <a:pt x="755" y="10575"/>
                  </a:lnTo>
                  <a:lnTo>
                    <a:pt x="697" y="11039"/>
                  </a:lnTo>
                  <a:lnTo>
                    <a:pt x="677" y="11329"/>
                  </a:lnTo>
                  <a:lnTo>
                    <a:pt x="677" y="11638"/>
                  </a:lnTo>
                  <a:lnTo>
                    <a:pt x="697" y="12315"/>
                  </a:lnTo>
                  <a:lnTo>
                    <a:pt x="697" y="12953"/>
                  </a:lnTo>
                  <a:lnTo>
                    <a:pt x="697" y="13436"/>
                  </a:lnTo>
                  <a:lnTo>
                    <a:pt x="677" y="13764"/>
                  </a:lnTo>
                  <a:lnTo>
                    <a:pt x="697" y="14074"/>
                  </a:lnTo>
                  <a:lnTo>
                    <a:pt x="716" y="14383"/>
                  </a:lnTo>
                  <a:lnTo>
                    <a:pt x="774" y="14692"/>
                  </a:lnTo>
                  <a:lnTo>
                    <a:pt x="619" y="15678"/>
                  </a:lnTo>
                  <a:lnTo>
                    <a:pt x="523" y="16664"/>
                  </a:lnTo>
                  <a:lnTo>
                    <a:pt x="445" y="17650"/>
                  </a:lnTo>
                  <a:lnTo>
                    <a:pt x="407" y="18655"/>
                  </a:lnTo>
                  <a:lnTo>
                    <a:pt x="407" y="19641"/>
                  </a:lnTo>
                  <a:lnTo>
                    <a:pt x="407" y="20646"/>
                  </a:lnTo>
                  <a:lnTo>
                    <a:pt x="445" y="21652"/>
                  </a:lnTo>
                  <a:lnTo>
                    <a:pt x="503" y="22637"/>
                  </a:lnTo>
                  <a:lnTo>
                    <a:pt x="639" y="24648"/>
                  </a:lnTo>
                  <a:lnTo>
                    <a:pt x="793" y="26639"/>
                  </a:lnTo>
                  <a:lnTo>
                    <a:pt x="909" y="28630"/>
                  </a:lnTo>
                  <a:lnTo>
                    <a:pt x="967" y="29635"/>
                  </a:lnTo>
                  <a:lnTo>
                    <a:pt x="987" y="30621"/>
                  </a:lnTo>
                  <a:lnTo>
                    <a:pt x="1045" y="32960"/>
                  </a:lnTo>
                  <a:lnTo>
                    <a:pt x="1122" y="35299"/>
                  </a:lnTo>
                  <a:lnTo>
                    <a:pt x="1199" y="36459"/>
                  </a:lnTo>
                  <a:lnTo>
                    <a:pt x="1257" y="37638"/>
                  </a:lnTo>
                  <a:lnTo>
                    <a:pt x="1354" y="38798"/>
                  </a:lnTo>
                  <a:lnTo>
                    <a:pt x="1470" y="39958"/>
                  </a:lnTo>
                  <a:lnTo>
                    <a:pt x="1528" y="40519"/>
                  </a:lnTo>
                  <a:lnTo>
                    <a:pt x="1605" y="41060"/>
                  </a:lnTo>
                  <a:lnTo>
                    <a:pt x="1779" y="42162"/>
                  </a:lnTo>
                  <a:lnTo>
                    <a:pt x="1779" y="42877"/>
                  </a:lnTo>
                  <a:lnTo>
                    <a:pt x="1779" y="43612"/>
                  </a:lnTo>
                  <a:lnTo>
                    <a:pt x="1818" y="45062"/>
                  </a:lnTo>
                  <a:lnTo>
                    <a:pt x="1934" y="48000"/>
                  </a:lnTo>
                  <a:lnTo>
                    <a:pt x="1934" y="48522"/>
                  </a:lnTo>
                  <a:lnTo>
                    <a:pt x="1972" y="49044"/>
                  </a:lnTo>
                  <a:lnTo>
                    <a:pt x="1992" y="49198"/>
                  </a:lnTo>
                  <a:lnTo>
                    <a:pt x="2030" y="49334"/>
                  </a:lnTo>
                  <a:lnTo>
                    <a:pt x="2069" y="49450"/>
                  </a:lnTo>
                  <a:lnTo>
                    <a:pt x="2146" y="49566"/>
                  </a:lnTo>
                  <a:lnTo>
                    <a:pt x="2204" y="49662"/>
                  </a:lnTo>
                  <a:lnTo>
                    <a:pt x="2301" y="49759"/>
                  </a:lnTo>
                  <a:lnTo>
                    <a:pt x="2398" y="49836"/>
                  </a:lnTo>
                  <a:lnTo>
                    <a:pt x="2494" y="49894"/>
                  </a:lnTo>
                  <a:lnTo>
                    <a:pt x="2610" y="49952"/>
                  </a:lnTo>
                  <a:lnTo>
                    <a:pt x="2707" y="49991"/>
                  </a:lnTo>
                  <a:lnTo>
                    <a:pt x="2823" y="50030"/>
                  </a:lnTo>
                  <a:lnTo>
                    <a:pt x="2958" y="50030"/>
                  </a:lnTo>
                  <a:lnTo>
                    <a:pt x="3074" y="50049"/>
                  </a:lnTo>
                  <a:lnTo>
                    <a:pt x="3190" y="50030"/>
                  </a:lnTo>
                  <a:lnTo>
                    <a:pt x="3306" y="50010"/>
                  </a:lnTo>
                  <a:lnTo>
                    <a:pt x="3422" y="49991"/>
                  </a:lnTo>
                  <a:lnTo>
                    <a:pt x="3500" y="50049"/>
                  </a:lnTo>
                  <a:lnTo>
                    <a:pt x="4060" y="50339"/>
                  </a:lnTo>
                  <a:lnTo>
                    <a:pt x="4621" y="50610"/>
                  </a:lnTo>
                  <a:lnTo>
                    <a:pt x="5181" y="50861"/>
                  </a:lnTo>
                  <a:lnTo>
                    <a:pt x="5781" y="51074"/>
                  </a:lnTo>
                  <a:lnTo>
                    <a:pt x="5935" y="51112"/>
                  </a:lnTo>
                  <a:lnTo>
                    <a:pt x="6109" y="51132"/>
                  </a:lnTo>
                  <a:lnTo>
                    <a:pt x="6245" y="51112"/>
                  </a:lnTo>
                  <a:lnTo>
                    <a:pt x="6380" y="51074"/>
                  </a:lnTo>
                  <a:lnTo>
                    <a:pt x="7347" y="51325"/>
                  </a:lnTo>
                  <a:lnTo>
                    <a:pt x="8332" y="51576"/>
                  </a:lnTo>
                  <a:lnTo>
                    <a:pt x="9318" y="51770"/>
                  </a:lnTo>
                  <a:lnTo>
                    <a:pt x="10304" y="51963"/>
                  </a:lnTo>
                  <a:lnTo>
                    <a:pt x="11309" y="52098"/>
                  </a:lnTo>
                  <a:lnTo>
                    <a:pt x="12334" y="52233"/>
                  </a:lnTo>
                  <a:lnTo>
                    <a:pt x="13339" y="52349"/>
                  </a:lnTo>
                  <a:lnTo>
                    <a:pt x="14364" y="52427"/>
                  </a:lnTo>
                  <a:lnTo>
                    <a:pt x="15388" y="52504"/>
                  </a:lnTo>
                  <a:lnTo>
                    <a:pt x="16393" y="52543"/>
                  </a:lnTo>
                  <a:lnTo>
                    <a:pt x="17418" y="52581"/>
                  </a:lnTo>
                  <a:lnTo>
                    <a:pt x="18423" y="52581"/>
                  </a:lnTo>
                  <a:lnTo>
                    <a:pt x="19428" y="52601"/>
                  </a:lnTo>
                  <a:lnTo>
                    <a:pt x="20414" y="52581"/>
                  </a:lnTo>
                  <a:lnTo>
                    <a:pt x="22386" y="52523"/>
                  </a:lnTo>
                  <a:lnTo>
                    <a:pt x="24687" y="52446"/>
                  </a:lnTo>
                  <a:lnTo>
                    <a:pt x="26968" y="52330"/>
                  </a:lnTo>
                  <a:lnTo>
                    <a:pt x="28108" y="52253"/>
                  </a:lnTo>
                  <a:lnTo>
                    <a:pt x="29249" y="52156"/>
                  </a:lnTo>
                  <a:lnTo>
                    <a:pt x="30389" y="52059"/>
                  </a:lnTo>
                  <a:lnTo>
                    <a:pt x="31510" y="51944"/>
                  </a:lnTo>
                  <a:lnTo>
                    <a:pt x="32651" y="51808"/>
                  </a:lnTo>
                  <a:lnTo>
                    <a:pt x="33772" y="51673"/>
                  </a:lnTo>
                  <a:lnTo>
                    <a:pt x="34893" y="51499"/>
                  </a:lnTo>
                  <a:lnTo>
                    <a:pt x="36015" y="51306"/>
                  </a:lnTo>
                  <a:lnTo>
                    <a:pt x="37136" y="51093"/>
                  </a:lnTo>
                  <a:lnTo>
                    <a:pt x="38257" y="50842"/>
                  </a:lnTo>
                  <a:lnTo>
                    <a:pt x="39359" y="50571"/>
                  </a:lnTo>
                  <a:lnTo>
                    <a:pt x="40461" y="50281"/>
                  </a:lnTo>
                  <a:lnTo>
                    <a:pt x="41099" y="50300"/>
                  </a:lnTo>
                  <a:lnTo>
                    <a:pt x="41717" y="50300"/>
                  </a:lnTo>
                  <a:lnTo>
                    <a:pt x="42355" y="50262"/>
                  </a:lnTo>
                  <a:lnTo>
                    <a:pt x="42993" y="50204"/>
                  </a:lnTo>
                  <a:lnTo>
                    <a:pt x="43438" y="50126"/>
                  </a:lnTo>
                  <a:lnTo>
                    <a:pt x="43863" y="50030"/>
                  </a:lnTo>
                  <a:lnTo>
                    <a:pt x="44269" y="49914"/>
                  </a:lnTo>
                  <a:lnTo>
                    <a:pt x="44675" y="49778"/>
                  </a:lnTo>
                  <a:lnTo>
                    <a:pt x="45061" y="49604"/>
                  </a:lnTo>
                  <a:lnTo>
                    <a:pt x="45429" y="49411"/>
                  </a:lnTo>
                  <a:lnTo>
                    <a:pt x="45796" y="49218"/>
                  </a:lnTo>
                  <a:lnTo>
                    <a:pt x="46125" y="48967"/>
                  </a:lnTo>
                  <a:lnTo>
                    <a:pt x="46453" y="48715"/>
                  </a:lnTo>
                  <a:lnTo>
                    <a:pt x="46743" y="48445"/>
                  </a:lnTo>
                  <a:lnTo>
                    <a:pt x="47033" y="48135"/>
                  </a:lnTo>
                  <a:lnTo>
                    <a:pt x="47304" y="47826"/>
                  </a:lnTo>
                  <a:lnTo>
                    <a:pt x="47555" y="47478"/>
                  </a:lnTo>
                  <a:lnTo>
                    <a:pt x="47806" y="47111"/>
                  </a:lnTo>
                  <a:lnTo>
                    <a:pt x="48019" y="46743"/>
                  </a:lnTo>
                  <a:lnTo>
                    <a:pt x="48212" y="46337"/>
                  </a:lnTo>
                  <a:lnTo>
                    <a:pt x="48328" y="46047"/>
                  </a:lnTo>
                  <a:lnTo>
                    <a:pt x="48444" y="45738"/>
                  </a:lnTo>
                  <a:lnTo>
                    <a:pt x="48522" y="45429"/>
                  </a:lnTo>
                  <a:lnTo>
                    <a:pt x="48599" y="45100"/>
                  </a:lnTo>
                  <a:lnTo>
                    <a:pt x="48657" y="44791"/>
                  </a:lnTo>
                  <a:lnTo>
                    <a:pt x="48696" y="44462"/>
                  </a:lnTo>
                  <a:lnTo>
                    <a:pt x="48734" y="43805"/>
                  </a:lnTo>
                  <a:lnTo>
                    <a:pt x="48734" y="43148"/>
                  </a:lnTo>
                  <a:lnTo>
                    <a:pt x="48715" y="42491"/>
                  </a:lnTo>
                  <a:lnTo>
                    <a:pt x="48657" y="41195"/>
                  </a:lnTo>
                  <a:lnTo>
                    <a:pt x="48638" y="40325"/>
                  </a:lnTo>
                  <a:lnTo>
                    <a:pt x="48638" y="39475"/>
                  </a:lnTo>
                  <a:lnTo>
                    <a:pt x="48715" y="37754"/>
                  </a:lnTo>
                  <a:lnTo>
                    <a:pt x="48734" y="36904"/>
                  </a:lnTo>
                  <a:lnTo>
                    <a:pt x="48754" y="36053"/>
                  </a:lnTo>
                  <a:lnTo>
                    <a:pt x="48734" y="35609"/>
                  </a:lnTo>
                  <a:lnTo>
                    <a:pt x="48715" y="35183"/>
                  </a:lnTo>
                  <a:lnTo>
                    <a:pt x="48676" y="34758"/>
                  </a:lnTo>
                  <a:lnTo>
                    <a:pt x="48638" y="34333"/>
                  </a:lnTo>
                  <a:lnTo>
                    <a:pt x="48676" y="34236"/>
                  </a:lnTo>
                  <a:lnTo>
                    <a:pt x="48696" y="34120"/>
                  </a:lnTo>
                  <a:lnTo>
                    <a:pt x="48715" y="34004"/>
                  </a:lnTo>
                  <a:lnTo>
                    <a:pt x="48715" y="33888"/>
                  </a:lnTo>
                  <a:lnTo>
                    <a:pt x="48696" y="32999"/>
                  </a:lnTo>
                  <a:lnTo>
                    <a:pt x="48657" y="32110"/>
                  </a:lnTo>
                  <a:lnTo>
                    <a:pt x="48599" y="31240"/>
                  </a:lnTo>
                  <a:lnTo>
                    <a:pt x="48522" y="30351"/>
                  </a:lnTo>
                  <a:lnTo>
                    <a:pt x="48560" y="29655"/>
                  </a:lnTo>
                  <a:lnTo>
                    <a:pt x="48560" y="28959"/>
                  </a:lnTo>
                  <a:lnTo>
                    <a:pt x="48522" y="28263"/>
                  </a:lnTo>
                  <a:lnTo>
                    <a:pt x="48464" y="27567"/>
                  </a:lnTo>
                  <a:lnTo>
                    <a:pt x="48406" y="26890"/>
                  </a:lnTo>
                  <a:lnTo>
                    <a:pt x="48309" y="26194"/>
                  </a:lnTo>
                  <a:lnTo>
                    <a:pt x="48193" y="25498"/>
                  </a:lnTo>
                  <a:lnTo>
                    <a:pt x="48077" y="24803"/>
                  </a:lnTo>
                  <a:lnTo>
                    <a:pt x="48193" y="24745"/>
                  </a:lnTo>
                  <a:lnTo>
                    <a:pt x="48309" y="24667"/>
                  </a:lnTo>
                  <a:lnTo>
                    <a:pt x="48406" y="24590"/>
                  </a:lnTo>
                  <a:lnTo>
                    <a:pt x="48483" y="24474"/>
                  </a:lnTo>
                  <a:lnTo>
                    <a:pt x="48560" y="24358"/>
                  </a:lnTo>
                  <a:lnTo>
                    <a:pt x="48599" y="24223"/>
                  </a:lnTo>
                  <a:lnTo>
                    <a:pt x="48638" y="24068"/>
                  </a:lnTo>
                  <a:lnTo>
                    <a:pt x="48638" y="23894"/>
                  </a:lnTo>
                  <a:lnTo>
                    <a:pt x="48541" y="22811"/>
                  </a:lnTo>
                  <a:lnTo>
                    <a:pt x="48425" y="21748"/>
                  </a:lnTo>
                  <a:lnTo>
                    <a:pt x="48290" y="20685"/>
                  </a:lnTo>
                  <a:lnTo>
                    <a:pt x="48135" y="19622"/>
                  </a:lnTo>
                  <a:lnTo>
                    <a:pt x="47806" y="17495"/>
                  </a:lnTo>
                  <a:lnTo>
                    <a:pt x="47652" y="16432"/>
                  </a:lnTo>
                  <a:lnTo>
                    <a:pt x="47517" y="15369"/>
                  </a:lnTo>
                  <a:lnTo>
                    <a:pt x="47517" y="15195"/>
                  </a:lnTo>
                  <a:lnTo>
                    <a:pt x="47517" y="15040"/>
                  </a:lnTo>
                  <a:lnTo>
                    <a:pt x="47517" y="14924"/>
                  </a:lnTo>
                  <a:lnTo>
                    <a:pt x="47478" y="14789"/>
                  </a:lnTo>
                  <a:lnTo>
                    <a:pt x="47439" y="14673"/>
                  </a:lnTo>
                  <a:lnTo>
                    <a:pt x="47323" y="13513"/>
                  </a:lnTo>
                  <a:lnTo>
                    <a:pt x="47265" y="12914"/>
                  </a:lnTo>
                  <a:lnTo>
                    <a:pt x="47246" y="12334"/>
                  </a:lnTo>
                  <a:lnTo>
                    <a:pt x="47227" y="12179"/>
                  </a:lnTo>
                  <a:lnTo>
                    <a:pt x="47188" y="12025"/>
                  </a:lnTo>
                  <a:lnTo>
                    <a:pt x="47130" y="11909"/>
                  </a:lnTo>
                  <a:lnTo>
                    <a:pt x="47072" y="11793"/>
                  </a:lnTo>
                  <a:lnTo>
                    <a:pt x="46995" y="10439"/>
                  </a:lnTo>
                  <a:lnTo>
                    <a:pt x="46937" y="9086"/>
                  </a:lnTo>
                  <a:lnTo>
                    <a:pt x="46917" y="8622"/>
                  </a:lnTo>
                  <a:lnTo>
                    <a:pt x="46840" y="8178"/>
                  </a:lnTo>
                  <a:lnTo>
                    <a:pt x="46879" y="7617"/>
                  </a:lnTo>
                  <a:lnTo>
                    <a:pt x="46879" y="7057"/>
                  </a:lnTo>
                  <a:lnTo>
                    <a:pt x="46917" y="6979"/>
                  </a:lnTo>
                  <a:lnTo>
                    <a:pt x="46956" y="6883"/>
                  </a:lnTo>
                  <a:lnTo>
                    <a:pt x="46975" y="6786"/>
                  </a:lnTo>
                  <a:lnTo>
                    <a:pt x="46995" y="6689"/>
                  </a:lnTo>
                  <a:lnTo>
                    <a:pt x="46995" y="5916"/>
                  </a:lnTo>
                  <a:lnTo>
                    <a:pt x="47033" y="5123"/>
                  </a:lnTo>
                  <a:lnTo>
                    <a:pt x="47072" y="3577"/>
                  </a:lnTo>
                  <a:lnTo>
                    <a:pt x="47072" y="2804"/>
                  </a:lnTo>
                  <a:lnTo>
                    <a:pt x="47033" y="2030"/>
                  </a:lnTo>
                  <a:lnTo>
                    <a:pt x="46975" y="1257"/>
                  </a:lnTo>
                  <a:lnTo>
                    <a:pt x="46937" y="871"/>
                  </a:lnTo>
                  <a:lnTo>
                    <a:pt x="46879" y="484"/>
                  </a:lnTo>
                  <a:lnTo>
                    <a:pt x="46840" y="368"/>
                  </a:lnTo>
                  <a:lnTo>
                    <a:pt x="46782" y="252"/>
                  </a:lnTo>
                  <a:lnTo>
                    <a:pt x="46724" y="175"/>
                  </a:lnTo>
                  <a:lnTo>
                    <a:pt x="46627" y="97"/>
                  </a:lnTo>
                  <a:lnTo>
                    <a:pt x="46550" y="59"/>
                  </a:lnTo>
                  <a:lnTo>
                    <a:pt x="46434" y="20"/>
                  </a:lnTo>
                  <a:lnTo>
                    <a:pt x="46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575;p43">
              <a:extLst>
                <a:ext uri="{FF2B5EF4-FFF2-40B4-BE49-F238E27FC236}">
                  <a16:creationId xmlns:a16="http://schemas.microsoft.com/office/drawing/2014/main" id="{FB52C12E-31D8-4FF9-D7DD-32A5D541A6D1}"/>
                </a:ext>
              </a:extLst>
            </p:cNvPr>
            <p:cNvSpPr/>
            <p:nvPr/>
          </p:nvSpPr>
          <p:spPr>
            <a:xfrm>
              <a:off x="4476975" y="-2886200"/>
              <a:ext cx="601700" cy="621525"/>
            </a:xfrm>
            <a:custGeom>
              <a:avLst/>
              <a:gdLst/>
              <a:ahLst/>
              <a:cxnLst/>
              <a:rect l="l" t="t" r="r" b="b"/>
              <a:pathLst>
                <a:path w="24068" h="24861" extrusionOk="0">
                  <a:moveTo>
                    <a:pt x="12585" y="1"/>
                  </a:moveTo>
                  <a:lnTo>
                    <a:pt x="12179" y="20"/>
                  </a:lnTo>
                  <a:lnTo>
                    <a:pt x="11754" y="78"/>
                  </a:lnTo>
                  <a:lnTo>
                    <a:pt x="11348" y="136"/>
                  </a:lnTo>
                  <a:lnTo>
                    <a:pt x="10942" y="233"/>
                  </a:lnTo>
                  <a:lnTo>
                    <a:pt x="10555" y="330"/>
                  </a:lnTo>
                  <a:lnTo>
                    <a:pt x="10149" y="426"/>
                  </a:lnTo>
                  <a:lnTo>
                    <a:pt x="9763" y="562"/>
                  </a:lnTo>
                  <a:lnTo>
                    <a:pt x="9395" y="697"/>
                  </a:lnTo>
                  <a:lnTo>
                    <a:pt x="9009" y="832"/>
                  </a:lnTo>
                  <a:lnTo>
                    <a:pt x="8642" y="987"/>
                  </a:lnTo>
                  <a:lnTo>
                    <a:pt x="8274" y="1161"/>
                  </a:lnTo>
                  <a:lnTo>
                    <a:pt x="7907" y="1354"/>
                  </a:lnTo>
                  <a:lnTo>
                    <a:pt x="7540" y="1547"/>
                  </a:lnTo>
                  <a:lnTo>
                    <a:pt x="7192" y="1741"/>
                  </a:lnTo>
                  <a:lnTo>
                    <a:pt x="6844" y="1953"/>
                  </a:lnTo>
                  <a:lnTo>
                    <a:pt x="6496" y="2185"/>
                  </a:lnTo>
                  <a:lnTo>
                    <a:pt x="6148" y="2417"/>
                  </a:lnTo>
                  <a:lnTo>
                    <a:pt x="5491" y="2920"/>
                  </a:lnTo>
                  <a:lnTo>
                    <a:pt x="4872" y="3461"/>
                  </a:lnTo>
                  <a:lnTo>
                    <a:pt x="4273" y="4022"/>
                  </a:lnTo>
                  <a:lnTo>
                    <a:pt x="3693" y="4621"/>
                  </a:lnTo>
                  <a:lnTo>
                    <a:pt x="3152" y="5259"/>
                  </a:lnTo>
                  <a:lnTo>
                    <a:pt x="2649" y="5916"/>
                  </a:lnTo>
                  <a:lnTo>
                    <a:pt x="2185" y="6593"/>
                  </a:lnTo>
                  <a:lnTo>
                    <a:pt x="1760" y="7289"/>
                  </a:lnTo>
                  <a:lnTo>
                    <a:pt x="1373" y="8023"/>
                  </a:lnTo>
                  <a:lnTo>
                    <a:pt x="1199" y="8391"/>
                  </a:lnTo>
                  <a:lnTo>
                    <a:pt x="1044" y="8758"/>
                  </a:lnTo>
                  <a:lnTo>
                    <a:pt x="890" y="9125"/>
                  </a:lnTo>
                  <a:lnTo>
                    <a:pt x="735" y="9512"/>
                  </a:lnTo>
                  <a:lnTo>
                    <a:pt x="600" y="9899"/>
                  </a:lnTo>
                  <a:lnTo>
                    <a:pt x="484" y="10266"/>
                  </a:lnTo>
                  <a:lnTo>
                    <a:pt x="387" y="10652"/>
                  </a:lnTo>
                  <a:lnTo>
                    <a:pt x="291" y="11039"/>
                  </a:lnTo>
                  <a:lnTo>
                    <a:pt x="213" y="11445"/>
                  </a:lnTo>
                  <a:lnTo>
                    <a:pt x="136" y="11832"/>
                  </a:lnTo>
                  <a:lnTo>
                    <a:pt x="78" y="12218"/>
                  </a:lnTo>
                  <a:lnTo>
                    <a:pt x="39" y="12605"/>
                  </a:lnTo>
                  <a:lnTo>
                    <a:pt x="20" y="13011"/>
                  </a:lnTo>
                  <a:lnTo>
                    <a:pt x="1" y="13397"/>
                  </a:lnTo>
                  <a:lnTo>
                    <a:pt x="1" y="13803"/>
                  </a:lnTo>
                  <a:lnTo>
                    <a:pt x="20" y="14190"/>
                  </a:lnTo>
                  <a:lnTo>
                    <a:pt x="39" y="14577"/>
                  </a:lnTo>
                  <a:lnTo>
                    <a:pt x="97" y="14983"/>
                  </a:lnTo>
                  <a:lnTo>
                    <a:pt x="155" y="15369"/>
                  </a:lnTo>
                  <a:lnTo>
                    <a:pt x="233" y="15756"/>
                  </a:lnTo>
                  <a:lnTo>
                    <a:pt x="310" y="16143"/>
                  </a:lnTo>
                  <a:lnTo>
                    <a:pt x="426" y="16529"/>
                  </a:lnTo>
                  <a:lnTo>
                    <a:pt x="542" y="16916"/>
                  </a:lnTo>
                  <a:lnTo>
                    <a:pt x="677" y="17302"/>
                  </a:lnTo>
                  <a:lnTo>
                    <a:pt x="851" y="17670"/>
                  </a:lnTo>
                  <a:lnTo>
                    <a:pt x="1025" y="18037"/>
                  </a:lnTo>
                  <a:lnTo>
                    <a:pt x="1199" y="18424"/>
                  </a:lnTo>
                  <a:lnTo>
                    <a:pt x="1412" y="18772"/>
                  </a:lnTo>
                  <a:lnTo>
                    <a:pt x="1644" y="19139"/>
                  </a:lnTo>
                  <a:lnTo>
                    <a:pt x="1895" y="19506"/>
                  </a:lnTo>
                  <a:lnTo>
                    <a:pt x="2146" y="19854"/>
                  </a:lnTo>
                  <a:lnTo>
                    <a:pt x="2436" y="20202"/>
                  </a:lnTo>
                  <a:lnTo>
                    <a:pt x="2842" y="20666"/>
                  </a:lnTo>
                  <a:lnTo>
                    <a:pt x="3267" y="21053"/>
                  </a:lnTo>
                  <a:lnTo>
                    <a:pt x="3441" y="21323"/>
                  </a:lnTo>
                  <a:lnTo>
                    <a:pt x="3635" y="21594"/>
                  </a:lnTo>
                  <a:lnTo>
                    <a:pt x="3828" y="21845"/>
                  </a:lnTo>
                  <a:lnTo>
                    <a:pt x="4041" y="22077"/>
                  </a:lnTo>
                  <a:lnTo>
                    <a:pt x="4253" y="22309"/>
                  </a:lnTo>
                  <a:lnTo>
                    <a:pt x="4466" y="22522"/>
                  </a:lnTo>
                  <a:lnTo>
                    <a:pt x="4698" y="22734"/>
                  </a:lnTo>
                  <a:lnTo>
                    <a:pt x="4930" y="22928"/>
                  </a:lnTo>
                  <a:lnTo>
                    <a:pt x="5162" y="23102"/>
                  </a:lnTo>
                  <a:lnTo>
                    <a:pt x="5413" y="23276"/>
                  </a:lnTo>
                  <a:lnTo>
                    <a:pt x="5897" y="23604"/>
                  </a:lnTo>
                  <a:lnTo>
                    <a:pt x="6418" y="23875"/>
                  </a:lnTo>
                  <a:lnTo>
                    <a:pt x="6960" y="24126"/>
                  </a:lnTo>
                  <a:lnTo>
                    <a:pt x="7520" y="24320"/>
                  </a:lnTo>
                  <a:lnTo>
                    <a:pt x="8100" y="24494"/>
                  </a:lnTo>
                  <a:lnTo>
                    <a:pt x="8680" y="24610"/>
                  </a:lnTo>
                  <a:lnTo>
                    <a:pt x="9279" y="24706"/>
                  </a:lnTo>
                  <a:lnTo>
                    <a:pt x="9879" y="24764"/>
                  </a:lnTo>
                  <a:lnTo>
                    <a:pt x="10497" y="24784"/>
                  </a:lnTo>
                  <a:lnTo>
                    <a:pt x="11116" y="24784"/>
                  </a:lnTo>
                  <a:lnTo>
                    <a:pt x="11754" y="24745"/>
                  </a:lnTo>
                  <a:lnTo>
                    <a:pt x="11986" y="24803"/>
                  </a:lnTo>
                  <a:lnTo>
                    <a:pt x="12218" y="24842"/>
                  </a:lnTo>
                  <a:lnTo>
                    <a:pt x="12643" y="24861"/>
                  </a:lnTo>
                  <a:lnTo>
                    <a:pt x="13068" y="24842"/>
                  </a:lnTo>
                  <a:lnTo>
                    <a:pt x="13474" y="24784"/>
                  </a:lnTo>
                  <a:lnTo>
                    <a:pt x="13880" y="24706"/>
                  </a:lnTo>
                  <a:lnTo>
                    <a:pt x="14267" y="24610"/>
                  </a:lnTo>
                  <a:lnTo>
                    <a:pt x="14654" y="24474"/>
                  </a:lnTo>
                  <a:lnTo>
                    <a:pt x="15021" y="24300"/>
                  </a:lnTo>
                  <a:lnTo>
                    <a:pt x="15388" y="24107"/>
                  </a:lnTo>
                  <a:lnTo>
                    <a:pt x="15697" y="24049"/>
                  </a:lnTo>
                  <a:lnTo>
                    <a:pt x="16007" y="23991"/>
                  </a:lnTo>
                  <a:lnTo>
                    <a:pt x="16316" y="23894"/>
                  </a:lnTo>
                  <a:lnTo>
                    <a:pt x="16625" y="23798"/>
                  </a:lnTo>
                  <a:lnTo>
                    <a:pt x="16915" y="23701"/>
                  </a:lnTo>
                  <a:lnTo>
                    <a:pt x="17225" y="23566"/>
                  </a:lnTo>
                  <a:lnTo>
                    <a:pt x="17495" y="23430"/>
                  </a:lnTo>
                  <a:lnTo>
                    <a:pt x="17785" y="23295"/>
                  </a:lnTo>
                  <a:lnTo>
                    <a:pt x="18056" y="23121"/>
                  </a:lnTo>
                  <a:lnTo>
                    <a:pt x="18326" y="22947"/>
                  </a:lnTo>
                  <a:lnTo>
                    <a:pt x="18597" y="22754"/>
                  </a:lnTo>
                  <a:lnTo>
                    <a:pt x="18848" y="22541"/>
                  </a:lnTo>
                  <a:lnTo>
                    <a:pt x="19080" y="22328"/>
                  </a:lnTo>
                  <a:lnTo>
                    <a:pt x="19312" y="22097"/>
                  </a:lnTo>
                  <a:lnTo>
                    <a:pt x="19544" y="21845"/>
                  </a:lnTo>
                  <a:lnTo>
                    <a:pt x="19757" y="21575"/>
                  </a:lnTo>
                  <a:lnTo>
                    <a:pt x="19834" y="21478"/>
                  </a:lnTo>
                  <a:lnTo>
                    <a:pt x="19892" y="21381"/>
                  </a:lnTo>
                  <a:lnTo>
                    <a:pt x="20221" y="21111"/>
                  </a:lnTo>
                  <a:lnTo>
                    <a:pt x="20530" y="20821"/>
                  </a:lnTo>
                  <a:lnTo>
                    <a:pt x="20859" y="20531"/>
                  </a:lnTo>
                  <a:lnTo>
                    <a:pt x="21149" y="20241"/>
                  </a:lnTo>
                  <a:lnTo>
                    <a:pt x="21439" y="19931"/>
                  </a:lnTo>
                  <a:lnTo>
                    <a:pt x="21729" y="19622"/>
                  </a:lnTo>
                  <a:lnTo>
                    <a:pt x="21999" y="19293"/>
                  </a:lnTo>
                  <a:lnTo>
                    <a:pt x="22251" y="18965"/>
                  </a:lnTo>
                  <a:lnTo>
                    <a:pt x="22483" y="18636"/>
                  </a:lnTo>
                  <a:lnTo>
                    <a:pt x="22695" y="18308"/>
                  </a:lnTo>
                  <a:lnTo>
                    <a:pt x="22889" y="17940"/>
                  </a:lnTo>
                  <a:lnTo>
                    <a:pt x="23063" y="17592"/>
                  </a:lnTo>
                  <a:lnTo>
                    <a:pt x="23237" y="17206"/>
                  </a:lnTo>
                  <a:lnTo>
                    <a:pt x="23372" y="16838"/>
                  </a:lnTo>
                  <a:lnTo>
                    <a:pt x="23507" y="16432"/>
                  </a:lnTo>
                  <a:lnTo>
                    <a:pt x="23623" y="16027"/>
                  </a:lnTo>
                  <a:lnTo>
                    <a:pt x="23739" y="15621"/>
                  </a:lnTo>
                  <a:lnTo>
                    <a:pt x="23816" y="15215"/>
                  </a:lnTo>
                  <a:lnTo>
                    <a:pt x="23894" y="14789"/>
                  </a:lnTo>
                  <a:lnTo>
                    <a:pt x="23952" y="14364"/>
                  </a:lnTo>
                  <a:lnTo>
                    <a:pt x="24010" y="13939"/>
                  </a:lnTo>
                  <a:lnTo>
                    <a:pt x="24029" y="13513"/>
                  </a:lnTo>
                  <a:lnTo>
                    <a:pt x="24048" y="13069"/>
                  </a:lnTo>
                  <a:lnTo>
                    <a:pt x="24068" y="12624"/>
                  </a:lnTo>
                  <a:lnTo>
                    <a:pt x="24048" y="12199"/>
                  </a:lnTo>
                  <a:lnTo>
                    <a:pt x="24029" y="11754"/>
                  </a:lnTo>
                  <a:lnTo>
                    <a:pt x="24010" y="11329"/>
                  </a:lnTo>
                  <a:lnTo>
                    <a:pt x="23952" y="10884"/>
                  </a:lnTo>
                  <a:lnTo>
                    <a:pt x="23913" y="10459"/>
                  </a:lnTo>
                  <a:lnTo>
                    <a:pt x="23836" y="10034"/>
                  </a:lnTo>
                  <a:lnTo>
                    <a:pt x="23758" y="9609"/>
                  </a:lnTo>
                  <a:lnTo>
                    <a:pt x="23681" y="9183"/>
                  </a:lnTo>
                  <a:lnTo>
                    <a:pt x="23565" y="8777"/>
                  </a:lnTo>
                  <a:lnTo>
                    <a:pt x="23468" y="8371"/>
                  </a:lnTo>
                  <a:lnTo>
                    <a:pt x="23353" y="7965"/>
                  </a:lnTo>
                  <a:lnTo>
                    <a:pt x="23217" y="7579"/>
                  </a:lnTo>
                  <a:lnTo>
                    <a:pt x="23082" y="7192"/>
                  </a:lnTo>
                  <a:lnTo>
                    <a:pt x="22927" y="6825"/>
                  </a:lnTo>
                  <a:lnTo>
                    <a:pt x="22773" y="6458"/>
                  </a:lnTo>
                  <a:lnTo>
                    <a:pt x="22599" y="6110"/>
                  </a:lnTo>
                  <a:lnTo>
                    <a:pt x="22405" y="5742"/>
                  </a:lnTo>
                  <a:lnTo>
                    <a:pt x="22193" y="5375"/>
                  </a:lnTo>
                  <a:lnTo>
                    <a:pt x="21980" y="5027"/>
                  </a:lnTo>
                  <a:lnTo>
                    <a:pt x="21729" y="4679"/>
                  </a:lnTo>
                  <a:lnTo>
                    <a:pt x="21477" y="4350"/>
                  </a:lnTo>
                  <a:lnTo>
                    <a:pt x="21207" y="4022"/>
                  </a:lnTo>
                  <a:lnTo>
                    <a:pt x="20917" y="3693"/>
                  </a:lnTo>
                  <a:lnTo>
                    <a:pt x="20627" y="3384"/>
                  </a:lnTo>
                  <a:lnTo>
                    <a:pt x="20318" y="3094"/>
                  </a:lnTo>
                  <a:lnTo>
                    <a:pt x="20008" y="2804"/>
                  </a:lnTo>
                  <a:lnTo>
                    <a:pt x="19680" y="2514"/>
                  </a:lnTo>
                  <a:lnTo>
                    <a:pt x="19332" y="2263"/>
                  </a:lnTo>
                  <a:lnTo>
                    <a:pt x="18984" y="2011"/>
                  </a:lnTo>
                  <a:lnTo>
                    <a:pt x="18616" y="1760"/>
                  </a:lnTo>
                  <a:lnTo>
                    <a:pt x="18249" y="1528"/>
                  </a:lnTo>
                  <a:lnTo>
                    <a:pt x="17882" y="1315"/>
                  </a:lnTo>
                  <a:lnTo>
                    <a:pt x="17495" y="1122"/>
                  </a:lnTo>
                  <a:lnTo>
                    <a:pt x="17109" y="948"/>
                  </a:lnTo>
                  <a:lnTo>
                    <a:pt x="16722" y="774"/>
                  </a:lnTo>
                  <a:lnTo>
                    <a:pt x="16316" y="620"/>
                  </a:lnTo>
                  <a:lnTo>
                    <a:pt x="15910" y="484"/>
                  </a:lnTo>
                  <a:lnTo>
                    <a:pt x="15504" y="349"/>
                  </a:lnTo>
                  <a:lnTo>
                    <a:pt x="15098" y="252"/>
                  </a:lnTo>
                  <a:lnTo>
                    <a:pt x="14692" y="156"/>
                  </a:lnTo>
                  <a:lnTo>
                    <a:pt x="14267" y="98"/>
                  </a:lnTo>
                  <a:lnTo>
                    <a:pt x="13842" y="40"/>
                  </a:lnTo>
                  <a:lnTo>
                    <a:pt x="134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576;p43">
              <a:extLst>
                <a:ext uri="{FF2B5EF4-FFF2-40B4-BE49-F238E27FC236}">
                  <a16:creationId xmlns:a16="http://schemas.microsoft.com/office/drawing/2014/main" id="{E49130B7-A82A-FB0C-3FC4-B598FE832322}"/>
                </a:ext>
              </a:extLst>
            </p:cNvPr>
            <p:cNvSpPr/>
            <p:nvPr/>
          </p:nvSpPr>
          <p:spPr>
            <a:xfrm>
              <a:off x="4127075" y="-3432300"/>
              <a:ext cx="1212100" cy="259550"/>
            </a:xfrm>
            <a:custGeom>
              <a:avLst/>
              <a:gdLst/>
              <a:ahLst/>
              <a:cxnLst/>
              <a:rect l="l" t="t" r="r" b="b"/>
              <a:pathLst>
                <a:path w="48484" h="10382" extrusionOk="0">
                  <a:moveTo>
                    <a:pt x="27335" y="1"/>
                  </a:moveTo>
                  <a:lnTo>
                    <a:pt x="27277" y="20"/>
                  </a:lnTo>
                  <a:lnTo>
                    <a:pt x="27219" y="59"/>
                  </a:lnTo>
                  <a:lnTo>
                    <a:pt x="27161" y="97"/>
                  </a:lnTo>
                  <a:lnTo>
                    <a:pt x="27122" y="155"/>
                  </a:lnTo>
                  <a:lnTo>
                    <a:pt x="27103" y="213"/>
                  </a:lnTo>
                  <a:lnTo>
                    <a:pt x="27084" y="329"/>
                  </a:lnTo>
                  <a:lnTo>
                    <a:pt x="27103" y="465"/>
                  </a:lnTo>
                  <a:lnTo>
                    <a:pt x="27122" y="523"/>
                  </a:lnTo>
                  <a:lnTo>
                    <a:pt x="27161" y="581"/>
                  </a:lnTo>
                  <a:lnTo>
                    <a:pt x="27219" y="619"/>
                  </a:lnTo>
                  <a:lnTo>
                    <a:pt x="27277" y="658"/>
                  </a:lnTo>
                  <a:lnTo>
                    <a:pt x="27335" y="677"/>
                  </a:lnTo>
                  <a:lnTo>
                    <a:pt x="27412" y="697"/>
                  </a:lnTo>
                  <a:lnTo>
                    <a:pt x="29481" y="774"/>
                  </a:lnTo>
                  <a:lnTo>
                    <a:pt x="31530" y="813"/>
                  </a:lnTo>
                  <a:lnTo>
                    <a:pt x="33598" y="832"/>
                  </a:lnTo>
                  <a:lnTo>
                    <a:pt x="37097" y="832"/>
                  </a:lnTo>
                  <a:lnTo>
                    <a:pt x="37832" y="851"/>
                  </a:lnTo>
                  <a:lnTo>
                    <a:pt x="38566" y="871"/>
                  </a:lnTo>
                  <a:lnTo>
                    <a:pt x="39282" y="909"/>
                  </a:lnTo>
                  <a:lnTo>
                    <a:pt x="40016" y="948"/>
                  </a:lnTo>
                  <a:lnTo>
                    <a:pt x="40731" y="1045"/>
                  </a:lnTo>
                  <a:lnTo>
                    <a:pt x="41447" y="1141"/>
                  </a:lnTo>
                  <a:lnTo>
                    <a:pt x="42046" y="1257"/>
                  </a:lnTo>
                  <a:lnTo>
                    <a:pt x="42607" y="1393"/>
                  </a:lnTo>
                  <a:lnTo>
                    <a:pt x="43186" y="1567"/>
                  </a:lnTo>
                  <a:lnTo>
                    <a:pt x="43728" y="1779"/>
                  </a:lnTo>
                  <a:lnTo>
                    <a:pt x="44269" y="1992"/>
                  </a:lnTo>
                  <a:lnTo>
                    <a:pt x="44810" y="2262"/>
                  </a:lnTo>
                  <a:lnTo>
                    <a:pt x="45313" y="2552"/>
                  </a:lnTo>
                  <a:lnTo>
                    <a:pt x="45816" y="2881"/>
                  </a:lnTo>
                  <a:lnTo>
                    <a:pt x="46395" y="3268"/>
                  </a:lnTo>
                  <a:lnTo>
                    <a:pt x="46724" y="3519"/>
                  </a:lnTo>
                  <a:lnTo>
                    <a:pt x="47072" y="3790"/>
                  </a:lnTo>
                  <a:lnTo>
                    <a:pt x="47227" y="3925"/>
                  </a:lnTo>
                  <a:lnTo>
                    <a:pt x="47362" y="4080"/>
                  </a:lnTo>
                  <a:lnTo>
                    <a:pt x="47497" y="4234"/>
                  </a:lnTo>
                  <a:lnTo>
                    <a:pt x="47594" y="4389"/>
                  </a:lnTo>
                  <a:lnTo>
                    <a:pt x="47671" y="4544"/>
                  </a:lnTo>
                  <a:lnTo>
                    <a:pt x="47729" y="4679"/>
                  </a:lnTo>
                  <a:lnTo>
                    <a:pt x="47729" y="4834"/>
                  </a:lnTo>
                  <a:lnTo>
                    <a:pt x="47710" y="4988"/>
                  </a:lnTo>
                  <a:lnTo>
                    <a:pt x="47594" y="5259"/>
                  </a:lnTo>
                  <a:lnTo>
                    <a:pt x="47459" y="5529"/>
                  </a:lnTo>
                  <a:lnTo>
                    <a:pt x="47304" y="5742"/>
                  </a:lnTo>
                  <a:lnTo>
                    <a:pt x="47111" y="5955"/>
                  </a:lnTo>
                  <a:lnTo>
                    <a:pt x="46879" y="6129"/>
                  </a:lnTo>
                  <a:lnTo>
                    <a:pt x="46647" y="6283"/>
                  </a:lnTo>
                  <a:lnTo>
                    <a:pt x="46395" y="6438"/>
                  </a:lnTo>
                  <a:lnTo>
                    <a:pt x="46144" y="6554"/>
                  </a:lnTo>
                  <a:lnTo>
                    <a:pt x="45854" y="6670"/>
                  </a:lnTo>
                  <a:lnTo>
                    <a:pt x="45584" y="6767"/>
                  </a:lnTo>
                  <a:lnTo>
                    <a:pt x="45004" y="6941"/>
                  </a:lnTo>
                  <a:lnTo>
                    <a:pt x="43902" y="7211"/>
                  </a:lnTo>
                  <a:lnTo>
                    <a:pt x="42684" y="7540"/>
                  </a:lnTo>
                  <a:lnTo>
                    <a:pt x="41466" y="7830"/>
                  </a:lnTo>
                  <a:lnTo>
                    <a:pt x="40229" y="8101"/>
                  </a:lnTo>
                  <a:lnTo>
                    <a:pt x="38992" y="8332"/>
                  </a:lnTo>
                  <a:lnTo>
                    <a:pt x="37754" y="8564"/>
                  </a:lnTo>
                  <a:lnTo>
                    <a:pt x="36517" y="8758"/>
                  </a:lnTo>
                  <a:lnTo>
                    <a:pt x="35280" y="8932"/>
                  </a:lnTo>
                  <a:lnTo>
                    <a:pt x="34043" y="9086"/>
                  </a:lnTo>
                  <a:lnTo>
                    <a:pt x="32786" y="9222"/>
                  </a:lnTo>
                  <a:lnTo>
                    <a:pt x="31549" y="9338"/>
                  </a:lnTo>
                  <a:lnTo>
                    <a:pt x="30293" y="9454"/>
                  </a:lnTo>
                  <a:lnTo>
                    <a:pt x="29055" y="9531"/>
                  </a:lnTo>
                  <a:lnTo>
                    <a:pt x="27799" y="9589"/>
                  </a:lnTo>
                  <a:lnTo>
                    <a:pt x="26542" y="9647"/>
                  </a:lnTo>
                  <a:lnTo>
                    <a:pt x="25286" y="9666"/>
                  </a:lnTo>
                  <a:lnTo>
                    <a:pt x="24029" y="9686"/>
                  </a:lnTo>
                  <a:lnTo>
                    <a:pt x="22773" y="9705"/>
                  </a:lnTo>
                  <a:lnTo>
                    <a:pt x="21516" y="9686"/>
                  </a:lnTo>
                  <a:lnTo>
                    <a:pt x="19003" y="9647"/>
                  </a:lnTo>
                  <a:lnTo>
                    <a:pt x="16471" y="9570"/>
                  </a:lnTo>
                  <a:lnTo>
                    <a:pt x="13958" y="9434"/>
                  </a:lnTo>
                  <a:lnTo>
                    <a:pt x="11445" y="9299"/>
                  </a:lnTo>
                  <a:lnTo>
                    <a:pt x="8951" y="9125"/>
                  </a:lnTo>
                  <a:lnTo>
                    <a:pt x="3944" y="8758"/>
                  </a:lnTo>
                  <a:lnTo>
                    <a:pt x="3306" y="8719"/>
                  </a:lnTo>
                  <a:lnTo>
                    <a:pt x="2997" y="8680"/>
                  </a:lnTo>
                  <a:lnTo>
                    <a:pt x="2688" y="8642"/>
                  </a:lnTo>
                  <a:lnTo>
                    <a:pt x="2379" y="8564"/>
                  </a:lnTo>
                  <a:lnTo>
                    <a:pt x="2089" y="8468"/>
                  </a:lnTo>
                  <a:lnTo>
                    <a:pt x="1799" y="8352"/>
                  </a:lnTo>
                  <a:lnTo>
                    <a:pt x="1644" y="8255"/>
                  </a:lnTo>
                  <a:lnTo>
                    <a:pt x="1509" y="8159"/>
                  </a:lnTo>
                  <a:lnTo>
                    <a:pt x="1277" y="7965"/>
                  </a:lnTo>
                  <a:lnTo>
                    <a:pt x="1083" y="7772"/>
                  </a:lnTo>
                  <a:lnTo>
                    <a:pt x="929" y="7559"/>
                  </a:lnTo>
                  <a:lnTo>
                    <a:pt x="832" y="7327"/>
                  </a:lnTo>
                  <a:lnTo>
                    <a:pt x="793" y="7095"/>
                  </a:lnTo>
                  <a:lnTo>
                    <a:pt x="774" y="6844"/>
                  </a:lnTo>
                  <a:lnTo>
                    <a:pt x="774" y="6573"/>
                  </a:lnTo>
                  <a:lnTo>
                    <a:pt x="832" y="6264"/>
                  </a:lnTo>
                  <a:lnTo>
                    <a:pt x="871" y="6109"/>
                  </a:lnTo>
                  <a:lnTo>
                    <a:pt x="929" y="5955"/>
                  </a:lnTo>
                  <a:lnTo>
                    <a:pt x="987" y="5800"/>
                  </a:lnTo>
                  <a:lnTo>
                    <a:pt x="1083" y="5684"/>
                  </a:lnTo>
                  <a:lnTo>
                    <a:pt x="1161" y="5549"/>
                  </a:lnTo>
                  <a:lnTo>
                    <a:pt x="1277" y="5452"/>
                  </a:lnTo>
                  <a:lnTo>
                    <a:pt x="1509" y="5239"/>
                  </a:lnTo>
                  <a:lnTo>
                    <a:pt x="1760" y="5066"/>
                  </a:lnTo>
                  <a:lnTo>
                    <a:pt x="2031" y="4911"/>
                  </a:lnTo>
                  <a:lnTo>
                    <a:pt x="2611" y="4621"/>
                  </a:lnTo>
                  <a:lnTo>
                    <a:pt x="3248" y="4312"/>
                  </a:lnTo>
                  <a:lnTo>
                    <a:pt x="3867" y="4022"/>
                  </a:lnTo>
                  <a:lnTo>
                    <a:pt x="4524" y="3751"/>
                  </a:lnTo>
                  <a:lnTo>
                    <a:pt x="5162" y="3500"/>
                  </a:lnTo>
                  <a:lnTo>
                    <a:pt x="5800" y="3268"/>
                  </a:lnTo>
                  <a:lnTo>
                    <a:pt x="6419" y="3074"/>
                  </a:lnTo>
                  <a:lnTo>
                    <a:pt x="7057" y="2881"/>
                  </a:lnTo>
                  <a:lnTo>
                    <a:pt x="7695" y="2707"/>
                  </a:lnTo>
                  <a:lnTo>
                    <a:pt x="8333" y="2533"/>
                  </a:lnTo>
                  <a:lnTo>
                    <a:pt x="8970" y="2378"/>
                  </a:lnTo>
                  <a:lnTo>
                    <a:pt x="10266" y="2108"/>
                  </a:lnTo>
                  <a:lnTo>
                    <a:pt x="11561" y="1876"/>
                  </a:lnTo>
                  <a:lnTo>
                    <a:pt x="12856" y="1683"/>
                  </a:lnTo>
                  <a:lnTo>
                    <a:pt x="14171" y="1509"/>
                  </a:lnTo>
                  <a:lnTo>
                    <a:pt x="15485" y="1335"/>
                  </a:lnTo>
                  <a:lnTo>
                    <a:pt x="15562" y="1335"/>
                  </a:lnTo>
                  <a:lnTo>
                    <a:pt x="15620" y="1296"/>
                  </a:lnTo>
                  <a:lnTo>
                    <a:pt x="15678" y="1257"/>
                  </a:lnTo>
                  <a:lnTo>
                    <a:pt x="15736" y="1199"/>
                  </a:lnTo>
                  <a:lnTo>
                    <a:pt x="15775" y="1141"/>
                  </a:lnTo>
                  <a:lnTo>
                    <a:pt x="15794" y="1083"/>
                  </a:lnTo>
                  <a:lnTo>
                    <a:pt x="15814" y="967"/>
                  </a:lnTo>
                  <a:lnTo>
                    <a:pt x="15794" y="832"/>
                  </a:lnTo>
                  <a:lnTo>
                    <a:pt x="15775" y="774"/>
                  </a:lnTo>
                  <a:lnTo>
                    <a:pt x="15736" y="735"/>
                  </a:lnTo>
                  <a:lnTo>
                    <a:pt x="15678" y="697"/>
                  </a:lnTo>
                  <a:lnTo>
                    <a:pt x="15620" y="658"/>
                  </a:lnTo>
                  <a:lnTo>
                    <a:pt x="15562" y="639"/>
                  </a:lnTo>
                  <a:lnTo>
                    <a:pt x="15485" y="658"/>
                  </a:lnTo>
                  <a:lnTo>
                    <a:pt x="14209" y="793"/>
                  </a:lnTo>
                  <a:lnTo>
                    <a:pt x="12933" y="967"/>
                  </a:lnTo>
                  <a:lnTo>
                    <a:pt x="11657" y="1161"/>
                  </a:lnTo>
                  <a:lnTo>
                    <a:pt x="10401" y="1373"/>
                  </a:lnTo>
                  <a:lnTo>
                    <a:pt x="9144" y="1625"/>
                  </a:lnTo>
                  <a:lnTo>
                    <a:pt x="8507" y="1779"/>
                  </a:lnTo>
                  <a:lnTo>
                    <a:pt x="7888" y="1934"/>
                  </a:lnTo>
                  <a:lnTo>
                    <a:pt x="7269" y="2089"/>
                  </a:lnTo>
                  <a:lnTo>
                    <a:pt x="6651" y="2262"/>
                  </a:lnTo>
                  <a:lnTo>
                    <a:pt x="6051" y="2456"/>
                  </a:lnTo>
                  <a:lnTo>
                    <a:pt x="5433" y="2668"/>
                  </a:lnTo>
                  <a:lnTo>
                    <a:pt x="4853" y="2862"/>
                  </a:lnTo>
                  <a:lnTo>
                    <a:pt x="4292" y="3094"/>
                  </a:lnTo>
                  <a:lnTo>
                    <a:pt x="3712" y="3326"/>
                  </a:lnTo>
                  <a:lnTo>
                    <a:pt x="3152" y="3577"/>
                  </a:lnTo>
                  <a:lnTo>
                    <a:pt x="2611" y="3828"/>
                  </a:lnTo>
                  <a:lnTo>
                    <a:pt x="2050" y="4118"/>
                  </a:lnTo>
                  <a:lnTo>
                    <a:pt x="1528" y="4408"/>
                  </a:lnTo>
                  <a:lnTo>
                    <a:pt x="987" y="4737"/>
                  </a:lnTo>
                  <a:lnTo>
                    <a:pt x="851" y="4834"/>
                  </a:lnTo>
                  <a:lnTo>
                    <a:pt x="716" y="4969"/>
                  </a:lnTo>
                  <a:lnTo>
                    <a:pt x="581" y="5124"/>
                  </a:lnTo>
                  <a:lnTo>
                    <a:pt x="465" y="5297"/>
                  </a:lnTo>
                  <a:lnTo>
                    <a:pt x="349" y="5491"/>
                  </a:lnTo>
                  <a:lnTo>
                    <a:pt x="252" y="5684"/>
                  </a:lnTo>
                  <a:lnTo>
                    <a:pt x="175" y="5897"/>
                  </a:lnTo>
                  <a:lnTo>
                    <a:pt x="117" y="6109"/>
                  </a:lnTo>
                  <a:lnTo>
                    <a:pt x="59" y="6322"/>
                  </a:lnTo>
                  <a:lnTo>
                    <a:pt x="20" y="6554"/>
                  </a:lnTo>
                  <a:lnTo>
                    <a:pt x="1" y="6767"/>
                  </a:lnTo>
                  <a:lnTo>
                    <a:pt x="20" y="6979"/>
                  </a:lnTo>
                  <a:lnTo>
                    <a:pt x="39" y="7192"/>
                  </a:lnTo>
                  <a:lnTo>
                    <a:pt x="78" y="7385"/>
                  </a:lnTo>
                  <a:lnTo>
                    <a:pt x="136" y="7579"/>
                  </a:lnTo>
                  <a:lnTo>
                    <a:pt x="213" y="7733"/>
                  </a:lnTo>
                  <a:lnTo>
                    <a:pt x="349" y="7965"/>
                  </a:lnTo>
                  <a:lnTo>
                    <a:pt x="503" y="8178"/>
                  </a:lnTo>
                  <a:lnTo>
                    <a:pt x="677" y="8352"/>
                  </a:lnTo>
                  <a:lnTo>
                    <a:pt x="851" y="8526"/>
                  </a:lnTo>
                  <a:lnTo>
                    <a:pt x="1045" y="8680"/>
                  </a:lnTo>
                  <a:lnTo>
                    <a:pt x="1238" y="8796"/>
                  </a:lnTo>
                  <a:lnTo>
                    <a:pt x="1451" y="8912"/>
                  </a:lnTo>
                  <a:lnTo>
                    <a:pt x="1663" y="9009"/>
                  </a:lnTo>
                  <a:lnTo>
                    <a:pt x="1876" y="9106"/>
                  </a:lnTo>
                  <a:lnTo>
                    <a:pt x="2108" y="9183"/>
                  </a:lnTo>
                  <a:lnTo>
                    <a:pt x="2340" y="9241"/>
                  </a:lnTo>
                  <a:lnTo>
                    <a:pt x="2572" y="9299"/>
                  </a:lnTo>
                  <a:lnTo>
                    <a:pt x="3055" y="9376"/>
                  </a:lnTo>
                  <a:lnTo>
                    <a:pt x="3558" y="9415"/>
                  </a:lnTo>
                  <a:lnTo>
                    <a:pt x="6341" y="9628"/>
                  </a:lnTo>
                  <a:lnTo>
                    <a:pt x="9106" y="9821"/>
                  </a:lnTo>
                  <a:lnTo>
                    <a:pt x="11909" y="10014"/>
                  </a:lnTo>
                  <a:lnTo>
                    <a:pt x="14731" y="10169"/>
                  </a:lnTo>
                  <a:lnTo>
                    <a:pt x="17553" y="10285"/>
                  </a:lnTo>
                  <a:lnTo>
                    <a:pt x="18965" y="10324"/>
                  </a:lnTo>
                  <a:lnTo>
                    <a:pt x="20376" y="10362"/>
                  </a:lnTo>
                  <a:lnTo>
                    <a:pt x="21748" y="10382"/>
                  </a:lnTo>
                  <a:lnTo>
                    <a:pt x="23140" y="10382"/>
                  </a:lnTo>
                  <a:lnTo>
                    <a:pt x="24513" y="10362"/>
                  </a:lnTo>
                  <a:lnTo>
                    <a:pt x="25904" y="10343"/>
                  </a:lnTo>
                  <a:lnTo>
                    <a:pt x="27277" y="10285"/>
                  </a:lnTo>
                  <a:lnTo>
                    <a:pt x="28669" y="10227"/>
                  </a:lnTo>
                  <a:lnTo>
                    <a:pt x="30041" y="10150"/>
                  </a:lnTo>
                  <a:lnTo>
                    <a:pt x="31433" y="10034"/>
                  </a:lnTo>
                  <a:lnTo>
                    <a:pt x="32806" y="9918"/>
                  </a:lnTo>
                  <a:lnTo>
                    <a:pt x="34178" y="9763"/>
                  </a:lnTo>
                  <a:lnTo>
                    <a:pt x="35551" y="9589"/>
                  </a:lnTo>
                  <a:lnTo>
                    <a:pt x="36923" y="9396"/>
                  </a:lnTo>
                  <a:lnTo>
                    <a:pt x="38276" y="9164"/>
                  </a:lnTo>
                  <a:lnTo>
                    <a:pt x="39649" y="8912"/>
                  </a:lnTo>
                  <a:lnTo>
                    <a:pt x="41002" y="8642"/>
                  </a:lnTo>
                  <a:lnTo>
                    <a:pt x="42336" y="8332"/>
                  </a:lnTo>
                  <a:lnTo>
                    <a:pt x="43592" y="8023"/>
                  </a:lnTo>
                  <a:lnTo>
                    <a:pt x="44830" y="7675"/>
                  </a:lnTo>
                  <a:lnTo>
                    <a:pt x="45448" y="7521"/>
                  </a:lnTo>
                  <a:lnTo>
                    <a:pt x="46067" y="7327"/>
                  </a:lnTo>
                  <a:lnTo>
                    <a:pt x="46376" y="7231"/>
                  </a:lnTo>
                  <a:lnTo>
                    <a:pt x="46666" y="7095"/>
                  </a:lnTo>
                  <a:lnTo>
                    <a:pt x="46937" y="6941"/>
                  </a:lnTo>
                  <a:lnTo>
                    <a:pt x="47207" y="6767"/>
                  </a:lnTo>
                  <a:lnTo>
                    <a:pt x="47459" y="6535"/>
                  </a:lnTo>
                  <a:lnTo>
                    <a:pt x="47729" y="6264"/>
                  </a:lnTo>
                  <a:lnTo>
                    <a:pt x="47981" y="5955"/>
                  </a:lnTo>
                  <a:lnTo>
                    <a:pt x="48097" y="5781"/>
                  </a:lnTo>
                  <a:lnTo>
                    <a:pt x="48213" y="5607"/>
                  </a:lnTo>
                  <a:lnTo>
                    <a:pt x="48309" y="5413"/>
                  </a:lnTo>
                  <a:lnTo>
                    <a:pt x="48387" y="5239"/>
                  </a:lnTo>
                  <a:lnTo>
                    <a:pt x="48425" y="5046"/>
                  </a:lnTo>
                  <a:lnTo>
                    <a:pt x="48464" y="4872"/>
                  </a:lnTo>
                  <a:lnTo>
                    <a:pt x="48483" y="4679"/>
                  </a:lnTo>
                  <a:lnTo>
                    <a:pt x="48464" y="4505"/>
                  </a:lnTo>
                  <a:lnTo>
                    <a:pt x="48406" y="4312"/>
                  </a:lnTo>
                  <a:lnTo>
                    <a:pt x="48329" y="4157"/>
                  </a:lnTo>
                  <a:lnTo>
                    <a:pt x="48213" y="4002"/>
                  </a:lnTo>
                  <a:lnTo>
                    <a:pt x="48097" y="3848"/>
                  </a:lnTo>
                  <a:lnTo>
                    <a:pt x="47961" y="3712"/>
                  </a:lnTo>
                  <a:lnTo>
                    <a:pt x="47807" y="3577"/>
                  </a:lnTo>
                  <a:lnTo>
                    <a:pt x="47497" y="3326"/>
                  </a:lnTo>
                  <a:lnTo>
                    <a:pt x="47207" y="3074"/>
                  </a:lnTo>
                  <a:lnTo>
                    <a:pt x="46647" y="2630"/>
                  </a:lnTo>
                  <a:lnTo>
                    <a:pt x="46067" y="2204"/>
                  </a:lnTo>
                  <a:lnTo>
                    <a:pt x="45506" y="1857"/>
                  </a:lnTo>
                  <a:lnTo>
                    <a:pt x="44926" y="1547"/>
                  </a:lnTo>
                  <a:lnTo>
                    <a:pt x="44327" y="1257"/>
                  </a:lnTo>
                  <a:lnTo>
                    <a:pt x="43728" y="1006"/>
                  </a:lnTo>
                  <a:lnTo>
                    <a:pt x="43341" y="890"/>
                  </a:lnTo>
                  <a:lnTo>
                    <a:pt x="42955" y="774"/>
                  </a:lnTo>
                  <a:lnTo>
                    <a:pt x="42568" y="658"/>
                  </a:lnTo>
                  <a:lnTo>
                    <a:pt x="42162" y="581"/>
                  </a:lnTo>
                  <a:lnTo>
                    <a:pt x="41369" y="426"/>
                  </a:lnTo>
                  <a:lnTo>
                    <a:pt x="40557" y="310"/>
                  </a:lnTo>
                  <a:lnTo>
                    <a:pt x="39746" y="252"/>
                  </a:lnTo>
                  <a:lnTo>
                    <a:pt x="38934" y="194"/>
                  </a:lnTo>
                  <a:lnTo>
                    <a:pt x="38122" y="175"/>
                  </a:lnTo>
                  <a:lnTo>
                    <a:pt x="37329" y="155"/>
                  </a:lnTo>
                  <a:lnTo>
                    <a:pt x="34835" y="136"/>
                  </a:lnTo>
                  <a:lnTo>
                    <a:pt x="32361" y="117"/>
                  </a:lnTo>
                  <a:lnTo>
                    <a:pt x="29887" y="78"/>
                  </a:lnTo>
                  <a:lnTo>
                    <a:pt x="28650" y="59"/>
                  </a:lnTo>
                  <a:lnTo>
                    <a:pt x="2741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577;p43">
              <a:extLst>
                <a:ext uri="{FF2B5EF4-FFF2-40B4-BE49-F238E27FC236}">
                  <a16:creationId xmlns:a16="http://schemas.microsoft.com/office/drawing/2014/main" id="{2628CA2D-85BA-13AE-AC72-A97356DC2CAA}"/>
                </a:ext>
              </a:extLst>
            </p:cNvPr>
            <p:cNvSpPr/>
            <p:nvPr/>
          </p:nvSpPr>
          <p:spPr>
            <a:xfrm>
              <a:off x="4656275" y="-3432300"/>
              <a:ext cx="164825" cy="24200"/>
            </a:xfrm>
            <a:custGeom>
              <a:avLst/>
              <a:gdLst/>
              <a:ahLst/>
              <a:cxnLst/>
              <a:rect l="l" t="t" r="r" b="b"/>
              <a:pathLst>
                <a:path w="6593" h="968" extrusionOk="0">
                  <a:moveTo>
                    <a:pt x="5510" y="1"/>
                  </a:moveTo>
                  <a:lnTo>
                    <a:pt x="4775" y="20"/>
                  </a:lnTo>
                  <a:lnTo>
                    <a:pt x="3287" y="97"/>
                  </a:lnTo>
                  <a:lnTo>
                    <a:pt x="1798" y="175"/>
                  </a:lnTo>
                  <a:lnTo>
                    <a:pt x="329" y="271"/>
                  </a:lnTo>
                  <a:lnTo>
                    <a:pt x="252" y="291"/>
                  </a:lnTo>
                  <a:lnTo>
                    <a:pt x="174" y="310"/>
                  </a:lnTo>
                  <a:lnTo>
                    <a:pt x="116" y="349"/>
                  </a:lnTo>
                  <a:lnTo>
                    <a:pt x="78" y="407"/>
                  </a:lnTo>
                  <a:lnTo>
                    <a:pt x="39" y="465"/>
                  </a:lnTo>
                  <a:lnTo>
                    <a:pt x="20" y="523"/>
                  </a:lnTo>
                  <a:lnTo>
                    <a:pt x="0" y="658"/>
                  </a:lnTo>
                  <a:lnTo>
                    <a:pt x="20" y="774"/>
                  </a:lnTo>
                  <a:lnTo>
                    <a:pt x="39" y="832"/>
                  </a:lnTo>
                  <a:lnTo>
                    <a:pt x="78" y="890"/>
                  </a:lnTo>
                  <a:lnTo>
                    <a:pt x="116" y="929"/>
                  </a:lnTo>
                  <a:lnTo>
                    <a:pt x="174" y="948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798" y="871"/>
                  </a:lnTo>
                  <a:lnTo>
                    <a:pt x="3287" y="774"/>
                  </a:lnTo>
                  <a:lnTo>
                    <a:pt x="4775" y="716"/>
                  </a:lnTo>
                  <a:lnTo>
                    <a:pt x="5510" y="697"/>
                  </a:lnTo>
                  <a:lnTo>
                    <a:pt x="6244" y="697"/>
                  </a:lnTo>
                  <a:lnTo>
                    <a:pt x="6322" y="677"/>
                  </a:lnTo>
                  <a:lnTo>
                    <a:pt x="6399" y="658"/>
                  </a:lnTo>
                  <a:lnTo>
                    <a:pt x="6457" y="639"/>
                  </a:lnTo>
                  <a:lnTo>
                    <a:pt x="6496" y="581"/>
                  </a:lnTo>
                  <a:lnTo>
                    <a:pt x="6534" y="542"/>
                  </a:lnTo>
                  <a:lnTo>
                    <a:pt x="6554" y="484"/>
                  </a:lnTo>
                  <a:lnTo>
                    <a:pt x="6592" y="349"/>
                  </a:lnTo>
                  <a:lnTo>
                    <a:pt x="6554" y="213"/>
                  </a:lnTo>
                  <a:lnTo>
                    <a:pt x="6534" y="155"/>
                  </a:lnTo>
                  <a:lnTo>
                    <a:pt x="6496" y="117"/>
                  </a:lnTo>
                  <a:lnTo>
                    <a:pt x="6457" y="59"/>
                  </a:lnTo>
                  <a:lnTo>
                    <a:pt x="6399" y="39"/>
                  </a:lnTo>
                  <a:lnTo>
                    <a:pt x="632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578;p43">
              <a:extLst>
                <a:ext uri="{FF2B5EF4-FFF2-40B4-BE49-F238E27FC236}">
                  <a16:creationId xmlns:a16="http://schemas.microsoft.com/office/drawing/2014/main" id="{4F718B31-AEF6-F80B-D364-0C00CEC2F447}"/>
                </a:ext>
              </a:extLst>
            </p:cNvPr>
            <p:cNvSpPr/>
            <p:nvPr/>
          </p:nvSpPr>
          <p:spPr>
            <a:xfrm>
              <a:off x="4128525" y="-3313900"/>
              <a:ext cx="1208225" cy="229600"/>
            </a:xfrm>
            <a:custGeom>
              <a:avLst/>
              <a:gdLst/>
              <a:ahLst/>
              <a:cxnLst/>
              <a:rect l="l" t="t" r="r" b="b"/>
              <a:pathLst>
                <a:path w="48329" h="9184" extrusionOk="0">
                  <a:moveTo>
                    <a:pt x="47710" y="1"/>
                  </a:moveTo>
                  <a:lnTo>
                    <a:pt x="47594" y="59"/>
                  </a:lnTo>
                  <a:lnTo>
                    <a:pt x="47555" y="98"/>
                  </a:lnTo>
                  <a:lnTo>
                    <a:pt x="47497" y="156"/>
                  </a:lnTo>
                  <a:lnTo>
                    <a:pt x="47478" y="214"/>
                  </a:lnTo>
                  <a:lnTo>
                    <a:pt x="47459" y="272"/>
                  </a:lnTo>
                  <a:lnTo>
                    <a:pt x="47459" y="349"/>
                  </a:lnTo>
                  <a:lnTo>
                    <a:pt x="47459" y="426"/>
                  </a:lnTo>
                  <a:lnTo>
                    <a:pt x="47536" y="716"/>
                  </a:lnTo>
                  <a:lnTo>
                    <a:pt x="47575" y="1025"/>
                  </a:lnTo>
                  <a:lnTo>
                    <a:pt x="47613" y="1335"/>
                  </a:lnTo>
                  <a:lnTo>
                    <a:pt x="47633" y="1663"/>
                  </a:lnTo>
                  <a:lnTo>
                    <a:pt x="47633" y="2282"/>
                  </a:lnTo>
                  <a:lnTo>
                    <a:pt x="47613" y="2901"/>
                  </a:lnTo>
                  <a:lnTo>
                    <a:pt x="47575" y="3403"/>
                  </a:lnTo>
                  <a:lnTo>
                    <a:pt x="47536" y="3906"/>
                  </a:lnTo>
                  <a:lnTo>
                    <a:pt x="47497" y="4157"/>
                  </a:lnTo>
                  <a:lnTo>
                    <a:pt x="47439" y="4389"/>
                  </a:lnTo>
                  <a:lnTo>
                    <a:pt x="47362" y="4621"/>
                  </a:lnTo>
                  <a:lnTo>
                    <a:pt x="47246" y="4853"/>
                  </a:lnTo>
                  <a:lnTo>
                    <a:pt x="47149" y="5027"/>
                  </a:lnTo>
                  <a:lnTo>
                    <a:pt x="47014" y="5201"/>
                  </a:lnTo>
                  <a:lnTo>
                    <a:pt x="46879" y="5375"/>
                  </a:lnTo>
                  <a:lnTo>
                    <a:pt x="46724" y="5510"/>
                  </a:lnTo>
                  <a:lnTo>
                    <a:pt x="46550" y="5665"/>
                  </a:lnTo>
                  <a:lnTo>
                    <a:pt x="46376" y="5781"/>
                  </a:lnTo>
                  <a:lnTo>
                    <a:pt x="46009" y="6013"/>
                  </a:lnTo>
                  <a:lnTo>
                    <a:pt x="45622" y="6226"/>
                  </a:lnTo>
                  <a:lnTo>
                    <a:pt x="45216" y="6400"/>
                  </a:lnTo>
                  <a:lnTo>
                    <a:pt x="44810" y="6554"/>
                  </a:lnTo>
                  <a:lnTo>
                    <a:pt x="44404" y="6670"/>
                  </a:lnTo>
                  <a:lnTo>
                    <a:pt x="43921" y="6825"/>
                  </a:lnTo>
                  <a:lnTo>
                    <a:pt x="43418" y="6941"/>
                  </a:lnTo>
                  <a:lnTo>
                    <a:pt x="42916" y="7057"/>
                  </a:lnTo>
                  <a:lnTo>
                    <a:pt x="42413" y="7153"/>
                  </a:lnTo>
                  <a:lnTo>
                    <a:pt x="41911" y="7250"/>
                  </a:lnTo>
                  <a:lnTo>
                    <a:pt x="41408" y="7327"/>
                  </a:lnTo>
                  <a:lnTo>
                    <a:pt x="40383" y="7443"/>
                  </a:lnTo>
                  <a:lnTo>
                    <a:pt x="39340" y="7540"/>
                  </a:lnTo>
                  <a:lnTo>
                    <a:pt x="38315" y="7598"/>
                  </a:lnTo>
                  <a:lnTo>
                    <a:pt x="36266" y="7695"/>
                  </a:lnTo>
                  <a:lnTo>
                    <a:pt x="29848" y="7946"/>
                  </a:lnTo>
                  <a:lnTo>
                    <a:pt x="26639" y="8043"/>
                  </a:lnTo>
                  <a:lnTo>
                    <a:pt x="23449" y="8139"/>
                  </a:lnTo>
                  <a:lnTo>
                    <a:pt x="21748" y="8197"/>
                  </a:lnTo>
                  <a:lnTo>
                    <a:pt x="20066" y="8275"/>
                  </a:lnTo>
                  <a:lnTo>
                    <a:pt x="16703" y="8410"/>
                  </a:lnTo>
                  <a:lnTo>
                    <a:pt x="15021" y="8468"/>
                  </a:lnTo>
                  <a:lnTo>
                    <a:pt x="13339" y="8487"/>
                  </a:lnTo>
                  <a:lnTo>
                    <a:pt x="11657" y="8487"/>
                  </a:lnTo>
                  <a:lnTo>
                    <a:pt x="10807" y="8468"/>
                  </a:lnTo>
                  <a:lnTo>
                    <a:pt x="9976" y="8449"/>
                  </a:lnTo>
                  <a:lnTo>
                    <a:pt x="9048" y="8410"/>
                  </a:lnTo>
                  <a:lnTo>
                    <a:pt x="8120" y="8333"/>
                  </a:lnTo>
                  <a:lnTo>
                    <a:pt x="7192" y="8255"/>
                  </a:lnTo>
                  <a:lnTo>
                    <a:pt x="6264" y="8159"/>
                  </a:lnTo>
                  <a:lnTo>
                    <a:pt x="5336" y="8043"/>
                  </a:lnTo>
                  <a:lnTo>
                    <a:pt x="4408" y="7869"/>
                  </a:lnTo>
                  <a:lnTo>
                    <a:pt x="3500" y="7675"/>
                  </a:lnTo>
                  <a:lnTo>
                    <a:pt x="2591" y="7443"/>
                  </a:lnTo>
                  <a:lnTo>
                    <a:pt x="2417" y="7385"/>
                  </a:lnTo>
                  <a:lnTo>
                    <a:pt x="2243" y="7327"/>
                  </a:lnTo>
                  <a:lnTo>
                    <a:pt x="2069" y="7231"/>
                  </a:lnTo>
                  <a:lnTo>
                    <a:pt x="1915" y="7153"/>
                  </a:lnTo>
                  <a:lnTo>
                    <a:pt x="1779" y="7057"/>
                  </a:lnTo>
                  <a:lnTo>
                    <a:pt x="1644" y="6941"/>
                  </a:lnTo>
                  <a:lnTo>
                    <a:pt x="1528" y="6825"/>
                  </a:lnTo>
                  <a:lnTo>
                    <a:pt x="1431" y="6689"/>
                  </a:lnTo>
                  <a:lnTo>
                    <a:pt x="1335" y="6573"/>
                  </a:lnTo>
                  <a:lnTo>
                    <a:pt x="1238" y="6419"/>
                  </a:lnTo>
                  <a:lnTo>
                    <a:pt x="1083" y="6129"/>
                  </a:lnTo>
                  <a:lnTo>
                    <a:pt x="967" y="5820"/>
                  </a:lnTo>
                  <a:lnTo>
                    <a:pt x="871" y="5472"/>
                  </a:lnTo>
                  <a:lnTo>
                    <a:pt x="793" y="5124"/>
                  </a:lnTo>
                  <a:lnTo>
                    <a:pt x="755" y="4776"/>
                  </a:lnTo>
                  <a:lnTo>
                    <a:pt x="716" y="4408"/>
                  </a:lnTo>
                  <a:lnTo>
                    <a:pt x="697" y="4041"/>
                  </a:lnTo>
                  <a:lnTo>
                    <a:pt x="697" y="3326"/>
                  </a:lnTo>
                  <a:lnTo>
                    <a:pt x="697" y="2649"/>
                  </a:lnTo>
                  <a:lnTo>
                    <a:pt x="697" y="2572"/>
                  </a:lnTo>
                  <a:lnTo>
                    <a:pt x="658" y="2495"/>
                  </a:lnTo>
                  <a:lnTo>
                    <a:pt x="639" y="2437"/>
                  </a:lnTo>
                  <a:lnTo>
                    <a:pt x="581" y="2398"/>
                  </a:lnTo>
                  <a:lnTo>
                    <a:pt x="542" y="2359"/>
                  </a:lnTo>
                  <a:lnTo>
                    <a:pt x="484" y="2321"/>
                  </a:lnTo>
                  <a:lnTo>
                    <a:pt x="349" y="2301"/>
                  </a:lnTo>
                  <a:lnTo>
                    <a:pt x="213" y="2321"/>
                  </a:lnTo>
                  <a:lnTo>
                    <a:pt x="155" y="2359"/>
                  </a:lnTo>
                  <a:lnTo>
                    <a:pt x="117" y="2398"/>
                  </a:lnTo>
                  <a:lnTo>
                    <a:pt x="59" y="2437"/>
                  </a:lnTo>
                  <a:lnTo>
                    <a:pt x="39" y="2495"/>
                  </a:lnTo>
                  <a:lnTo>
                    <a:pt x="1" y="2572"/>
                  </a:lnTo>
                  <a:lnTo>
                    <a:pt x="1" y="2649"/>
                  </a:lnTo>
                  <a:lnTo>
                    <a:pt x="1" y="3828"/>
                  </a:lnTo>
                  <a:lnTo>
                    <a:pt x="20" y="4447"/>
                  </a:lnTo>
                  <a:lnTo>
                    <a:pt x="78" y="5066"/>
                  </a:lnTo>
                  <a:lnTo>
                    <a:pt x="117" y="5375"/>
                  </a:lnTo>
                  <a:lnTo>
                    <a:pt x="175" y="5665"/>
                  </a:lnTo>
                  <a:lnTo>
                    <a:pt x="252" y="5955"/>
                  </a:lnTo>
                  <a:lnTo>
                    <a:pt x="349" y="6245"/>
                  </a:lnTo>
                  <a:lnTo>
                    <a:pt x="465" y="6515"/>
                  </a:lnTo>
                  <a:lnTo>
                    <a:pt x="600" y="6786"/>
                  </a:lnTo>
                  <a:lnTo>
                    <a:pt x="774" y="7037"/>
                  </a:lnTo>
                  <a:lnTo>
                    <a:pt x="967" y="7269"/>
                  </a:lnTo>
                  <a:lnTo>
                    <a:pt x="1083" y="7385"/>
                  </a:lnTo>
                  <a:lnTo>
                    <a:pt x="1199" y="7501"/>
                  </a:lnTo>
                  <a:lnTo>
                    <a:pt x="1451" y="7695"/>
                  </a:lnTo>
                  <a:lnTo>
                    <a:pt x="1741" y="7869"/>
                  </a:lnTo>
                  <a:lnTo>
                    <a:pt x="2031" y="7985"/>
                  </a:lnTo>
                  <a:lnTo>
                    <a:pt x="2340" y="8101"/>
                  </a:lnTo>
                  <a:lnTo>
                    <a:pt x="2649" y="8178"/>
                  </a:lnTo>
                  <a:lnTo>
                    <a:pt x="3287" y="8333"/>
                  </a:lnTo>
                  <a:lnTo>
                    <a:pt x="4118" y="8507"/>
                  </a:lnTo>
                  <a:lnTo>
                    <a:pt x="4950" y="8642"/>
                  </a:lnTo>
                  <a:lnTo>
                    <a:pt x="5781" y="8777"/>
                  </a:lnTo>
                  <a:lnTo>
                    <a:pt x="6612" y="8874"/>
                  </a:lnTo>
                  <a:lnTo>
                    <a:pt x="7521" y="8971"/>
                  </a:lnTo>
                  <a:lnTo>
                    <a:pt x="8410" y="9048"/>
                  </a:lnTo>
                  <a:lnTo>
                    <a:pt x="9318" y="9106"/>
                  </a:lnTo>
                  <a:lnTo>
                    <a:pt x="10227" y="9145"/>
                  </a:lnTo>
                  <a:lnTo>
                    <a:pt x="11136" y="9164"/>
                  </a:lnTo>
                  <a:lnTo>
                    <a:pt x="12044" y="9183"/>
                  </a:lnTo>
                  <a:lnTo>
                    <a:pt x="13861" y="9164"/>
                  </a:lnTo>
                  <a:lnTo>
                    <a:pt x="15678" y="9125"/>
                  </a:lnTo>
                  <a:lnTo>
                    <a:pt x="17495" y="9048"/>
                  </a:lnTo>
                  <a:lnTo>
                    <a:pt x="21130" y="8913"/>
                  </a:lnTo>
                  <a:lnTo>
                    <a:pt x="23159" y="8835"/>
                  </a:lnTo>
                  <a:lnTo>
                    <a:pt x="25209" y="8797"/>
                  </a:lnTo>
                  <a:lnTo>
                    <a:pt x="29287" y="8700"/>
                  </a:lnTo>
                  <a:lnTo>
                    <a:pt x="30911" y="8642"/>
                  </a:lnTo>
                  <a:lnTo>
                    <a:pt x="32535" y="8565"/>
                  </a:lnTo>
                  <a:lnTo>
                    <a:pt x="35802" y="8410"/>
                  </a:lnTo>
                  <a:lnTo>
                    <a:pt x="37986" y="8313"/>
                  </a:lnTo>
                  <a:lnTo>
                    <a:pt x="39088" y="8236"/>
                  </a:lnTo>
                  <a:lnTo>
                    <a:pt x="40190" y="8159"/>
                  </a:lnTo>
                  <a:lnTo>
                    <a:pt x="41292" y="8043"/>
                  </a:lnTo>
                  <a:lnTo>
                    <a:pt x="41833" y="7965"/>
                  </a:lnTo>
                  <a:lnTo>
                    <a:pt x="42394" y="7869"/>
                  </a:lnTo>
                  <a:lnTo>
                    <a:pt x="42935" y="7772"/>
                  </a:lnTo>
                  <a:lnTo>
                    <a:pt x="43457" y="7656"/>
                  </a:lnTo>
                  <a:lnTo>
                    <a:pt x="43998" y="7521"/>
                  </a:lnTo>
                  <a:lnTo>
                    <a:pt x="44520" y="7366"/>
                  </a:lnTo>
                  <a:lnTo>
                    <a:pt x="44984" y="7211"/>
                  </a:lnTo>
                  <a:lnTo>
                    <a:pt x="45468" y="7037"/>
                  </a:lnTo>
                  <a:lnTo>
                    <a:pt x="45931" y="6844"/>
                  </a:lnTo>
                  <a:lnTo>
                    <a:pt x="46376" y="6593"/>
                  </a:lnTo>
                  <a:lnTo>
                    <a:pt x="46589" y="6477"/>
                  </a:lnTo>
                  <a:lnTo>
                    <a:pt x="46801" y="6322"/>
                  </a:lnTo>
                  <a:lnTo>
                    <a:pt x="47014" y="6187"/>
                  </a:lnTo>
                  <a:lnTo>
                    <a:pt x="47188" y="6013"/>
                  </a:lnTo>
                  <a:lnTo>
                    <a:pt x="47381" y="5839"/>
                  </a:lnTo>
                  <a:lnTo>
                    <a:pt x="47536" y="5665"/>
                  </a:lnTo>
                  <a:lnTo>
                    <a:pt x="47691" y="5452"/>
                  </a:lnTo>
                  <a:lnTo>
                    <a:pt x="47826" y="5240"/>
                  </a:lnTo>
                  <a:lnTo>
                    <a:pt x="47961" y="5008"/>
                  </a:lnTo>
                  <a:lnTo>
                    <a:pt x="48058" y="4737"/>
                  </a:lnTo>
                  <a:lnTo>
                    <a:pt x="48135" y="4486"/>
                  </a:lnTo>
                  <a:lnTo>
                    <a:pt x="48193" y="4196"/>
                  </a:lnTo>
                  <a:lnTo>
                    <a:pt x="48232" y="3925"/>
                  </a:lnTo>
                  <a:lnTo>
                    <a:pt x="48251" y="3654"/>
                  </a:lnTo>
                  <a:lnTo>
                    <a:pt x="48290" y="3094"/>
                  </a:lnTo>
                  <a:lnTo>
                    <a:pt x="48329" y="2379"/>
                  </a:lnTo>
                  <a:lnTo>
                    <a:pt x="48329" y="2031"/>
                  </a:lnTo>
                  <a:lnTo>
                    <a:pt x="48329" y="1663"/>
                  </a:lnTo>
                  <a:lnTo>
                    <a:pt x="48309" y="1296"/>
                  </a:lnTo>
                  <a:lnTo>
                    <a:pt x="48271" y="948"/>
                  </a:lnTo>
                  <a:lnTo>
                    <a:pt x="48213" y="581"/>
                  </a:lnTo>
                  <a:lnTo>
                    <a:pt x="48135" y="233"/>
                  </a:lnTo>
                  <a:lnTo>
                    <a:pt x="48116" y="156"/>
                  </a:lnTo>
                  <a:lnTo>
                    <a:pt x="48077" y="98"/>
                  </a:lnTo>
                  <a:lnTo>
                    <a:pt x="48019" y="59"/>
                  </a:lnTo>
                  <a:lnTo>
                    <a:pt x="47961" y="20"/>
                  </a:lnTo>
                  <a:lnTo>
                    <a:pt x="479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579;p43">
              <a:extLst>
                <a:ext uri="{FF2B5EF4-FFF2-40B4-BE49-F238E27FC236}">
                  <a16:creationId xmlns:a16="http://schemas.microsoft.com/office/drawing/2014/main" id="{7E25FD6D-CE87-5E7B-251E-D3CB2A1C253F}"/>
                </a:ext>
              </a:extLst>
            </p:cNvPr>
            <p:cNvSpPr/>
            <p:nvPr/>
          </p:nvSpPr>
          <p:spPr>
            <a:xfrm>
              <a:off x="4232450" y="-3208050"/>
              <a:ext cx="21750" cy="68175"/>
            </a:xfrm>
            <a:custGeom>
              <a:avLst/>
              <a:gdLst/>
              <a:ahLst/>
              <a:cxnLst/>
              <a:rect l="l" t="t" r="r" b="b"/>
              <a:pathLst>
                <a:path w="870" h="2727" extrusionOk="0">
                  <a:moveTo>
                    <a:pt x="348" y="0"/>
                  </a:moveTo>
                  <a:lnTo>
                    <a:pt x="290" y="20"/>
                  </a:lnTo>
                  <a:lnTo>
                    <a:pt x="213" y="39"/>
                  </a:lnTo>
                  <a:lnTo>
                    <a:pt x="155" y="58"/>
                  </a:lnTo>
                  <a:lnTo>
                    <a:pt x="116" y="116"/>
                  </a:lnTo>
                  <a:lnTo>
                    <a:pt x="77" y="155"/>
                  </a:lnTo>
                  <a:lnTo>
                    <a:pt x="39" y="213"/>
                  </a:lnTo>
                  <a:lnTo>
                    <a:pt x="19" y="271"/>
                  </a:lnTo>
                  <a:lnTo>
                    <a:pt x="0" y="348"/>
                  </a:lnTo>
                  <a:lnTo>
                    <a:pt x="19" y="890"/>
                  </a:lnTo>
                  <a:lnTo>
                    <a:pt x="77" y="1412"/>
                  </a:lnTo>
                  <a:lnTo>
                    <a:pt x="135" y="1953"/>
                  </a:lnTo>
                  <a:lnTo>
                    <a:pt x="213" y="2475"/>
                  </a:lnTo>
                  <a:lnTo>
                    <a:pt x="232" y="2533"/>
                  </a:lnTo>
                  <a:lnTo>
                    <a:pt x="251" y="2591"/>
                  </a:lnTo>
                  <a:lnTo>
                    <a:pt x="309" y="2649"/>
                  </a:lnTo>
                  <a:lnTo>
                    <a:pt x="367" y="2687"/>
                  </a:lnTo>
                  <a:lnTo>
                    <a:pt x="425" y="2707"/>
                  </a:lnTo>
                  <a:lnTo>
                    <a:pt x="503" y="2726"/>
                  </a:lnTo>
                  <a:lnTo>
                    <a:pt x="638" y="2726"/>
                  </a:lnTo>
                  <a:lnTo>
                    <a:pt x="696" y="2687"/>
                  </a:lnTo>
                  <a:lnTo>
                    <a:pt x="754" y="2649"/>
                  </a:lnTo>
                  <a:lnTo>
                    <a:pt x="812" y="2610"/>
                  </a:lnTo>
                  <a:lnTo>
                    <a:pt x="831" y="2552"/>
                  </a:lnTo>
                  <a:lnTo>
                    <a:pt x="870" y="2436"/>
                  </a:lnTo>
                  <a:lnTo>
                    <a:pt x="870" y="2301"/>
                  </a:lnTo>
                  <a:lnTo>
                    <a:pt x="831" y="2050"/>
                  </a:lnTo>
                  <a:lnTo>
                    <a:pt x="831" y="1934"/>
                  </a:lnTo>
                  <a:lnTo>
                    <a:pt x="812" y="1876"/>
                  </a:lnTo>
                  <a:lnTo>
                    <a:pt x="812" y="1856"/>
                  </a:lnTo>
                  <a:lnTo>
                    <a:pt x="754" y="1392"/>
                  </a:lnTo>
                  <a:lnTo>
                    <a:pt x="715" y="870"/>
                  </a:lnTo>
                  <a:lnTo>
                    <a:pt x="696" y="348"/>
                  </a:lnTo>
                  <a:lnTo>
                    <a:pt x="696" y="290"/>
                  </a:lnTo>
                  <a:lnTo>
                    <a:pt x="677" y="213"/>
                  </a:lnTo>
                  <a:lnTo>
                    <a:pt x="638" y="155"/>
                  </a:lnTo>
                  <a:lnTo>
                    <a:pt x="599" y="97"/>
                  </a:lnTo>
                  <a:lnTo>
                    <a:pt x="541" y="58"/>
                  </a:lnTo>
                  <a:lnTo>
                    <a:pt x="483" y="2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580;p43">
              <a:extLst>
                <a:ext uri="{FF2B5EF4-FFF2-40B4-BE49-F238E27FC236}">
                  <a16:creationId xmlns:a16="http://schemas.microsoft.com/office/drawing/2014/main" id="{FE362611-DB93-71C8-8DE4-EDA64973E6AB}"/>
                </a:ext>
              </a:extLst>
            </p:cNvPr>
            <p:cNvSpPr/>
            <p:nvPr/>
          </p:nvSpPr>
          <p:spPr>
            <a:xfrm>
              <a:off x="4375975" y="-3200800"/>
              <a:ext cx="21775" cy="79775"/>
            </a:xfrm>
            <a:custGeom>
              <a:avLst/>
              <a:gdLst/>
              <a:ahLst/>
              <a:cxnLst/>
              <a:rect l="l" t="t" r="r" b="b"/>
              <a:pathLst>
                <a:path w="871" h="3191" extrusionOk="0">
                  <a:moveTo>
                    <a:pt x="252" y="0"/>
                  </a:moveTo>
                  <a:lnTo>
                    <a:pt x="194" y="39"/>
                  </a:lnTo>
                  <a:lnTo>
                    <a:pt x="136" y="58"/>
                  </a:lnTo>
                  <a:lnTo>
                    <a:pt x="78" y="116"/>
                  </a:lnTo>
                  <a:lnTo>
                    <a:pt x="58" y="174"/>
                  </a:lnTo>
                  <a:lnTo>
                    <a:pt x="20" y="232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20" y="426"/>
                  </a:lnTo>
                  <a:lnTo>
                    <a:pt x="58" y="735"/>
                  </a:lnTo>
                  <a:lnTo>
                    <a:pt x="78" y="1025"/>
                  </a:lnTo>
                  <a:lnTo>
                    <a:pt x="97" y="1644"/>
                  </a:lnTo>
                  <a:lnTo>
                    <a:pt x="97" y="1953"/>
                  </a:lnTo>
                  <a:lnTo>
                    <a:pt x="116" y="2281"/>
                  </a:lnTo>
                  <a:lnTo>
                    <a:pt x="136" y="2610"/>
                  </a:lnTo>
                  <a:lnTo>
                    <a:pt x="194" y="2919"/>
                  </a:lnTo>
                  <a:lnTo>
                    <a:pt x="213" y="2997"/>
                  </a:lnTo>
                  <a:lnTo>
                    <a:pt x="252" y="3055"/>
                  </a:lnTo>
                  <a:lnTo>
                    <a:pt x="310" y="3093"/>
                  </a:lnTo>
                  <a:lnTo>
                    <a:pt x="368" y="3132"/>
                  </a:lnTo>
                  <a:lnTo>
                    <a:pt x="426" y="3171"/>
                  </a:lnTo>
                  <a:lnTo>
                    <a:pt x="484" y="3171"/>
                  </a:lnTo>
                  <a:lnTo>
                    <a:pt x="561" y="3190"/>
                  </a:lnTo>
                  <a:lnTo>
                    <a:pt x="619" y="3171"/>
                  </a:lnTo>
                  <a:lnTo>
                    <a:pt x="696" y="3151"/>
                  </a:lnTo>
                  <a:lnTo>
                    <a:pt x="754" y="3113"/>
                  </a:lnTo>
                  <a:lnTo>
                    <a:pt x="793" y="3055"/>
                  </a:lnTo>
                  <a:lnTo>
                    <a:pt x="832" y="2997"/>
                  </a:lnTo>
                  <a:lnTo>
                    <a:pt x="851" y="2939"/>
                  </a:lnTo>
                  <a:lnTo>
                    <a:pt x="870" y="2881"/>
                  </a:lnTo>
                  <a:lnTo>
                    <a:pt x="870" y="2803"/>
                  </a:lnTo>
                  <a:lnTo>
                    <a:pt x="870" y="2745"/>
                  </a:lnTo>
                  <a:lnTo>
                    <a:pt x="812" y="2436"/>
                  </a:lnTo>
                  <a:lnTo>
                    <a:pt x="793" y="2146"/>
                  </a:lnTo>
                  <a:lnTo>
                    <a:pt x="793" y="1547"/>
                  </a:lnTo>
                  <a:lnTo>
                    <a:pt x="793" y="1218"/>
                  </a:lnTo>
                  <a:lnTo>
                    <a:pt x="774" y="890"/>
                  </a:lnTo>
                  <a:lnTo>
                    <a:pt x="735" y="561"/>
                  </a:lnTo>
                  <a:lnTo>
                    <a:pt x="677" y="252"/>
                  </a:lnTo>
                  <a:lnTo>
                    <a:pt x="658" y="174"/>
                  </a:lnTo>
                  <a:lnTo>
                    <a:pt x="619" y="11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64" y="2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581;p43">
              <a:extLst>
                <a:ext uri="{FF2B5EF4-FFF2-40B4-BE49-F238E27FC236}">
                  <a16:creationId xmlns:a16="http://schemas.microsoft.com/office/drawing/2014/main" id="{6E05B566-0C2E-B7C2-620A-747E93704887}"/>
                </a:ext>
              </a:extLst>
            </p:cNvPr>
            <p:cNvSpPr/>
            <p:nvPr/>
          </p:nvSpPr>
          <p:spPr>
            <a:xfrm>
              <a:off x="4484700" y="-3189700"/>
              <a:ext cx="19850" cy="49825"/>
            </a:xfrm>
            <a:custGeom>
              <a:avLst/>
              <a:gdLst/>
              <a:ahLst/>
              <a:cxnLst/>
              <a:rect l="l" t="t" r="r" b="b"/>
              <a:pathLst>
                <a:path w="794" h="1993" extrusionOk="0">
                  <a:moveTo>
                    <a:pt x="34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49"/>
                  </a:lnTo>
                  <a:lnTo>
                    <a:pt x="1" y="697"/>
                  </a:lnTo>
                  <a:lnTo>
                    <a:pt x="20" y="1045"/>
                  </a:lnTo>
                  <a:lnTo>
                    <a:pt x="40" y="1393"/>
                  </a:lnTo>
                  <a:lnTo>
                    <a:pt x="97" y="1741"/>
                  </a:lnTo>
                  <a:lnTo>
                    <a:pt x="136" y="1799"/>
                  </a:lnTo>
                  <a:lnTo>
                    <a:pt x="155" y="1857"/>
                  </a:lnTo>
                  <a:lnTo>
                    <a:pt x="213" y="1915"/>
                  </a:lnTo>
                  <a:lnTo>
                    <a:pt x="271" y="1953"/>
                  </a:lnTo>
                  <a:lnTo>
                    <a:pt x="329" y="1973"/>
                  </a:lnTo>
                  <a:lnTo>
                    <a:pt x="387" y="1992"/>
                  </a:lnTo>
                  <a:lnTo>
                    <a:pt x="523" y="1992"/>
                  </a:lnTo>
                  <a:lnTo>
                    <a:pt x="600" y="1953"/>
                  </a:lnTo>
                  <a:lnTo>
                    <a:pt x="658" y="1915"/>
                  </a:lnTo>
                  <a:lnTo>
                    <a:pt x="697" y="1876"/>
                  </a:lnTo>
                  <a:lnTo>
                    <a:pt x="735" y="1818"/>
                  </a:lnTo>
                  <a:lnTo>
                    <a:pt x="774" y="1760"/>
                  </a:lnTo>
                  <a:lnTo>
                    <a:pt x="774" y="1702"/>
                  </a:lnTo>
                  <a:lnTo>
                    <a:pt x="793" y="1625"/>
                  </a:lnTo>
                  <a:lnTo>
                    <a:pt x="774" y="1567"/>
                  </a:lnTo>
                  <a:lnTo>
                    <a:pt x="735" y="1412"/>
                  </a:lnTo>
                  <a:lnTo>
                    <a:pt x="735" y="1354"/>
                  </a:lnTo>
                  <a:lnTo>
                    <a:pt x="716" y="1296"/>
                  </a:lnTo>
                  <a:lnTo>
                    <a:pt x="735" y="1335"/>
                  </a:lnTo>
                  <a:lnTo>
                    <a:pt x="697" y="1026"/>
                  </a:lnTo>
                  <a:lnTo>
                    <a:pt x="697" y="349"/>
                  </a:lnTo>
                  <a:lnTo>
                    <a:pt x="677" y="291"/>
                  </a:lnTo>
                  <a:lnTo>
                    <a:pt x="658" y="233"/>
                  </a:lnTo>
                  <a:lnTo>
                    <a:pt x="639" y="156"/>
                  </a:lnTo>
                  <a:lnTo>
                    <a:pt x="581" y="117"/>
                  </a:lnTo>
                  <a:lnTo>
                    <a:pt x="542" y="59"/>
                  </a:lnTo>
                  <a:lnTo>
                    <a:pt x="484" y="40"/>
                  </a:lnTo>
                  <a:lnTo>
                    <a:pt x="407" y="2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582;p43">
              <a:extLst>
                <a:ext uri="{FF2B5EF4-FFF2-40B4-BE49-F238E27FC236}">
                  <a16:creationId xmlns:a16="http://schemas.microsoft.com/office/drawing/2014/main" id="{5400B3C9-6B85-C34C-7AC3-AA15108BD565}"/>
                </a:ext>
              </a:extLst>
            </p:cNvPr>
            <p:cNvSpPr/>
            <p:nvPr/>
          </p:nvSpPr>
          <p:spPr>
            <a:xfrm>
              <a:off x="4639850" y="-3189700"/>
              <a:ext cx="19350" cy="63825"/>
            </a:xfrm>
            <a:custGeom>
              <a:avLst/>
              <a:gdLst/>
              <a:ahLst/>
              <a:cxnLst/>
              <a:rect l="l" t="t" r="r" b="b"/>
              <a:pathLst>
                <a:path w="774" h="2553" extrusionOk="0">
                  <a:moveTo>
                    <a:pt x="32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19" y="214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852"/>
                  </a:lnTo>
                  <a:lnTo>
                    <a:pt x="0" y="1335"/>
                  </a:lnTo>
                  <a:lnTo>
                    <a:pt x="39" y="1818"/>
                  </a:lnTo>
                  <a:lnTo>
                    <a:pt x="97" y="2301"/>
                  </a:lnTo>
                  <a:lnTo>
                    <a:pt x="116" y="2359"/>
                  </a:lnTo>
                  <a:lnTo>
                    <a:pt x="155" y="2417"/>
                  </a:lnTo>
                  <a:lnTo>
                    <a:pt x="193" y="2475"/>
                  </a:lnTo>
                  <a:lnTo>
                    <a:pt x="251" y="2514"/>
                  </a:lnTo>
                  <a:lnTo>
                    <a:pt x="329" y="2533"/>
                  </a:lnTo>
                  <a:lnTo>
                    <a:pt x="387" y="2553"/>
                  </a:lnTo>
                  <a:lnTo>
                    <a:pt x="464" y="2553"/>
                  </a:lnTo>
                  <a:lnTo>
                    <a:pt x="522" y="2533"/>
                  </a:lnTo>
                  <a:lnTo>
                    <a:pt x="599" y="2514"/>
                  </a:lnTo>
                  <a:lnTo>
                    <a:pt x="638" y="2475"/>
                  </a:lnTo>
                  <a:lnTo>
                    <a:pt x="696" y="2437"/>
                  </a:lnTo>
                  <a:lnTo>
                    <a:pt x="735" y="2379"/>
                  </a:lnTo>
                  <a:lnTo>
                    <a:pt x="773" y="2263"/>
                  </a:lnTo>
                  <a:lnTo>
                    <a:pt x="773" y="2108"/>
                  </a:lnTo>
                  <a:lnTo>
                    <a:pt x="754" y="2108"/>
                  </a:lnTo>
                  <a:lnTo>
                    <a:pt x="754" y="2050"/>
                  </a:lnTo>
                  <a:lnTo>
                    <a:pt x="735" y="1915"/>
                  </a:lnTo>
                  <a:lnTo>
                    <a:pt x="715" y="1721"/>
                  </a:lnTo>
                  <a:lnTo>
                    <a:pt x="696" y="1258"/>
                  </a:lnTo>
                  <a:lnTo>
                    <a:pt x="677" y="349"/>
                  </a:lnTo>
                  <a:lnTo>
                    <a:pt x="677" y="291"/>
                  </a:lnTo>
                  <a:lnTo>
                    <a:pt x="657" y="233"/>
                  </a:lnTo>
                  <a:lnTo>
                    <a:pt x="619" y="156"/>
                  </a:lnTo>
                  <a:lnTo>
                    <a:pt x="580" y="117"/>
                  </a:lnTo>
                  <a:lnTo>
                    <a:pt x="522" y="59"/>
                  </a:lnTo>
                  <a:lnTo>
                    <a:pt x="464" y="40"/>
                  </a:lnTo>
                  <a:lnTo>
                    <a:pt x="406" y="2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583;p43">
              <a:extLst>
                <a:ext uri="{FF2B5EF4-FFF2-40B4-BE49-F238E27FC236}">
                  <a16:creationId xmlns:a16="http://schemas.microsoft.com/office/drawing/2014/main" id="{28ED1C0A-F147-D1D2-C1BD-76C4C7274047}"/>
                </a:ext>
              </a:extLst>
            </p:cNvPr>
            <p:cNvSpPr/>
            <p:nvPr/>
          </p:nvSpPr>
          <p:spPr>
            <a:xfrm>
              <a:off x="4782900" y="-3182450"/>
              <a:ext cx="17425" cy="38225"/>
            </a:xfrm>
            <a:custGeom>
              <a:avLst/>
              <a:gdLst/>
              <a:ahLst/>
              <a:cxnLst/>
              <a:rect l="l" t="t" r="r" b="b"/>
              <a:pathLst>
                <a:path w="697" h="1529" extrusionOk="0">
                  <a:moveTo>
                    <a:pt x="290" y="1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116" y="98"/>
                  </a:lnTo>
                  <a:lnTo>
                    <a:pt x="58" y="156"/>
                  </a:lnTo>
                  <a:lnTo>
                    <a:pt x="39" y="214"/>
                  </a:lnTo>
                  <a:lnTo>
                    <a:pt x="19" y="272"/>
                  </a:lnTo>
                  <a:lnTo>
                    <a:pt x="0" y="349"/>
                  </a:lnTo>
                  <a:lnTo>
                    <a:pt x="0" y="1180"/>
                  </a:lnTo>
                  <a:lnTo>
                    <a:pt x="19" y="1238"/>
                  </a:lnTo>
                  <a:lnTo>
                    <a:pt x="39" y="1315"/>
                  </a:lnTo>
                  <a:lnTo>
                    <a:pt x="58" y="1373"/>
                  </a:lnTo>
                  <a:lnTo>
                    <a:pt x="97" y="1412"/>
                  </a:lnTo>
                  <a:lnTo>
                    <a:pt x="155" y="1470"/>
                  </a:lnTo>
                  <a:lnTo>
                    <a:pt x="213" y="1489"/>
                  </a:lnTo>
                  <a:lnTo>
                    <a:pt x="290" y="1509"/>
                  </a:lnTo>
                  <a:lnTo>
                    <a:pt x="348" y="1528"/>
                  </a:lnTo>
                  <a:lnTo>
                    <a:pt x="425" y="1509"/>
                  </a:lnTo>
                  <a:lnTo>
                    <a:pt x="483" y="1489"/>
                  </a:lnTo>
                  <a:lnTo>
                    <a:pt x="541" y="1470"/>
                  </a:lnTo>
                  <a:lnTo>
                    <a:pt x="599" y="1412"/>
                  </a:lnTo>
                  <a:lnTo>
                    <a:pt x="638" y="1373"/>
                  </a:lnTo>
                  <a:lnTo>
                    <a:pt x="677" y="1315"/>
                  </a:lnTo>
                  <a:lnTo>
                    <a:pt x="696" y="1238"/>
                  </a:lnTo>
                  <a:lnTo>
                    <a:pt x="696" y="1180"/>
                  </a:lnTo>
                  <a:lnTo>
                    <a:pt x="696" y="349"/>
                  </a:lnTo>
                  <a:lnTo>
                    <a:pt x="696" y="272"/>
                  </a:lnTo>
                  <a:lnTo>
                    <a:pt x="677" y="214"/>
                  </a:lnTo>
                  <a:lnTo>
                    <a:pt x="638" y="156"/>
                  </a:lnTo>
                  <a:lnTo>
                    <a:pt x="599" y="98"/>
                  </a:lnTo>
                  <a:lnTo>
                    <a:pt x="541" y="59"/>
                  </a:lnTo>
                  <a:lnTo>
                    <a:pt x="483" y="2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584;p43">
              <a:extLst>
                <a:ext uri="{FF2B5EF4-FFF2-40B4-BE49-F238E27FC236}">
                  <a16:creationId xmlns:a16="http://schemas.microsoft.com/office/drawing/2014/main" id="{22B4E252-0008-C931-D3A3-4B196487D43F}"/>
                </a:ext>
              </a:extLst>
            </p:cNvPr>
            <p:cNvSpPr/>
            <p:nvPr/>
          </p:nvSpPr>
          <p:spPr>
            <a:xfrm>
              <a:off x="4963625" y="-3203225"/>
              <a:ext cx="19375" cy="63350"/>
            </a:xfrm>
            <a:custGeom>
              <a:avLst/>
              <a:gdLst/>
              <a:ahLst/>
              <a:cxnLst/>
              <a:rect l="l" t="t" r="r" b="b"/>
              <a:pathLst>
                <a:path w="775" h="2534" extrusionOk="0">
                  <a:moveTo>
                    <a:pt x="368" y="1"/>
                  </a:moveTo>
                  <a:lnTo>
                    <a:pt x="291" y="20"/>
                  </a:lnTo>
                  <a:lnTo>
                    <a:pt x="233" y="59"/>
                  </a:lnTo>
                  <a:lnTo>
                    <a:pt x="194" y="97"/>
                  </a:lnTo>
                  <a:lnTo>
                    <a:pt x="136" y="155"/>
                  </a:lnTo>
                  <a:lnTo>
                    <a:pt x="117" y="213"/>
                  </a:lnTo>
                  <a:lnTo>
                    <a:pt x="98" y="271"/>
                  </a:lnTo>
                  <a:lnTo>
                    <a:pt x="78" y="349"/>
                  </a:lnTo>
                  <a:lnTo>
                    <a:pt x="78" y="1257"/>
                  </a:lnTo>
                  <a:lnTo>
                    <a:pt x="40" y="1683"/>
                  </a:lnTo>
                  <a:lnTo>
                    <a:pt x="20" y="1915"/>
                  </a:lnTo>
                  <a:lnTo>
                    <a:pt x="20" y="2011"/>
                  </a:lnTo>
                  <a:lnTo>
                    <a:pt x="1" y="2088"/>
                  </a:lnTo>
                  <a:lnTo>
                    <a:pt x="1" y="2108"/>
                  </a:lnTo>
                  <a:lnTo>
                    <a:pt x="1" y="2243"/>
                  </a:lnTo>
                  <a:lnTo>
                    <a:pt x="40" y="2359"/>
                  </a:lnTo>
                  <a:lnTo>
                    <a:pt x="78" y="2417"/>
                  </a:lnTo>
                  <a:lnTo>
                    <a:pt x="117" y="2475"/>
                  </a:lnTo>
                  <a:lnTo>
                    <a:pt x="175" y="2494"/>
                  </a:lnTo>
                  <a:lnTo>
                    <a:pt x="252" y="2533"/>
                  </a:lnTo>
                  <a:lnTo>
                    <a:pt x="368" y="2533"/>
                  </a:lnTo>
                  <a:lnTo>
                    <a:pt x="446" y="2514"/>
                  </a:lnTo>
                  <a:lnTo>
                    <a:pt x="504" y="2494"/>
                  </a:lnTo>
                  <a:lnTo>
                    <a:pt x="562" y="2456"/>
                  </a:lnTo>
                  <a:lnTo>
                    <a:pt x="620" y="2417"/>
                  </a:lnTo>
                  <a:lnTo>
                    <a:pt x="658" y="2359"/>
                  </a:lnTo>
                  <a:lnTo>
                    <a:pt x="678" y="2282"/>
                  </a:lnTo>
                  <a:lnTo>
                    <a:pt x="736" y="1799"/>
                  </a:lnTo>
                  <a:lnTo>
                    <a:pt x="755" y="1315"/>
                  </a:lnTo>
                  <a:lnTo>
                    <a:pt x="774" y="832"/>
                  </a:lnTo>
                  <a:lnTo>
                    <a:pt x="774" y="349"/>
                  </a:lnTo>
                  <a:lnTo>
                    <a:pt x="774" y="271"/>
                  </a:lnTo>
                  <a:lnTo>
                    <a:pt x="755" y="213"/>
                  </a:lnTo>
                  <a:lnTo>
                    <a:pt x="716" y="155"/>
                  </a:lnTo>
                  <a:lnTo>
                    <a:pt x="678" y="97"/>
                  </a:lnTo>
                  <a:lnTo>
                    <a:pt x="620" y="59"/>
                  </a:lnTo>
                  <a:lnTo>
                    <a:pt x="562" y="20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585;p43">
              <a:extLst>
                <a:ext uri="{FF2B5EF4-FFF2-40B4-BE49-F238E27FC236}">
                  <a16:creationId xmlns:a16="http://schemas.microsoft.com/office/drawing/2014/main" id="{3A8D1B00-44FB-8AE6-4A0B-E0751CF681B2}"/>
                </a:ext>
              </a:extLst>
            </p:cNvPr>
            <p:cNvSpPr/>
            <p:nvPr/>
          </p:nvSpPr>
          <p:spPr>
            <a:xfrm>
              <a:off x="5076725" y="-3214825"/>
              <a:ext cx="26600" cy="61400"/>
            </a:xfrm>
            <a:custGeom>
              <a:avLst/>
              <a:gdLst/>
              <a:ahLst/>
              <a:cxnLst/>
              <a:rect l="l" t="t" r="r" b="b"/>
              <a:pathLst>
                <a:path w="1064" h="2456" extrusionOk="0">
                  <a:moveTo>
                    <a:pt x="252" y="1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91"/>
                  </a:lnTo>
                  <a:lnTo>
                    <a:pt x="20" y="445"/>
                  </a:lnTo>
                  <a:lnTo>
                    <a:pt x="78" y="890"/>
                  </a:lnTo>
                  <a:lnTo>
                    <a:pt x="155" y="1315"/>
                  </a:lnTo>
                  <a:lnTo>
                    <a:pt x="252" y="1760"/>
                  </a:lnTo>
                  <a:lnTo>
                    <a:pt x="387" y="2185"/>
                  </a:lnTo>
                  <a:lnTo>
                    <a:pt x="406" y="2263"/>
                  </a:lnTo>
                  <a:lnTo>
                    <a:pt x="445" y="2321"/>
                  </a:lnTo>
                  <a:lnTo>
                    <a:pt x="484" y="2359"/>
                  </a:lnTo>
                  <a:lnTo>
                    <a:pt x="542" y="2398"/>
                  </a:lnTo>
                  <a:lnTo>
                    <a:pt x="600" y="2437"/>
                  </a:lnTo>
                  <a:lnTo>
                    <a:pt x="677" y="2456"/>
                  </a:lnTo>
                  <a:lnTo>
                    <a:pt x="735" y="2456"/>
                  </a:lnTo>
                  <a:lnTo>
                    <a:pt x="812" y="2437"/>
                  </a:lnTo>
                  <a:lnTo>
                    <a:pt x="870" y="2417"/>
                  </a:lnTo>
                  <a:lnTo>
                    <a:pt x="928" y="2379"/>
                  </a:lnTo>
                  <a:lnTo>
                    <a:pt x="967" y="2321"/>
                  </a:lnTo>
                  <a:lnTo>
                    <a:pt x="1025" y="2263"/>
                  </a:lnTo>
                  <a:lnTo>
                    <a:pt x="1044" y="2205"/>
                  </a:lnTo>
                  <a:lnTo>
                    <a:pt x="1064" y="2147"/>
                  </a:lnTo>
                  <a:lnTo>
                    <a:pt x="1064" y="2069"/>
                  </a:lnTo>
                  <a:lnTo>
                    <a:pt x="1044" y="2011"/>
                  </a:lnTo>
                  <a:lnTo>
                    <a:pt x="928" y="1586"/>
                  </a:lnTo>
                  <a:lnTo>
                    <a:pt x="832" y="1141"/>
                  </a:lnTo>
                  <a:lnTo>
                    <a:pt x="754" y="697"/>
                  </a:lnTo>
                  <a:lnTo>
                    <a:pt x="677" y="252"/>
                  </a:lnTo>
                  <a:lnTo>
                    <a:pt x="658" y="194"/>
                  </a:lnTo>
                  <a:lnTo>
                    <a:pt x="619" y="13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45" y="20"/>
                  </a:lnTo>
                  <a:lnTo>
                    <a:pt x="3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586;p43">
              <a:extLst>
                <a:ext uri="{FF2B5EF4-FFF2-40B4-BE49-F238E27FC236}">
                  <a16:creationId xmlns:a16="http://schemas.microsoft.com/office/drawing/2014/main" id="{E33E821C-E96C-D875-5687-B30042552BEB}"/>
                </a:ext>
              </a:extLst>
            </p:cNvPr>
            <p:cNvSpPr/>
            <p:nvPr/>
          </p:nvSpPr>
          <p:spPr>
            <a:xfrm>
              <a:off x="5234275" y="-3247200"/>
              <a:ext cx="19350" cy="58975"/>
            </a:xfrm>
            <a:custGeom>
              <a:avLst/>
              <a:gdLst/>
              <a:ahLst/>
              <a:cxnLst/>
              <a:rect l="l" t="t" r="r" b="b"/>
              <a:pathLst>
                <a:path w="774" h="2359" extrusionOk="0">
                  <a:moveTo>
                    <a:pt x="232" y="1"/>
                  </a:moveTo>
                  <a:lnTo>
                    <a:pt x="174" y="39"/>
                  </a:lnTo>
                  <a:lnTo>
                    <a:pt x="11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445"/>
                  </a:lnTo>
                  <a:lnTo>
                    <a:pt x="20" y="542"/>
                  </a:lnTo>
                  <a:lnTo>
                    <a:pt x="20" y="581"/>
                  </a:lnTo>
                  <a:lnTo>
                    <a:pt x="39" y="793"/>
                  </a:lnTo>
                  <a:lnTo>
                    <a:pt x="58" y="1199"/>
                  </a:lnTo>
                  <a:lnTo>
                    <a:pt x="78" y="2011"/>
                  </a:lnTo>
                  <a:lnTo>
                    <a:pt x="78" y="2069"/>
                  </a:lnTo>
                  <a:lnTo>
                    <a:pt x="97" y="2146"/>
                  </a:lnTo>
                  <a:lnTo>
                    <a:pt x="136" y="2204"/>
                  </a:lnTo>
                  <a:lnTo>
                    <a:pt x="174" y="2262"/>
                  </a:lnTo>
                  <a:lnTo>
                    <a:pt x="232" y="2301"/>
                  </a:lnTo>
                  <a:lnTo>
                    <a:pt x="290" y="2340"/>
                  </a:lnTo>
                  <a:lnTo>
                    <a:pt x="348" y="2359"/>
                  </a:lnTo>
                  <a:lnTo>
                    <a:pt x="426" y="2359"/>
                  </a:lnTo>
                  <a:lnTo>
                    <a:pt x="503" y="2340"/>
                  </a:lnTo>
                  <a:lnTo>
                    <a:pt x="561" y="2320"/>
                  </a:lnTo>
                  <a:lnTo>
                    <a:pt x="619" y="2301"/>
                  </a:lnTo>
                  <a:lnTo>
                    <a:pt x="677" y="2243"/>
                  </a:lnTo>
                  <a:lnTo>
                    <a:pt x="716" y="2204"/>
                  </a:lnTo>
                  <a:lnTo>
                    <a:pt x="754" y="2146"/>
                  </a:lnTo>
                  <a:lnTo>
                    <a:pt x="774" y="2088"/>
                  </a:lnTo>
                  <a:lnTo>
                    <a:pt x="774" y="2011"/>
                  </a:lnTo>
                  <a:lnTo>
                    <a:pt x="774" y="1566"/>
                  </a:lnTo>
                  <a:lnTo>
                    <a:pt x="754" y="1122"/>
                  </a:lnTo>
                  <a:lnTo>
                    <a:pt x="716" y="697"/>
                  </a:lnTo>
                  <a:lnTo>
                    <a:pt x="677" y="252"/>
                  </a:lnTo>
                  <a:lnTo>
                    <a:pt x="638" y="194"/>
                  </a:lnTo>
                  <a:lnTo>
                    <a:pt x="619" y="136"/>
                  </a:lnTo>
                  <a:lnTo>
                    <a:pt x="561" y="78"/>
                  </a:lnTo>
                  <a:lnTo>
                    <a:pt x="503" y="39"/>
                  </a:lnTo>
                  <a:lnTo>
                    <a:pt x="445" y="20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87;p43">
              <a:extLst>
                <a:ext uri="{FF2B5EF4-FFF2-40B4-BE49-F238E27FC236}">
                  <a16:creationId xmlns:a16="http://schemas.microsoft.com/office/drawing/2014/main" id="{020E31C7-A735-A9F5-E2D3-65FB15236C15}"/>
                </a:ext>
              </a:extLst>
            </p:cNvPr>
            <p:cNvSpPr/>
            <p:nvPr/>
          </p:nvSpPr>
          <p:spPr>
            <a:xfrm>
              <a:off x="4352300" y="-4463600"/>
              <a:ext cx="630700" cy="1199025"/>
            </a:xfrm>
            <a:custGeom>
              <a:avLst/>
              <a:gdLst/>
              <a:ahLst/>
              <a:cxnLst/>
              <a:rect l="l" t="t" r="r" b="b"/>
              <a:pathLst>
                <a:path w="25228" h="47961" extrusionOk="0">
                  <a:moveTo>
                    <a:pt x="23565" y="0"/>
                  </a:moveTo>
                  <a:lnTo>
                    <a:pt x="23487" y="19"/>
                  </a:lnTo>
                  <a:lnTo>
                    <a:pt x="22018" y="599"/>
                  </a:lnTo>
                  <a:lnTo>
                    <a:pt x="20549" y="1160"/>
                  </a:lnTo>
                  <a:lnTo>
                    <a:pt x="17611" y="2300"/>
                  </a:lnTo>
                  <a:lnTo>
                    <a:pt x="16142" y="2880"/>
                  </a:lnTo>
                  <a:lnTo>
                    <a:pt x="14692" y="3480"/>
                  </a:lnTo>
                  <a:lnTo>
                    <a:pt x="13242" y="4118"/>
                  </a:lnTo>
                  <a:lnTo>
                    <a:pt x="11811" y="4794"/>
                  </a:lnTo>
                  <a:lnTo>
                    <a:pt x="10903" y="5239"/>
                  </a:lnTo>
                  <a:lnTo>
                    <a:pt x="9994" y="5703"/>
                  </a:lnTo>
                  <a:lnTo>
                    <a:pt x="9105" y="6186"/>
                  </a:lnTo>
                  <a:lnTo>
                    <a:pt x="8216" y="6689"/>
                  </a:lnTo>
                  <a:lnTo>
                    <a:pt x="7346" y="7191"/>
                  </a:lnTo>
                  <a:lnTo>
                    <a:pt x="6495" y="7752"/>
                  </a:lnTo>
                  <a:lnTo>
                    <a:pt x="5645" y="8312"/>
                  </a:lnTo>
                  <a:lnTo>
                    <a:pt x="4833" y="8912"/>
                  </a:lnTo>
                  <a:lnTo>
                    <a:pt x="4195" y="9414"/>
                  </a:lnTo>
                  <a:lnTo>
                    <a:pt x="3557" y="9936"/>
                  </a:lnTo>
                  <a:lnTo>
                    <a:pt x="2938" y="10478"/>
                  </a:lnTo>
                  <a:lnTo>
                    <a:pt x="2359" y="11077"/>
                  </a:lnTo>
                  <a:lnTo>
                    <a:pt x="2088" y="11367"/>
                  </a:lnTo>
                  <a:lnTo>
                    <a:pt x="1817" y="11676"/>
                  </a:lnTo>
                  <a:lnTo>
                    <a:pt x="1566" y="12005"/>
                  </a:lnTo>
                  <a:lnTo>
                    <a:pt x="1315" y="12333"/>
                  </a:lnTo>
                  <a:lnTo>
                    <a:pt x="1083" y="12662"/>
                  </a:lnTo>
                  <a:lnTo>
                    <a:pt x="870" y="13010"/>
                  </a:lnTo>
                  <a:lnTo>
                    <a:pt x="677" y="13377"/>
                  </a:lnTo>
                  <a:lnTo>
                    <a:pt x="503" y="13744"/>
                  </a:lnTo>
                  <a:lnTo>
                    <a:pt x="387" y="13957"/>
                  </a:lnTo>
                  <a:lnTo>
                    <a:pt x="309" y="14189"/>
                  </a:lnTo>
                  <a:lnTo>
                    <a:pt x="174" y="14653"/>
                  </a:lnTo>
                  <a:lnTo>
                    <a:pt x="77" y="15117"/>
                  </a:lnTo>
                  <a:lnTo>
                    <a:pt x="19" y="15562"/>
                  </a:lnTo>
                  <a:lnTo>
                    <a:pt x="0" y="16026"/>
                  </a:lnTo>
                  <a:lnTo>
                    <a:pt x="19" y="16509"/>
                  </a:lnTo>
                  <a:lnTo>
                    <a:pt x="58" y="16992"/>
                  </a:lnTo>
                  <a:lnTo>
                    <a:pt x="97" y="17475"/>
                  </a:lnTo>
                  <a:lnTo>
                    <a:pt x="174" y="18171"/>
                  </a:lnTo>
                  <a:lnTo>
                    <a:pt x="290" y="18867"/>
                  </a:lnTo>
                  <a:lnTo>
                    <a:pt x="522" y="20278"/>
                  </a:lnTo>
                  <a:lnTo>
                    <a:pt x="793" y="21651"/>
                  </a:lnTo>
                  <a:lnTo>
                    <a:pt x="1083" y="23043"/>
                  </a:lnTo>
                  <a:lnTo>
                    <a:pt x="1469" y="24841"/>
                  </a:lnTo>
                  <a:lnTo>
                    <a:pt x="1895" y="26638"/>
                  </a:lnTo>
                  <a:lnTo>
                    <a:pt x="2339" y="28417"/>
                  </a:lnTo>
                  <a:lnTo>
                    <a:pt x="2784" y="30215"/>
                  </a:lnTo>
                  <a:lnTo>
                    <a:pt x="3267" y="31993"/>
                  </a:lnTo>
                  <a:lnTo>
                    <a:pt x="3750" y="33772"/>
                  </a:lnTo>
                  <a:lnTo>
                    <a:pt x="4717" y="37329"/>
                  </a:lnTo>
                  <a:lnTo>
                    <a:pt x="5664" y="40692"/>
                  </a:lnTo>
                  <a:lnTo>
                    <a:pt x="6611" y="44036"/>
                  </a:lnTo>
                  <a:lnTo>
                    <a:pt x="7153" y="45873"/>
                  </a:lnTo>
                  <a:lnTo>
                    <a:pt x="7404" y="46781"/>
                  </a:lnTo>
                  <a:lnTo>
                    <a:pt x="7617" y="47709"/>
                  </a:lnTo>
                  <a:lnTo>
                    <a:pt x="7636" y="47787"/>
                  </a:lnTo>
                  <a:lnTo>
                    <a:pt x="7675" y="47845"/>
                  </a:lnTo>
                  <a:lnTo>
                    <a:pt x="7733" y="47883"/>
                  </a:lnTo>
                  <a:lnTo>
                    <a:pt x="7771" y="47922"/>
                  </a:lnTo>
                  <a:lnTo>
                    <a:pt x="7829" y="47941"/>
                  </a:lnTo>
                  <a:lnTo>
                    <a:pt x="7907" y="47961"/>
                  </a:lnTo>
                  <a:lnTo>
                    <a:pt x="8023" y="47941"/>
                  </a:lnTo>
                  <a:lnTo>
                    <a:pt x="8139" y="47883"/>
                  </a:lnTo>
                  <a:lnTo>
                    <a:pt x="8197" y="47845"/>
                  </a:lnTo>
                  <a:lnTo>
                    <a:pt x="8235" y="47787"/>
                  </a:lnTo>
                  <a:lnTo>
                    <a:pt x="8274" y="47729"/>
                  </a:lnTo>
                  <a:lnTo>
                    <a:pt x="8293" y="47671"/>
                  </a:lnTo>
                  <a:lnTo>
                    <a:pt x="8293" y="47593"/>
                  </a:lnTo>
                  <a:lnTo>
                    <a:pt x="8293" y="47516"/>
                  </a:lnTo>
                  <a:lnTo>
                    <a:pt x="8042" y="46453"/>
                  </a:lnTo>
                  <a:lnTo>
                    <a:pt x="7771" y="45390"/>
                  </a:lnTo>
                  <a:lnTo>
                    <a:pt x="7481" y="44326"/>
                  </a:lnTo>
                  <a:lnTo>
                    <a:pt x="7172" y="43263"/>
                  </a:lnTo>
                  <a:lnTo>
                    <a:pt x="6534" y="41156"/>
                  </a:lnTo>
                  <a:lnTo>
                    <a:pt x="5915" y="39049"/>
                  </a:lnTo>
                  <a:lnTo>
                    <a:pt x="4949" y="35589"/>
                  </a:lnTo>
                  <a:lnTo>
                    <a:pt x="4021" y="32128"/>
                  </a:lnTo>
                  <a:lnTo>
                    <a:pt x="3557" y="30408"/>
                  </a:lnTo>
                  <a:lnTo>
                    <a:pt x="3112" y="28668"/>
                  </a:lnTo>
                  <a:lnTo>
                    <a:pt x="2687" y="26928"/>
                  </a:lnTo>
                  <a:lnTo>
                    <a:pt x="2262" y="25189"/>
                  </a:lnTo>
                  <a:lnTo>
                    <a:pt x="1914" y="23642"/>
                  </a:lnTo>
                  <a:lnTo>
                    <a:pt x="1585" y="22096"/>
                  </a:lnTo>
                  <a:lnTo>
                    <a:pt x="1276" y="20549"/>
                  </a:lnTo>
                  <a:lnTo>
                    <a:pt x="1005" y="18983"/>
                  </a:lnTo>
                  <a:lnTo>
                    <a:pt x="851" y="18036"/>
                  </a:lnTo>
                  <a:lnTo>
                    <a:pt x="773" y="17553"/>
                  </a:lnTo>
                  <a:lnTo>
                    <a:pt x="715" y="17069"/>
                  </a:lnTo>
                  <a:lnTo>
                    <a:pt x="677" y="16567"/>
                  </a:lnTo>
                  <a:lnTo>
                    <a:pt x="657" y="16084"/>
                  </a:lnTo>
                  <a:lnTo>
                    <a:pt x="677" y="15600"/>
                  </a:lnTo>
                  <a:lnTo>
                    <a:pt x="735" y="15136"/>
                  </a:lnTo>
                  <a:lnTo>
                    <a:pt x="812" y="14788"/>
                  </a:lnTo>
                  <a:lnTo>
                    <a:pt x="909" y="14460"/>
                  </a:lnTo>
                  <a:lnTo>
                    <a:pt x="1044" y="14131"/>
                  </a:lnTo>
                  <a:lnTo>
                    <a:pt x="1179" y="13802"/>
                  </a:lnTo>
                  <a:lnTo>
                    <a:pt x="1353" y="13474"/>
                  </a:lnTo>
                  <a:lnTo>
                    <a:pt x="1547" y="13165"/>
                  </a:lnTo>
                  <a:lnTo>
                    <a:pt x="1740" y="12855"/>
                  </a:lnTo>
                  <a:lnTo>
                    <a:pt x="1972" y="12565"/>
                  </a:lnTo>
                  <a:lnTo>
                    <a:pt x="2204" y="12275"/>
                  </a:lnTo>
                  <a:lnTo>
                    <a:pt x="2436" y="11985"/>
                  </a:lnTo>
                  <a:lnTo>
                    <a:pt x="2938" y="11463"/>
                  </a:lnTo>
                  <a:lnTo>
                    <a:pt x="3460" y="10961"/>
                  </a:lnTo>
                  <a:lnTo>
                    <a:pt x="3982" y="10497"/>
                  </a:lnTo>
                  <a:lnTo>
                    <a:pt x="4717" y="9878"/>
                  </a:lnTo>
                  <a:lnTo>
                    <a:pt x="5471" y="9298"/>
                  </a:lnTo>
                  <a:lnTo>
                    <a:pt x="6244" y="8738"/>
                  </a:lnTo>
                  <a:lnTo>
                    <a:pt x="7056" y="8196"/>
                  </a:lnTo>
                  <a:lnTo>
                    <a:pt x="7868" y="7694"/>
                  </a:lnTo>
                  <a:lnTo>
                    <a:pt x="8699" y="7211"/>
                  </a:lnTo>
                  <a:lnTo>
                    <a:pt x="9530" y="6727"/>
                  </a:lnTo>
                  <a:lnTo>
                    <a:pt x="10381" y="6283"/>
                  </a:lnTo>
                  <a:lnTo>
                    <a:pt x="11193" y="5877"/>
                  </a:lnTo>
                  <a:lnTo>
                    <a:pt x="12005" y="5471"/>
                  </a:lnTo>
                  <a:lnTo>
                    <a:pt x="12817" y="5084"/>
                  </a:lnTo>
                  <a:lnTo>
                    <a:pt x="13648" y="4717"/>
                  </a:lnTo>
                  <a:lnTo>
                    <a:pt x="15291" y="4002"/>
                  </a:lnTo>
                  <a:lnTo>
                    <a:pt x="16953" y="3306"/>
                  </a:lnTo>
                  <a:lnTo>
                    <a:pt x="18635" y="2648"/>
                  </a:lnTo>
                  <a:lnTo>
                    <a:pt x="20317" y="1991"/>
                  </a:lnTo>
                  <a:lnTo>
                    <a:pt x="21999" y="1334"/>
                  </a:lnTo>
                  <a:lnTo>
                    <a:pt x="23373" y="797"/>
                  </a:lnTo>
                  <a:lnTo>
                    <a:pt x="23449" y="1025"/>
                  </a:lnTo>
                  <a:lnTo>
                    <a:pt x="23623" y="1624"/>
                  </a:lnTo>
                  <a:lnTo>
                    <a:pt x="23777" y="2242"/>
                  </a:lnTo>
                  <a:lnTo>
                    <a:pt x="23893" y="2842"/>
                  </a:lnTo>
                  <a:lnTo>
                    <a:pt x="24029" y="3460"/>
                  </a:lnTo>
                  <a:lnTo>
                    <a:pt x="24183" y="4060"/>
                  </a:lnTo>
                  <a:lnTo>
                    <a:pt x="24338" y="4659"/>
                  </a:lnTo>
                  <a:lnTo>
                    <a:pt x="24436" y="4934"/>
                  </a:lnTo>
                  <a:lnTo>
                    <a:pt x="22888" y="5471"/>
                  </a:lnTo>
                  <a:lnTo>
                    <a:pt x="20994" y="6128"/>
                  </a:lnTo>
                  <a:lnTo>
                    <a:pt x="19119" y="6843"/>
                  </a:lnTo>
                  <a:lnTo>
                    <a:pt x="18171" y="7211"/>
                  </a:lnTo>
                  <a:lnTo>
                    <a:pt x="17243" y="7597"/>
                  </a:lnTo>
                  <a:lnTo>
                    <a:pt x="16316" y="7984"/>
                  </a:lnTo>
                  <a:lnTo>
                    <a:pt x="15388" y="8390"/>
                  </a:lnTo>
                  <a:lnTo>
                    <a:pt x="14479" y="8815"/>
                  </a:lnTo>
                  <a:lnTo>
                    <a:pt x="13590" y="9260"/>
                  </a:lnTo>
                  <a:lnTo>
                    <a:pt x="12681" y="9704"/>
                  </a:lnTo>
                  <a:lnTo>
                    <a:pt x="11811" y="10188"/>
                  </a:lnTo>
                  <a:lnTo>
                    <a:pt x="10942" y="10671"/>
                  </a:lnTo>
                  <a:lnTo>
                    <a:pt x="10072" y="11193"/>
                  </a:lnTo>
                  <a:lnTo>
                    <a:pt x="9395" y="11618"/>
                  </a:lnTo>
                  <a:lnTo>
                    <a:pt x="8738" y="12063"/>
                  </a:lnTo>
                  <a:lnTo>
                    <a:pt x="8061" y="12546"/>
                  </a:lnTo>
                  <a:lnTo>
                    <a:pt x="7423" y="13049"/>
                  </a:lnTo>
                  <a:lnTo>
                    <a:pt x="7114" y="13300"/>
                  </a:lnTo>
                  <a:lnTo>
                    <a:pt x="6824" y="13570"/>
                  </a:lnTo>
                  <a:lnTo>
                    <a:pt x="6534" y="13860"/>
                  </a:lnTo>
                  <a:lnTo>
                    <a:pt x="6244" y="14150"/>
                  </a:lnTo>
                  <a:lnTo>
                    <a:pt x="5973" y="14440"/>
                  </a:lnTo>
                  <a:lnTo>
                    <a:pt x="5722" y="14750"/>
                  </a:lnTo>
                  <a:lnTo>
                    <a:pt x="5471" y="15059"/>
                  </a:lnTo>
                  <a:lnTo>
                    <a:pt x="5239" y="15388"/>
                  </a:lnTo>
                  <a:lnTo>
                    <a:pt x="5104" y="15620"/>
                  </a:lnTo>
                  <a:lnTo>
                    <a:pt x="4968" y="15852"/>
                  </a:lnTo>
                  <a:lnTo>
                    <a:pt x="4852" y="16064"/>
                  </a:lnTo>
                  <a:lnTo>
                    <a:pt x="4756" y="16296"/>
                  </a:lnTo>
                  <a:lnTo>
                    <a:pt x="4659" y="16528"/>
                  </a:lnTo>
                  <a:lnTo>
                    <a:pt x="4582" y="16760"/>
                  </a:lnTo>
                  <a:lnTo>
                    <a:pt x="4524" y="16992"/>
                  </a:lnTo>
                  <a:lnTo>
                    <a:pt x="4466" y="17243"/>
                  </a:lnTo>
                  <a:lnTo>
                    <a:pt x="4388" y="17707"/>
                  </a:lnTo>
                  <a:lnTo>
                    <a:pt x="4350" y="18210"/>
                  </a:lnTo>
                  <a:lnTo>
                    <a:pt x="4369" y="18713"/>
                  </a:lnTo>
                  <a:lnTo>
                    <a:pt x="4408" y="19235"/>
                  </a:lnTo>
                  <a:lnTo>
                    <a:pt x="4485" y="19679"/>
                  </a:lnTo>
                  <a:lnTo>
                    <a:pt x="4562" y="20143"/>
                  </a:lnTo>
                  <a:lnTo>
                    <a:pt x="4659" y="20588"/>
                  </a:lnTo>
                  <a:lnTo>
                    <a:pt x="4775" y="21032"/>
                  </a:lnTo>
                  <a:lnTo>
                    <a:pt x="5007" y="21922"/>
                  </a:lnTo>
                  <a:lnTo>
                    <a:pt x="5258" y="22811"/>
                  </a:lnTo>
                  <a:lnTo>
                    <a:pt x="5664" y="24106"/>
                  </a:lnTo>
                  <a:lnTo>
                    <a:pt x="6070" y="25401"/>
                  </a:lnTo>
                  <a:lnTo>
                    <a:pt x="6495" y="26696"/>
                  </a:lnTo>
                  <a:lnTo>
                    <a:pt x="6940" y="27972"/>
                  </a:lnTo>
                  <a:lnTo>
                    <a:pt x="7965" y="30911"/>
                  </a:lnTo>
                  <a:lnTo>
                    <a:pt x="9028" y="33830"/>
                  </a:lnTo>
                  <a:lnTo>
                    <a:pt x="10110" y="36749"/>
                  </a:lnTo>
                  <a:lnTo>
                    <a:pt x="11212" y="39648"/>
                  </a:lnTo>
                  <a:lnTo>
                    <a:pt x="11947" y="41601"/>
                  </a:lnTo>
                  <a:lnTo>
                    <a:pt x="12701" y="43572"/>
                  </a:lnTo>
                  <a:lnTo>
                    <a:pt x="13068" y="44539"/>
                  </a:lnTo>
                  <a:lnTo>
                    <a:pt x="13474" y="45506"/>
                  </a:lnTo>
                  <a:lnTo>
                    <a:pt x="13880" y="46472"/>
                  </a:lnTo>
                  <a:lnTo>
                    <a:pt x="14324" y="47419"/>
                  </a:lnTo>
                  <a:lnTo>
                    <a:pt x="14363" y="47477"/>
                  </a:lnTo>
                  <a:lnTo>
                    <a:pt x="14402" y="47535"/>
                  </a:lnTo>
                  <a:lnTo>
                    <a:pt x="14460" y="47574"/>
                  </a:lnTo>
                  <a:lnTo>
                    <a:pt x="14518" y="47593"/>
                  </a:lnTo>
                  <a:lnTo>
                    <a:pt x="14634" y="47593"/>
                  </a:lnTo>
                  <a:lnTo>
                    <a:pt x="14750" y="47555"/>
                  </a:lnTo>
                  <a:lnTo>
                    <a:pt x="14866" y="47458"/>
                  </a:lnTo>
                  <a:lnTo>
                    <a:pt x="14904" y="47400"/>
                  </a:lnTo>
                  <a:lnTo>
                    <a:pt x="14924" y="47342"/>
                  </a:lnTo>
                  <a:lnTo>
                    <a:pt x="14943" y="47284"/>
                  </a:lnTo>
                  <a:lnTo>
                    <a:pt x="14943" y="47207"/>
                  </a:lnTo>
                  <a:lnTo>
                    <a:pt x="14943" y="47149"/>
                  </a:lnTo>
                  <a:lnTo>
                    <a:pt x="14924" y="47071"/>
                  </a:lnTo>
                  <a:lnTo>
                    <a:pt x="14556" y="46298"/>
                  </a:lnTo>
                  <a:lnTo>
                    <a:pt x="14228" y="45525"/>
                  </a:lnTo>
                  <a:lnTo>
                    <a:pt x="13919" y="44732"/>
                  </a:lnTo>
                  <a:lnTo>
                    <a:pt x="13590" y="43959"/>
                  </a:lnTo>
                  <a:lnTo>
                    <a:pt x="12391" y="40789"/>
                  </a:lnTo>
                  <a:lnTo>
                    <a:pt x="11328" y="38024"/>
                  </a:lnTo>
                  <a:lnTo>
                    <a:pt x="10284" y="35260"/>
                  </a:lnTo>
                  <a:lnTo>
                    <a:pt x="9260" y="32476"/>
                  </a:lnTo>
                  <a:lnTo>
                    <a:pt x="8254" y="29693"/>
                  </a:lnTo>
                  <a:lnTo>
                    <a:pt x="7443" y="27334"/>
                  </a:lnTo>
                  <a:lnTo>
                    <a:pt x="7037" y="26155"/>
                  </a:lnTo>
                  <a:lnTo>
                    <a:pt x="6631" y="24976"/>
                  </a:lnTo>
                  <a:lnTo>
                    <a:pt x="6263" y="23797"/>
                  </a:lnTo>
                  <a:lnTo>
                    <a:pt x="5896" y="22598"/>
                  </a:lnTo>
                  <a:lnTo>
                    <a:pt x="5587" y="21400"/>
                  </a:lnTo>
                  <a:lnTo>
                    <a:pt x="5297" y="20182"/>
                  </a:lnTo>
                  <a:lnTo>
                    <a:pt x="5200" y="19795"/>
                  </a:lnTo>
                  <a:lnTo>
                    <a:pt x="5142" y="19389"/>
                  </a:lnTo>
                  <a:lnTo>
                    <a:pt x="5084" y="18983"/>
                  </a:lnTo>
                  <a:lnTo>
                    <a:pt x="5046" y="18577"/>
                  </a:lnTo>
                  <a:lnTo>
                    <a:pt x="5026" y="18171"/>
                  </a:lnTo>
                  <a:lnTo>
                    <a:pt x="5065" y="17765"/>
                  </a:lnTo>
                  <a:lnTo>
                    <a:pt x="5123" y="17359"/>
                  </a:lnTo>
                  <a:lnTo>
                    <a:pt x="5162" y="17166"/>
                  </a:lnTo>
                  <a:lnTo>
                    <a:pt x="5220" y="16973"/>
                  </a:lnTo>
                  <a:lnTo>
                    <a:pt x="5355" y="16625"/>
                  </a:lnTo>
                  <a:lnTo>
                    <a:pt x="5509" y="16296"/>
                  </a:lnTo>
                  <a:lnTo>
                    <a:pt x="5683" y="15987"/>
                  </a:lnTo>
                  <a:lnTo>
                    <a:pt x="5877" y="15678"/>
                  </a:lnTo>
                  <a:lnTo>
                    <a:pt x="6089" y="15368"/>
                  </a:lnTo>
                  <a:lnTo>
                    <a:pt x="6321" y="15078"/>
                  </a:lnTo>
                  <a:lnTo>
                    <a:pt x="6553" y="14808"/>
                  </a:lnTo>
                  <a:lnTo>
                    <a:pt x="6824" y="14537"/>
                  </a:lnTo>
                  <a:lnTo>
                    <a:pt x="7075" y="14266"/>
                  </a:lnTo>
                  <a:lnTo>
                    <a:pt x="7365" y="14015"/>
                  </a:lnTo>
                  <a:lnTo>
                    <a:pt x="7926" y="13532"/>
                  </a:lnTo>
                  <a:lnTo>
                    <a:pt x="8506" y="13087"/>
                  </a:lnTo>
                  <a:lnTo>
                    <a:pt x="9086" y="12662"/>
                  </a:lnTo>
                  <a:lnTo>
                    <a:pt x="9994" y="12063"/>
                  </a:lnTo>
                  <a:lnTo>
                    <a:pt x="10903" y="11483"/>
                  </a:lnTo>
                  <a:lnTo>
                    <a:pt x="11850" y="10922"/>
                  </a:lnTo>
                  <a:lnTo>
                    <a:pt x="12797" y="10400"/>
                  </a:lnTo>
                  <a:lnTo>
                    <a:pt x="13783" y="9898"/>
                  </a:lnTo>
                  <a:lnTo>
                    <a:pt x="14769" y="9414"/>
                  </a:lnTo>
                  <a:lnTo>
                    <a:pt x="15755" y="8950"/>
                  </a:lnTo>
                  <a:lnTo>
                    <a:pt x="16760" y="8506"/>
                  </a:lnTo>
                  <a:lnTo>
                    <a:pt x="17785" y="8100"/>
                  </a:lnTo>
                  <a:lnTo>
                    <a:pt x="18809" y="7694"/>
                  </a:lnTo>
                  <a:lnTo>
                    <a:pt x="19834" y="7288"/>
                  </a:lnTo>
                  <a:lnTo>
                    <a:pt x="20858" y="6921"/>
                  </a:lnTo>
                  <a:lnTo>
                    <a:pt x="22927" y="6186"/>
                  </a:lnTo>
                  <a:lnTo>
                    <a:pt x="24976" y="5490"/>
                  </a:lnTo>
                  <a:lnTo>
                    <a:pt x="25092" y="5432"/>
                  </a:lnTo>
                  <a:lnTo>
                    <a:pt x="25150" y="5374"/>
                  </a:lnTo>
                  <a:lnTo>
                    <a:pt x="25189" y="5316"/>
                  </a:lnTo>
                  <a:lnTo>
                    <a:pt x="25208" y="5258"/>
                  </a:lnTo>
                  <a:lnTo>
                    <a:pt x="25227" y="5200"/>
                  </a:lnTo>
                  <a:lnTo>
                    <a:pt x="25227" y="5142"/>
                  </a:lnTo>
                  <a:lnTo>
                    <a:pt x="25208" y="5065"/>
                  </a:lnTo>
                  <a:lnTo>
                    <a:pt x="25015" y="4466"/>
                  </a:lnTo>
                  <a:lnTo>
                    <a:pt x="24841" y="3866"/>
                  </a:lnTo>
                  <a:lnTo>
                    <a:pt x="24705" y="3267"/>
                  </a:lnTo>
                  <a:lnTo>
                    <a:pt x="24570" y="2668"/>
                  </a:lnTo>
                  <a:lnTo>
                    <a:pt x="24435" y="2049"/>
                  </a:lnTo>
                  <a:lnTo>
                    <a:pt x="24299" y="1450"/>
                  </a:lnTo>
                  <a:lnTo>
                    <a:pt x="24125" y="851"/>
                  </a:lnTo>
                  <a:lnTo>
                    <a:pt x="23913" y="251"/>
                  </a:lnTo>
                  <a:lnTo>
                    <a:pt x="23855" y="135"/>
                  </a:lnTo>
                  <a:lnTo>
                    <a:pt x="23758" y="39"/>
                  </a:lnTo>
                  <a:lnTo>
                    <a:pt x="23700" y="19"/>
                  </a:lnTo>
                  <a:lnTo>
                    <a:pt x="2362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88;p43">
              <a:extLst>
                <a:ext uri="{FF2B5EF4-FFF2-40B4-BE49-F238E27FC236}">
                  <a16:creationId xmlns:a16="http://schemas.microsoft.com/office/drawing/2014/main" id="{85FDE0AF-BDA9-6756-1395-6F2BA8239DA4}"/>
                </a:ext>
              </a:extLst>
            </p:cNvPr>
            <p:cNvSpPr/>
            <p:nvPr/>
          </p:nvSpPr>
          <p:spPr>
            <a:xfrm>
              <a:off x="4374050" y="-4133050"/>
              <a:ext cx="114075" cy="89425"/>
            </a:xfrm>
            <a:custGeom>
              <a:avLst/>
              <a:gdLst/>
              <a:ahLst/>
              <a:cxnLst/>
              <a:rect l="l" t="t" r="r" b="b"/>
              <a:pathLst>
                <a:path w="4563" h="3577" extrusionOk="0">
                  <a:moveTo>
                    <a:pt x="309" y="1"/>
                  </a:moveTo>
                  <a:lnTo>
                    <a:pt x="232" y="20"/>
                  </a:lnTo>
                  <a:lnTo>
                    <a:pt x="174" y="39"/>
                  </a:lnTo>
                  <a:lnTo>
                    <a:pt x="135" y="78"/>
                  </a:lnTo>
                  <a:lnTo>
                    <a:pt x="39" y="175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39" y="542"/>
                  </a:lnTo>
                  <a:lnTo>
                    <a:pt x="97" y="600"/>
                  </a:lnTo>
                  <a:lnTo>
                    <a:pt x="155" y="658"/>
                  </a:lnTo>
                  <a:lnTo>
                    <a:pt x="657" y="986"/>
                  </a:lnTo>
                  <a:lnTo>
                    <a:pt x="1160" y="1334"/>
                  </a:lnTo>
                  <a:lnTo>
                    <a:pt x="1624" y="1702"/>
                  </a:lnTo>
                  <a:lnTo>
                    <a:pt x="2107" y="2088"/>
                  </a:lnTo>
                  <a:lnTo>
                    <a:pt x="2571" y="2456"/>
                  </a:lnTo>
                  <a:lnTo>
                    <a:pt x="3054" y="2842"/>
                  </a:lnTo>
                  <a:lnTo>
                    <a:pt x="3538" y="3190"/>
                  </a:lnTo>
                  <a:lnTo>
                    <a:pt x="4040" y="3519"/>
                  </a:lnTo>
                  <a:lnTo>
                    <a:pt x="4118" y="3557"/>
                  </a:lnTo>
                  <a:lnTo>
                    <a:pt x="4176" y="3577"/>
                  </a:lnTo>
                  <a:lnTo>
                    <a:pt x="4253" y="3577"/>
                  </a:lnTo>
                  <a:lnTo>
                    <a:pt x="4311" y="3557"/>
                  </a:lnTo>
                  <a:lnTo>
                    <a:pt x="4369" y="3538"/>
                  </a:lnTo>
                  <a:lnTo>
                    <a:pt x="4427" y="3499"/>
                  </a:lnTo>
                  <a:lnTo>
                    <a:pt x="4504" y="3383"/>
                  </a:lnTo>
                  <a:lnTo>
                    <a:pt x="4543" y="3267"/>
                  </a:lnTo>
                  <a:lnTo>
                    <a:pt x="4562" y="3210"/>
                  </a:lnTo>
                  <a:lnTo>
                    <a:pt x="4562" y="3152"/>
                  </a:lnTo>
                  <a:lnTo>
                    <a:pt x="4543" y="3074"/>
                  </a:lnTo>
                  <a:lnTo>
                    <a:pt x="4504" y="3016"/>
                  </a:lnTo>
                  <a:lnTo>
                    <a:pt x="4466" y="2958"/>
                  </a:lnTo>
                  <a:lnTo>
                    <a:pt x="4388" y="2920"/>
                  </a:lnTo>
                  <a:lnTo>
                    <a:pt x="3886" y="2591"/>
                  </a:lnTo>
                  <a:lnTo>
                    <a:pt x="3402" y="2243"/>
                  </a:lnTo>
                  <a:lnTo>
                    <a:pt x="2919" y="1856"/>
                  </a:lnTo>
                  <a:lnTo>
                    <a:pt x="2455" y="1489"/>
                  </a:lnTo>
                  <a:lnTo>
                    <a:pt x="1972" y="1102"/>
                  </a:lnTo>
                  <a:lnTo>
                    <a:pt x="1508" y="735"/>
                  </a:lnTo>
                  <a:lnTo>
                    <a:pt x="1005" y="387"/>
                  </a:lnTo>
                  <a:lnTo>
                    <a:pt x="503" y="59"/>
                  </a:lnTo>
                  <a:lnTo>
                    <a:pt x="445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89;p43">
              <a:extLst>
                <a:ext uri="{FF2B5EF4-FFF2-40B4-BE49-F238E27FC236}">
                  <a16:creationId xmlns:a16="http://schemas.microsoft.com/office/drawing/2014/main" id="{1266BCCE-8651-69AA-DB6C-CE7A53DF902A}"/>
                </a:ext>
              </a:extLst>
            </p:cNvPr>
            <p:cNvSpPr/>
            <p:nvPr/>
          </p:nvSpPr>
          <p:spPr>
            <a:xfrm>
              <a:off x="4422375" y="-4188150"/>
              <a:ext cx="93775" cy="98150"/>
            </a:xfrm>
            <a:custGeom>
              <a:avLst/>
              <a:gdLst/>
              <a:ahLst/>
              <a:cxnLst/>
              <a:rect l="l" t="t" r="r" b="b"/>
              <a:pathLst>
                <a:path w="3751" h="3926" extrusionOk="0">
                  <a:moveTo>
                    <a:pt x="251" y="1"/>
                  </a:moveTo>
                  <a:lnTo>
                    <a:pt x="193" y="39"/>
                  </a:lnTo>
                  <a:lnTo>
                    <a:pt x="135" y="78"/>
                  </a:lnTo>
                  <a:lnTo>
                    <a:pt x="58" y="175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58" y="542"/>
                  </a:lnTo>
                  <a:lnTo>
                    <a:pt x="97" y="600"/>
                  </a:lnTo>
                  <a:lnTo>
                    <a:pt x="174" y="639"/>
                  </a:lnTo>
                  <a:lnTo>
                    <a:pt x="406" y="774"/>
                  </a:lnTo>
                  <a:lnTo>
                    <a:pt x="619" y="929"/>
                  </a:lnTo>
                  <a:lnTo>
                    <a:pt x="831" y="1103"/>
                  </a:lnTo>
                  <a:lnTo>
                    <a:pt x="1044" y="1277"/>
                  </a:lnTo>
                  <a:lnTo>
                    <a:pt x="1431" y="1663"/>
                  </a:lnTo>
                  <a:lnTo>
                    <a:pt x="1798" y="2069"/>
                  </a:lnTo>
                  <a:lnTo>
                    <a:pt x="2146" y="2475"/>
                  </a:lnTo>
                  <a:lnTo>
                    <a:pt x="2455" y="2881"/>
                  </a:lnTo>
                  <a:lnTo>
                    <a:pt x="3093" y="3751"/>
                  </a:lnTo>
                  <a:lnTo>
                    <a:pt x="3190" y="3848"/>
                  </a:lnTo>
                  <a:lnTo>
                    <a:pt x="3306" y="3906"/>
                  </a:lnTo>
                  <a:lnTo>
                    <a:pt x="3364" y="3925"/>
                  </a:lnTo>
                  <a:lnTo>
                    <a:pt x="3441" y="3925"/>
                  </a:lnTo>
                  <a:lnTo>
                    <a:pt x="3499" y="3906"/>
                  </a:lnTo>
                  <a:lnTo>
                    <a:pt x="3576" y="3867"/>
                  </a:lnTo>
                  <a:lnTo>
                    <a:pt x="3615" y="3828"/>
                  </a:lnTo>
                  <a:lnTo>
                    <a:pt x="3673" y="3790"/>
                  </a:lnTo>
                  <a:lnTo>
                    <a:pt x="3712" y="3732"/>
                  </a:lnTo>
                  <a:lnTo>
                    <a:pt x="3731" y="3654"/>
                  </a:lnTo>
                  <a:lnTo>
                    <a:pt x="3750" y="3596"/>
                  </a:lnTo>
                  <a:lnTo>
                    <a:pt x="3750" y="3519"/>
                  </a:lnTo>
                  <a:lnTo>
                    <a:pt x="3731" y="3461"/>
                  </a:lnTo>
                  <a:lnTo>
                    <a:pt x="3692" y="3403"/>
                  </a:lnTo>
                  <a:lnTo>
                    <a:pt x="3016" y="2475"/>
                  </a:lnTo>
                  <a:lnTo>
                    <a:pt x="2648" y="2011"/>
                  </a:lnTo>
                  <a:lnTo>
                    <a:pt x="2281" y="1567"/>
                  </a:lnTo>
                  <a:lnTo>
                    <a:pt x="1895" y="1141"/>
                  </a:lnTo>
                  <a:lnTo>
                    <a:pt x="1682" y="929"/>
                  </a:lnTo>
                  <a:lnTo>
                    <a:pt x="1469" y="716"/>
                  </a:lnTo>
                  <a:lnTo>
                    <a:pt x="1237" y="523"/>
                  </a:lnTo>
                  <a:lnTo>
                    <a:pt x="1005" y="349"/>
                  </a:lnTo>
                  <a:lnTo>
                    <a:pt x="773" y="194"/>
                  </a:lnTo>
                  <a:lnTo>
                    <a:pt x="522" y="39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90;p43">
              <a:extLst>
                <a:ext uri="{FF2B5EF4-FFF2-40B4-BE49-F238E27FC236}">
                  <a16:creationId xmlns:a16="http://schemas.microsoft.com/office/drawing/2014/main" id="{49BE1E68-9806-D7A2-CB29-9CC16C49B779}"/>
                </a:ext>
              </a:extLst>
            </p:cNvPr>
            <p:cNvSpPr/>
            <p:nvPr/>
          </p:nvSpPr>
          <p:spPr>
            <a:xfrm>
              <a:off x="4482775" y="-4252900"/>
              <a:ext cx="81700" cy="118900"/>
            </a:xfrm>
            <a:custGeom>
              <a:avLst/>
              <a:gdLst/>
              <a:ahLst/>
              <a:cxnLst/>
              <a:rect l="l" t="t" r="r" b="b"/>
              <a:pathLst>
                <a:path w="3268" h="4756" extrusionOk="0">
                  <a:moveTo>
                    <a:pt x="213" y="0"/>
                  </a:moveTo>
                  <a:lnTo>
                    <a:pt x="155" y="39"/>
                  </a:lnTo>
                  <a:lnTo>
                    <a:pt x="97" y="78"/>
                  </a:lnTo>
                  <a:lnTo>
                    <a:pt x="59" y="136"/>
                  </a:lnTo>
                  <a:lnTo>
                    <a:pt x="20" y="194"/>
                  </a:lnTo>
                  <a:lnTo>
                    <a:pt x="1" y="252"/>
                  </a:lnTo>
                  <a:lnTo>
                    <a:pt x="1" y="387"/>
                  </a:lnTo>
                  <a:lnTo>
                    <a:pt x="39" y="503"/>
                  </a:lnTo>
                  <a:lnTo>
                    <a:pt x="155" y="793"/>
                  </a:lnTo>
                  <a:lnTo>
                    <a:pt x="310" y="1044"/>
                  </a:lnTo>
                  <a:lnTo>
                    <a:pt x="619" y="1566"/>
                  </a:lnTo>
                  <a:lnTo>
                    <a:pt x="967" y="2069"/>
                  </a:lnTo>
                  <a:lnTo>
                    <a:pt x="1334" y="2552"/>
                  </a:lnTo>
                  <a:lnTo>
                    <a:pt x="1682" y="3035"/>
                  </a:lnTo>
                  <a:lnTo>
                    <a:pt x="2030" y="3519"/>
                  </a:lnTo>
                  <a:lnTo>
                    <a:pt x="2340" y="4041"/>
                  </a:lnTo>
                  <a:lnTo>
                    <a:pt x="2494" y="4311"/>
                  </a:lnTo>
                  <a:lnTo>
                    <a:pt x="2630" y="4582"/>
                  </a:lnTo>
                  <a:lnTo>
                    <a:pt x="2649" y="4640"/>
                  </a:lnTo>
                  <a:lnTo>
                    <a:pt x="2707" y="4679"/>
                  </a:lnTo>
                  <a:lnTo>
                    <a:pt x="2765" y="4717"/>
                  </a:lnTo>
                  <a:lnTo>
                    <a:pt x="2823" y="4737"/>
                  </a:lnTo>
                  <a:lnTo>
                    <a:pt x="2900" y="4756"/>
                  </a:lnTo>
                  <a:lnTo>
                    <a:pt x="2978" y="4756"/>
                  </a:lnTo>
                  <a:lnTo>
                    <a:pt x="3035" y="4737"/>
                  </a:lnTo>
                  <a:lnTo>
                    <a:pt x="3093" y="4698"/>
                  </a:lnTo>
                  <a:lnTo>
                    <a:pt x="3151" y="4659"/>
                  </a:lnTo>
                  <a:lnTo>
                    <a:pt x="3209" y="4621"/>
                  </a:lnTo>
                  <a:lnTo>
                    <a:pt x="3229" y="4563"/>
                  </a:lnTo>
                  <a:lnTo>
                    <a:pt x="3248" y="4485"/>
                  </a:lnTo>
                  <a:lnTo>
                    <a:pt x="3267" y="4369"/>
                  </a:lnTo>
                  <a:lnTo>
                    <a:pt x="3229" y="4234"/>
                  </a:lnTo>
                  <a:lnTo>
                    <a:pt x="3093" y="3963"/>
                  </a:lnTo>
                  <a:lnTo>
                    <a:pt x="2939" y="3693"/>
                  </a:lnTo>
                  <a:lnTo>
                    <a:pt x="2630" y="3171"/>
                  </a:lnTo>
                  <a:lnTo>
                    <a:pt x="2282" y="2687"/>
                  </a:lnTo>
                  <a:lnTo>
                    <a:pt x="1934" y="2204"/>
                  </a:lnTo>
                  <a:lnTo>
                    <a:pt x="1566" y="1702"/>
                  </a:lnTo>
                  <a:lnTo>
                    <a:pt x="1218" y="1218"/>
                  </a:lnTo>
                  <a:lnTo>
                    <a:pt x="909" y="696"/>
                  </a:lnTo>
                  <a:lnTo>
                    <a:pt x="754" y="426"/>
                  </a:lnTo>
                  <a:lnTo>
                    <a:pt x="638" y="155"/>
                  </a:lnTo>
                  <a:lnTo>
                    <a:pt x="600" y="97"/>
                  </a:lnTo>
                  <a:lnTo>
                    <a:pt x="542" y="58"/>
                  </a:lnTo>
                  <a:lnTo>
                    <a:pt x="484" y="20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91;p43">
              <a:extLst>
                <a:ext uri="{FF2B5EF4-FFF2-40B4-BE49-F238E27FC236}">
                  <a16:creationId xmlns:a16="http://schemas.microsoft.com/office/drawing/2014/main" id="{6934F834-D375-16EB-B138-2D36BE411D6C}"/>
                </a:ext>
              </a:extLst>
            </p:cNvPr>
            <p:cNvSpPr/>
            <p:nvPr/>
          </p:nvSpPr>
          <p:spPr>
            <a:xfrm>
              <a:off x="4360025" y="-4044600"/>
              <a:ext cx="112150" cy="37700"/>
            </a:xfrm>
            <a:custGeom>
              <a:avLst/>
              <a:gdLst/>
              <a:ahLst/>
              <a:cxnLst/>
              <a:rect l="l" t="t" r="r" b="b"/>
              <a:pathLst>
                <a:path w="4486" h="1508" extrusionOk="0">
                  <a:moveTo>
                    <a:pt x="290" y="0"/>
                  </a:moveTo>
                  <a:lnTo>
                    <a:pt x="174" y="39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39" y="174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0" y="367"/>
                  </a:lnTo>
                  <a:lnTo>
                    <a:pt x="20" y="445"/>
                  </a:lnTo>
                  <a:lnTo>
                    <a:pt x="39" y="503"/>
                  </a:lnTo>
                  <a:lnTo>
                    <a:pt x="78" y="561"/>
                  </a:lnTo>
                  <a:lnTo>
                    <a:pt x="116" y="599"/>
                  </a:lnTo>
                  <a:lnTo>
                    <a:pt x="174" y="638"/>
                  </a:lnTo>
                  <a:lnTo>
                    <a:pt x="252" y="657"/>
                  </a:lnTo>
                  <a:lnTo>
                    <a:pt x="1199" y="812"/>
                  </a:lnTo>
                  <a:lnTo>
                    <a:pt x="2166" y="967"/>
                  </a:lnTo>
                  <a:lnTo>
                    <a:pt x="2649" y="1063"/>
                  </a:lnTo>
                  <a:lnTo>
                    <a:pt x="3113" y="1179"/>
                  </a:lnTo>
                  <a:lnTo>
                    <a:pt x="3577" y="1334"/>
                  </a:lnTo>
                  <a:lnTo>
                    <a:pt x="4041" y="1489"/>
                  </a:lnTo>
                  <a:lnTo>
                    <a:pt x="4099" y="1508"/>
                  </a:lnTo>
                  <a:lnTo>
                    <a:pt x="4176" y="1508"/>
                  </a:lnTo>
                  <a:lnTo>
                    <a:pt x="4234" y="1489"/>
                  </a:lnTo>
                  <a:lnTo>
                    <a:pt x="4292" y="1469"/>
                  </a:lnTo>
                  <a:lnTo>
                    <a:pt x="4350" y="1431"/>
                  </a:lnTo>
                  <a:lnTo>
                    <a:pt x="4408" y="1373"/>
                  </a:lnTo>
                  <a:lnTo>
                    <a:pt x="4447" y="1315"/>
                  </a:lnTo>
                  <a:lnTo>
                    <a:pt x="4466" y="1257"/>
                  </a:lnTo>
                  <a:lnTo>
                    <a:pt x="4485" y="1179"/>
                  </a:lnTo>
                  <a:lnTo>
                    <a:pt x="4466" y="1121"/>
                  </a:lnTo>
                  <a:lnTo>
                    <a:pt x="4466" y="1044"/>
                  </a:lnTo>
                  <a:lnTo>
                    <a:pt x="4427" y="986"/>
                  </a:lnTo>
                  <a:lnTo>
                    <a:pt x="4350" y="889"/>
                  </a:lnTo>
                  <a:lnTo>
                    <a:pt x="4215" y="831"/>
                  </a:lnTo>
                  <a:lnTo>
                    <a:pt x="3770" y="657"/>
                  </a:lnTo>
                  <a:lnTo>
                    <a:pt x="3306" y="522"/>
                  </a:lnTo>
                  <a:lnTo>
                    <a:pt x="2823" y="406"/>
                  </a:lnTo>
                  <a:lnTo>
                    <a:pt x="2359" y="290"/>
                  </a:lnTo>
                  <a:lnTo>
                    <a:pt x="1392" y="135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92;p43">
              <a:extLst>
                <a:ext uri="{FF2B5EF4-FFF2-40B4-BE49-F238E27FC236}">
                  <a16:creationId xmlns:a16="http://schemas.microsoft.com/office/drawing/2014/main" id="{D72FC05D-A47C-2176-D895-7AEEFEABDCB7}"/>
                </a:ext>
              </a:extLst>
            </p:cNvPr>
            <p:cNvSpPr/>
            <p:nvPr/>
          </p:nvSpPr>
          <p:spPr>
            <a:xfrm>
              <a:off x="4371625" y="-3957125"/>
              <a:ext cx="107300" cy="24175"/>
            </a:xfrm>
            <a:custGeom>
              <a:avLst/>
              <a:gdLst/>
              <a:ahLst/>
              <a:cxnLst/>
              <a:rect l="l" t="t" r="r" b="b"/>
              <a:pathLst>
                <a:path w="4292" h="967" extrusionOk="0">
                  <a:moveTo>
                    <a:pt x="3983" y="0"/>
                  </a:moveTo>
                  <a:lnTo>
                    <a:pt x="3847" y="19"/>
                  </a:lnTo>
                  <a:lnTo>
                    <a:pt x="2977" y="135"/>
                  </a:lnTo>
                  <a:lnTo>
                    <a:pt x="2107" y="213"/>
                  </a:lnTo>
                  <a:lnTo>
                    <a:pt x="1218" y="251"/>
                  </a:lnTo>
                  <a:lnTo>
                    <a:pt x="329" y="271"/>
                  </a:lnTo>
                  <a:lnTo>
                    <a:pt x="252" y="290"/>
                  </a:lnTo>
                  <a:lnTo>
                    <a:pt x="194" y="309"/>
                  </a:lnTo>
                  <a:lnTo>
                    <a:pt x="136" y="348"/>
                  </a:lnTo>
                  <a:lnTo>
                    <a:pt x="78" y="387"/>
                  </a:lnTo>
                  <a:lnTo>
                    <a:pt x="58" y="445"/>
                  </a:lnTo>
                  <a:lnTo>
                    <a:pt x="20" y="503"/>
                  </a:lnTo>
                  <a:lnTo>
                    <a:pt x="0" y="619"/>
                  </a:lnTo>
                  <a:lnTo>
                    <a:pt x="20" y="754"/>
                  </a:lnTo>
                  <a:lnTo>
                    <a:pt x="58" y="812"/>
                  </a:lnTo>
                  <a:lnTo>
                    <a:pt x="78" y="870"/>
                  </a:lnTo>
                  <a:lnTo>
                    <a:pt x="136" y="909"/>
                  </a:lnTo>
                  <a:lnTo>
                    <a:pt x="194" y="947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257" y="947"/>
                  </a:lnTo>
                  <a:lnTo>
                    <a:pt x="2185" y="889"/>
                  </a:lnTo>
                  <a:lnTo>
                    <a:pt x="3113" y="812"/>
                  </a:lnTo>
                  <a:lnTo>
                    <a:pt x="4041" y="677"/>
                  </a:lnTo>
                  <a:lnTo>
                    <a:pt x="4099" y="657"/>
                  </a:lnTo>
                  <a:lnTo>
                    <a:pt x="4157" y="619"/>
                  </a:lnTo>
                  <a:lnTo>
                    <a:pt x="4215" y="580"/>
                  </a:lnTo>
                  <a:lnTo>
                    <a:pt x="4253" y="522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92" y="309"/>
                  </a:lnTo>
                  <a:lnTo>
                    <a:pt x="4273" y="251"/>
                  </a:lnTo>
                  <a:lnTo>
                    <a:pt x="4253" y="193"/>
                  </a:lnTo>
                  <a:lnTo>
                    <a:pt x="4215" y="135"/>
                  </a:lnTo>
                  <a:lnTo>
                    <a:pt x="4176" y="77"/>
                  </a:lnTo>
                  <a:lnTo>
                    <a:pt x="4118" y="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93;p43">
              <a:extLst>
                <a:ext uri="{FF2B5EF4-FFF2-40B4-BE49-F238E27FC236}">
                  <a16:creationId xmlns:a16="http://schemas.microsoft.com/office/drawing/2014/main" id="{E5035101-3E53-D104-6714-5808BD6871D8}"/>
                </a:ext>
              </a:extLst>
            </p:cNvPr>
            <p:cNvSpPr/>
            <p:nvPr/>
          </p:nvSpPr>
          <p:spPr>
            <a:xfrm>
              <a:off x="4389975" y="-3906400"/>
              <a:ext cx="107325" cy="35800"/>
            </a:xfrm>
            <a:custGeom>
              <a:avLst/>
              <a:gdLst/>
              <a:ahLst/>
              <a:cxnLst/>
              <a:rect l="l" t="t" r="r" b="b"/>
              <a:pathLst>
                <a:path w="4293" h="1432" extrusionOk="0">
                  <a:moveTo>
                    <a:pt x="3944" y="1"/>
                  </a:moveTo>
                  <a:lnTo>
                    <a:pt x="3867" y="20"/>
                  </a:lnTo>
                  <a:lnTo>
                    <a:pt x="2997" y="252"/>
                  </a:lnTo>
                  <a:lnTo>
                    <a:pt x="2127" y="503"/>
                  </a:lnTo>
                  <a:lnTo>
                    <a:pt x="1683" y="600"/>
                  </a:lnTo>
                  <a:lnTo>
                    <a:pt x="1238" y="677"/>
                  </a:lnTo>
                  <a:lnTo>
                    <a:pt x="794" y="716"/>
                  </a:lnTo>
                  <a:lnTo>
                    <a:pt x="349" y="735"/>
                  </a:lnTo>
                  <a:lnTo>
                    <a:pt x="272" y="755"/>
                  </a:lnTo>
                  <a:lnTo>
                    <a:pt x="194" y="774"/>
                  </a:lnTo>
                  <a:lnTo>
                    <a:pt x="136" y="813"/>
                  </a:lnTo>
                  <a:lnTo>
                    <a:pt x="98" y="851"/>
                  </a:lnTo>
                  <a:lnTo>
                    <a:pt x="59" y="909"/>
                  </a:lnTo>
                  <a:lnTo>
                    <a:pt x="20" y="967"/>
                  </a:lnTo>
                  <a:lnTo>
                    <a:pt x="1" y="1083"/>
                  </a:lnTo>
                  <a:lnTo>
                    <a:pt x="20" y="1219"/>
                  </a:lnTo>
                  <a:lnTo>
                    <a:pt x="59" y="1277"/>
                  </a:lnTo>
                  <a:lnTo>
                    <a:pt x="98" y="1335"/>
                  </a:lnTo>
                  <a:lnTo>
                    <a:pt x="136" y="1373"/>
                  </a:lnTo>
                  <a:lnTo>
                    <a:pt x="194" y="1412"/>
                  </a:lnTo>
                  <a:lnTo>
                    <a:pt x="272" y="1431"/>
                  </a:lnTo>
                  <a:lnTo>
                    <a:pt x="349" y="1431"/>
                  </a:lnTo>
                  <a:lnTo>
                    <a:pt x="813" y="1412"/>
                  </a:lnTo>
                  <a:lnTo>
                    <a:pt x="1277" y="1354"/>
                  </a:lnTo>
                  <a:lnTo>
                    <a:pt x="1760" y="1277"/>
                  </a:lnTo>
                  <a:lnTo>
                    <a:pt x="2224" y="1180"/>
                  </a:lnTo>
                  <a:lnTo>
                    <a:pt x="2669" y="1064"/>
                  </a:lnTo>
                  <a:lnTo>
                    <a:pt x="3133" y="948"/>
                  </a:lnTo>
                  <a:lnTo>
                    <a:pt x="4041" y="677"/>
                  </a:lnTo>
                  <a:lnTo>
                    <a:pt x="4118" y="658"/>
                  </a:lnTo>
                  <a:lnTo>
                    <a:pt x="4176" y="619"/>
                  </a:lnTo>
                  <a:lnTo>
                    <a:pt x="4215" y="561"/>
                  </a:lnTo>
                  <a:lnTo>
                    <a:pt x="4254" y="523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73" y="271"/>
                  </a:lnTo>
                  <a:lnTo>
                    <a:pt x="4215" y="136"/>
                  </a:lnTo>
                  <a:lnTo>
                    <a:pt x="4176" y="98"/>
                  </a:lnTo>
                  <a:lnTo>
                    <a:pt x="4138" y="59"/>
                  </a:lnTo>
                  <a:lnTo>
                    <a:pt x="4080" y="20"/>
                  </a:lnTo>
                  <a:lnTo>
                    <a:pt x="400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94;p43">
              <a:extLst>
                <a:ext uri="{FF2B5EF4-FFF2-40B4-BE49-F238E27FC236}">
                  <a16:creationId xmlns:a16="http://schemas.microsoft.com/office/drawing/2014/main" id="{F6F7C489-D3E2-1A46-75DD-2B60C4DE78C2}"/>
                </a:ext>
              </a:extLst>
            </p:cNvPr>
            <p:cNvSpPr/>
            <p:nvPr/>
          </p:nvSpPr>
          <p:spPr>
            <a:xfrm>
              <a:off x="4467800" y="-3355925"/>
              <a:ext cx="312225" cy="96675"/>
            </a:xfrm>
            <a:custGeom>
              <a:avLst/>
              <a:gdLst/>
              <a:ahLst/>
              <a:cxnLst/>
              <a:rect l="l" t="t" r="r" b="b"/>
              <a:pathLst>
                <a:path w="12489" h="3867" extrusionOk="0">
                  <a:moveTo>
                    <a:pt x="8680" y="0"/>
                  </a:moveTo>
                  <a:lnTo>
                    <a:pt x="8622" y="39"/>
                  </a:lnTo>
                  <a:lnTo>
                    <a:pt x="8564" y="77"/>
                  </a:lnTo>
                  <a:lnTo>
                    <a:pt x="8525" y="116"/>
                  </a:lnTo>
                  <a:lnTo>
                    <a:pt x="8467" y="251"/>
                  </a:lnTo>
                  <a:lnTo>
                    <a:pt x="8467" y="367"/>
                  </a:lnTo>
                  <a:lnTo>
                    <a:pt x="8467" y="445"/>
                  </a:lnTo>
                  <a:lnTo>
                    <a:pt x="8487" y="503"/>
                  </a:lnTo>
                  <a:lnTo>
                    <a:pt x="8525" y="561"/>
                  </a:lnTo>
                  <a:lnTo>
                    <a:pt x="8564" y="599"/>
                  </a:lnTo>
                  <a:lnTo>
                    <a:pt x="8622" y="657"/>
                  </a:lnTo>
                  <a:lnTo>
                    <a:pt x="8699" y="677"/>
                  </a:lnTo>
                  <a:lnTo>
                    <a:pt x="8912" y="735"/>
                  </a:lnTo>
                  <a:lnTo>
                    <a:pt x="9125" y="773"/>
                  </a:lnTo>
                  <a:lnTo>
                    <a:pt x="9337" y="793"/>
                  </a:lnTo>
                  <a:lnTo>
                    <a:pt x="9569" y="793"/>
                  </a:lnTo>
                  <a:lnTo>
                    <a:pt x="10014" y="773"/>
                  </a:lnTo>
                  <a:lnTo>
                    <a:pt x="10458" y="773"/>
                  </a:lnTo>
                  <a:lnTo>
                    <a:pt x="10632" y="793"/>
                  </a:lnTo>
                  <a:lnTo>
                    <a:pt x="10864" y="831"/>
                  </a:lnTo>
                  <a:lnTo>
                    <a:pt x="11116" y="889"/>
                  </a:lnTo>
                  <a:lnTo>
                    <a:pt x="11367" y="967"/>
                  </a:lnTo>
                  <a:lnTo>
                    <a:pt x="11483" y="1025"/>
                  </a:lnTo>
                  <a:lnTo>
                    <a:pt x="11580" y="1083"/>
                  </a:lnTo>
                  <a:lnTo>
                    <a:pt x="11657" y="1141"/>
                  </a:lnTo>
                  <a:lnTo>
                    <a:pt x="11715" y="1218"/>
                  </a:lnTo>
                  <a:lnTo>
                    <a:pt x="11754" y="1295"/>
                  </a:lnTo>
                  <a:lnTo>
                    <a:pt x="11773" y="1392"/>
                  </a:lnTo>
                  <a:lnTo>
                    <a:pt x="11754" y="1489"/>
                  </a:lnTo>
                  <a:lnTo>
                    <a:pt x="11696" y="1585"/>
                  </a:lnTo>
                  <a:lnTo>
                    <a:pt x="11560" y="1759"/>
                  </a:lnTo>
                  <a:lnTo>
                    <a:pt x="11386" y="1933"/>
                  </a:lnTo>
                  <a:lnTo>
                    <a:pt x="11174" y="2069"/>
                  </a:lnTo>
                  <a:lnTo>
                    <a:pt x="10961" y="2204"/>
                  </a:lnTo>
                  <a:lnTo>
                    <a:pt x="10729" y="2300"/>
                  </a:lnTo>
                  <a:lnTo>
                    <a:pt x="10497" y="2397"/>
                  </a:lnTo>
                  <a:lnTo>
                    <a:pt x="10052" y="2552"/>
                  </a:lnTo>
                  <a:lnTo>
                    <a:pt x="9453" y="2726"/>
                  </a:lnTo>
                  <a:lnTo>
                    <a:pt x="8873" y="2842"/>
                  </a:lnTo>
                  <a:lnTo>
                    <a:pt x="8255" y="2938"/>
                  </a:lnTo>
                  <a:lnTo>
                    <a:pt x="7655" y="3016"/>
                  </a:lnTo>
                  <a:lnTo>
                    <a:pt x="6805" y="3093"/>
                  </a:lnTo>
                  <a:lnTo>
                    <a:pt x="5935" y="3132"/>
                  </a:lnTo>
                  <a:lnTo>
                    <a:pt x="5084" y="3151"/>
                  </a:lnTo>
                  <a:lnTo>
                    <a:pt x="3441" y="3151"/>
                  </a:lnTo>
                  <a:lnTo>
                    <a:pt x="3035" y="3132"/>
                  </a:lnTo>
                  <a:lnTo>
                    <a:pt x="2629" y="3093"/>
                  </a:lnTo>
                  <a:lnTo>
                    <a:pt x="2243" y="3054"/>
                  </a:lnTo>
                  <a:lnTo>
                    <a:pt x="1856" y="2977"/>
                  </a:lnTo>
                  <a:lnTo>
                    <a:pt x="1489" y="2861"/>
                  </a:lnTo>
                  <a:lnTo>
                    <a:pt x="1295" y="2784"/>
                  </a:lnTo>
                  <a:lnTo>
                    <a:pt x="1121" y="2706"/>
                  </a:lnTo>
                  <a:lnTo>
                    <a:pt x="909" y="2571"/>
                  </a:lnTo>
                  <a:lnTo>
                    <a:pt x="831" y="2494"/>
                  </a:lnTo>
                  <a:lnTo>
                    <a:pt x="773" y="2416"/>
                  </a:lnTo>
                  <a:lnTo>
                    <a:pt x="735" y="2358"/>
                  </a:lnTo>
                  <a:lnTo>
                    <a:pt x="696" y="2281"/>
                  </a:lnTo>
                  <a:lnTo>
                    <a:pt x="696" y="2223"/>
                  </a:lnTo>
                  <a:lnTo>
                    <a:pt x="696" y="2146"/>
                  </a:lnTo>
                  <a:lnTo>
                    <a:pt x="716" y="2088"/>
                  </a:lnTo>
                  <a:lnTo>
                    <a:pt x="754" y="2030"/>
                  </a:lnTo>
                  <a:lnTo>
                    <a:pt x="851" y="1895"/>
                  </a:lnTo>
                  <a:lnTo>
                    <a:pt x="986" y="1779"/>
                  </a:lnTo>
                  <a:lnTo>
                    <a:pt x="1160" y="1663"/>
                  </a:lnTo>
                  <a:lnTo>
                    <a:pt x="1353" y="1547"/>
                  </a:lnTo>
                  <a:lnTo>
                    <a:pt x="1566" y="1450"/>
                  </a:lnTo>
                  <a:lnTo>
                    <a:pt x="1991" y="1276"/>
                  </a:lnTo>
                  <a:lnTo>
                    <a:pt x="2397" y="1141"/>
                  </a:lnTo>
                  <a:lnTo>
                    <a:pt x="2687" y="1044"/>
                  </a:lnTo>
                  <a:lnTo>
                    <a:pt x="2765" y="1025"/>
                  </a:lnTo>
                  <a:lnTo>
                    <a:pt x="2823" y="986"/>
                  </a:lnTo>
                  <a:lnTo>
                    <a:pt x="2861" y="947"/>
                  </a:lnTo>
                  <a:lnTo>
                    <a:pt x="2900" y="889"/>
                  </a:lnTo>
                  <a:lnTo>
                    <a:pt x="2919" y="831"/>
                  </a:lnTo>
                  <a:lnTo>
                    <a:pt x="2939" y="754"/>
                  </a:lnTo>
                  <a:lnTo>
                    <a:pt x="2919" y="638"/>
                  </a:lnTo>
                  <a:lnTo>
                    <a:pt x="2861" y="522"/>
                  </a:lnTo>
                  <a:lnTo>
                    <a:pt x="2823" y="464"/>
                  </a:lnTo>
                  <a:lnTo>
                    <a:pt x="2784" y="425"/>
                  </a:lnTo>
                  <a:lnTo>
                    <a:pt x="2726" y="387"/>
                  </a:lnTo>
                  <a:lnTo>
                    <a:pt x="2649" y="367"/>
                  </a:lnTo>
                  <a:lnTo>
                    <a:pt x="2571" y="367"/>
                  </a:lnTo>
                  <a:lnTo>
                    <a:pt x="2494" y="387"/>
                  </a:lnTo>
                  <a:lnTo>
                    <a:pt x="2107" y="483"/>
                  </a:lnTo>
                  <a:lnTo>
                    <a:pt x="1663" y="619"/>
                  </a:lnTo>
                  <a:lnTo>
                    <a:pt x="1431" y="715"/>
                  </a:lnTo>
                  <a:lnTo>
                    <a:pt x="1199" y="812"/>
                  </a:lnTo>
                  <a:lnTo>
                    <a:pt x="967" y="909"/>
                  </a:lnTo>
                  <a:lnTo>
                    <a:pt x="754" y="1044"/>
                  </a:lnTo>
                  <a:lnTo>
                    <a:pt x="561" y="1179"/>
                  </a:lnTo>
                  <a:lnTo>
                    <a:pt x="387" y="1315"/>
                  </a:lnTo>
                  <a:lnTo>
                    <a:pt x="232" y="1489"/>
                  </a:lnTo>
                  <a:lnTo>
                    <a:pt x="116" y="1663"/>
                  </a:lnTo>
                  <a:lnTo>
                    <a:pt x="39" y="1856"/>
                  </a:lnTo>
                  <a:lnTo>
                    <a:pt x="0" y="1953"/>
                  </a:lnTo>
                  <a:lnTo>
                    <a:pt x="0" y="2069"/>
                  </a:lnTo>
                  <a:lnTo>
                    <a:pt x="0" y="2184"/>
                  </a:lnTo>
                  <a:lnTo>
                    <a:pt x="0" y="2300"/>
                  </a:lnTo>
                  <a:lnTo>
                    <a:pt x="20" y="2416"/>
                  </a:lnTo>
                  <a:lnTo>
                    <a:pt x="58" y="2552"/>
                  </a:lnTo>
                  <a:lnTo>
                    <a:pt x="155" y="2745"/>
                  </a:lnTo>
                  <a:lnTo>
                    <a:pt x="271" y="2919"/>
                  </a:lnTo>
                  <a:lnTo>
                    <a:pt x="426" y="3074"/>
                  </a:lnTo>
                  <a:lnTo>
                    <a:pt x="580" y="3209"/>
                  </a:lnTo>
                  <a:lnTo>
                    <a:pt x="773" y="3325"/>
                  </a:lnTo>
                  <a:lnTo>
                    <a:pt x="986" y="3422"/>
                  </a:lnTo>
                  <a:lnTo>
                    <a:pt x="1199" y="3518"/>
                  </a:lnTo>
                  <a:lnTo>
                    <a:pt x="1431" y="3576"/>
                  </a:lnTo>
                  <a:lnTo>
                    <a:pt x="1663" y="3634"/>
                  </a:lnTo>
                  <a:lnTo>
                    <a:pt x="1895" y="3692"/>
                  </a:lnTo>
                  <a:lnTo>
                    <a:pt x="2378" y="3750"/>
                  </a:lnTo>
                  <a:lnTo>
                    <a:pt x="2823" y="3789"/>
                  </a:lnTo>
                  <a:lnTo>
                    <a:pt x="3229" y="3808"/>
                  </a:lnTo>
                  <a:lnTo>
                    <a:pt x="4330" y="3866"/>
                  </a:lnTo>
                  <a:lnTo>
                    <a:pt x="5452" y="3847"/>
                  </a:lnTo>
                  <a:lnTo>
                    <a:pt x="6553" y="3808"/>
                  </a:lnTo>
                  <a:lnTo>
                    <a:pt x="7114" y="3770"/>
                  </a:lnTo>
                  <a:lnTo>
                    <a:pt x="7655" y="3712"/>
                  </a:lnTo>
                  <a:lnTo>
                    <a:pt x="8390" y="3615"/>
                  </a:lnTo>
                  <a:lnTo>
                    <a:pt x="9105" y="3499"/>
                  </a:lnTo>
                  <a:lnTo>
                    <a:pt x="9472" y="3441"/>
                  </a:lnTo>
                  <a:lnTo>
                    <a:pt x="9820" y="3344"/>
                  </a:lnTo>
                  <a:lnTo>
                    <a:pt x="10168" y="3248"/>
                  </a:lnTo>
                  <a:lnTo>
                    <a:pt x="10516" y="3132"/>
                  </a:lnTo>
                  <a:lnTo>
                    <a:pt x="11019" y="2919"/>
                  </a:lnTo>
                  <a:lnTo>
                    <a:pt x="11290" y="2803"/>
                  </a:lnTo>
                  <a:lnTo>
                    <a:pt x="11541" y="2648"/>
                  </a:lnTo>
                  <a:lnTo>
                    <a:pt x="11773" y="2494"/>
                  </a:lnTo>
                  <a:lnTo>
                    <a:pt x="11986" y="2320"/>
                  </a:lnTo>
                  <a:lnTo>
                    <a:pt x="12179" y="2107"/>
                  </a:lnTo>
                  <a:lnTo>
                    <a:pt x="12333" y="1895"/>
                  </a:lnTo>
                  <a:lnTo>
                    <a:pt x="12411" y="1759"/>
                  </a:lnTo>
                  <a:lnTo>
                    <a:pt x="12449" y="1624"/>
                  </a:lnTo>
                  <a:lnTo>
                    <a:pt x="12469" y="1508"/>
                  </a:lnTo>
                  <a:lnTo>
                    <a:pt x="12488" y="1373"/>
                  </a:lnTo>
                  <a:lnTo>
                    <a:pt x="12469" y="1257"/>
                  </a:lnTo>
                  <a:lnTo>
                    <a:pt x="12430" y="1141"/>
                  </a:lnTo>
                  <a:lnTo>
                    <a:pt x="12391" y="1044"/>
                  </a:lnTo>
                  <a:lnTo>
                    <a:pt x="12333" y="928"/>
                  </a:lnTo>
                  <a:lnTo>
                    <a:pt x="12275" y="831"/>
                  </a:lnTo>
                  <a:lnTo>
                    <a:pt x="12198" y="735"/>
                  </a:lnTo>
                  <a:lnTo>
                    <a:pt x="12005" y="561"/>
                  </a:lnTo>
                  <a:lnTo>
                    <a:pt x="11792" y="425"/>
                  </a:lnTo>
                  <a:lnTo>
                    <a:pt x="11541" y="309"/>
                  </a:lnTo>
                  <a:lnTo>
                    <a:pt x="11386" y="232"/>
                  </a:lnTo>
                  <a:lnTo>
                    <a:pt x="11212" y="193"/>
                  </a:lnTo>
                  <a:lnTo>
                    <a:pt x="11058" y="155"/>
                  </a:lnTo>
                  <a:lnTo>
                    <a:pt x="10884" y="135"/>
                  </a:lnTo>
                  <a:lnTo>
                    <a:pt x="10555" y="116"/>
                  </a:lnTo>
                  <a:lnTo>
                    <a:pt x="9550" y="116"/>
                  </a:lnTo>
                  <a:lnTo>
                    <a:pt x="9202" y="97"/>
                  </a:lnTo>
                  <a:lnTo>
                    <a:pt x="9047" y="58"/>
                  </a:lnTo>
                  <a:lnTo>
                    <a:pt x="8893" y="19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95;p43">
              <a:extLst>
                <a:ext uri="{FF2B5EF4-FFF2-40B4-BE49-F238E27FC236}">
                  <a16:creationId xmlns:a16="http://schemas.microsoft.com/office/drawing/2014/main" id="{630DD3AD-22D3-254A-04DD-9E05E40C9BF5}"/>
                </a:ext>
              </a:extLst>
            </p:cNvPr>
            <p:cNvSpPr/>
            <p:nvPr/>
          </p:nvSpPr>
          <p:spPr>
            <a:xfrm>
              <a:off x="4146900" y="-3247200"/>
              <a:ext cx="1235750" cy="1384150"/>
            </a:xfrm>
            <a:custGeom>
              <a:avLst/>
              <a:gdLst/>
              <a:ahLst/>
              <a:cxnLst/>
              <a:rect l="l" t="t" r="r" b="b"/>
              <a:pathLst>
                <a:path w="49430" h="55366" extrusionOk="0">
                  <a:moveTo>
                    <a:pt x="47362" y="1"/>
                  </a:moveTo>
                  <a:lnTo>
                    <a:pt x="47226" y="39"/>
                  </a:lnTo>
                  <a:lnTo>
                    <a:pt x="47168" y="59"/>
                  </a:lnTo>
                  <a:lnTo>
                    <a:pt x="47130" y="97"/>
                  </a:lnTo>
                  <a:lnTo>
                    <a:pt x="47072" y="136"/>
                  </a:lnTo>
                  <a:lnTo>
                    <a:pt x="47033" y="194"/>
                  </a:lnTo>
                  <a:lnTo>
                    <a:pt x="47014" y="271"/>
                  </a:lnTo>
                  <a:lnTo>
                    <a:pt x="46994" y="349"/>
                  </a:lnTo>
                  <a:lnTo>
                    <a:pt x="46975" y="909"/>
                  </a:lnTo>
                  <a:lnTo>
                    <a:pt x="46956" y="1489"/>
                  </a:lnTo>
                  <a:lnTo>
                    <a:pt x="46956" y="2649"/>
                  </a:lnTo>
                  <a:lnTo>
                    <a:pt x="46994" y="3809"/>
                  </a:lnTo>
                  <a:lnTo>
                    <a:pt x="47052" y="4949"/>
                  </a:lnTo>
                  <a:lnTo>
                    <a:pt x="47130" y="6863"/>
                  </a:lnTo>
                  <a:lnTo>
                    <a:pt x="47207" y="8777"/>
                  </a:lnTo>
                  <a:lnTo>
                    <a:pt x="47420" y="12605"/>
                  </a:lnTo>
                  <a:lnTo>
                    <a:pt x="47961" y="22173"/>
                  </a:lnTo>
                  <a:lnTo>
                    <a:pt x="48212" y="26968"/>
                  </a:lnTo>
                  <a:lnTo>
                    <a:pt x="48425" y="31762"/>
                  </a:lnTo>
                  <a:lnTo>
                    <a:pt x="48599" y="35647"/>
                  </a:lnTo>
                  <a:lnTo>
                    <a:pt x="48676" y="37600"/>
                  </a:lnTo>
                  <a:lnTo>
                    <a:pt x="48734" y="39533"/>
                  </a:lnTo>
                  <a:lnTo>
                    <a:pt x="48773" y="41485"/>
                  </a:lnTo>
                  <a:lnTo>
                    <a:pt x="48753" y="43438"/>
                  </a:lnTo>
                  <a:lnTo>
                    <a:pt x="48734" y="44404"/>
                  </a:lnTo>
                  <a:lnTo>
                    <a:pt x="48715" y="45371"/>
                  </a:lnTo>
                  <a:lnTo>
                    <a:pt x="48657" y="46357"/>
                  </a:lnTo>
                  <a:lnTo>
                    <a:pt x="48599" y="47323"/>
                  </a:lnTo>
                  <a:lnTo>
                    <a:pt x="48560" y="47787"/>
                  </a:lnTo>
                  <a:lnTo>
                    <a:pt x="48502" y="48232"/>
                  </a:lnTo>
                  <a:lnTo>
                    <a:pt x="48425" y="48638"/>
                  </a:lnTo>
                  <a:lnTo>
                    <a:pt x="48367" y="48831"/>
                  </a:lnTo>
                  <a:lnTo>
                    <a:pt x="48309" y="49024"/>
                  </a:lnTo>
                  <a:lnTo>
                    <a:pt x="48231" y="49218"/>
                  </a:lnTo>
                  <a:lnTo>
                    <a:pt x="48154" y="49392"/>
                  </a:lnTo>
                  <a:lnTo>
                    <a:pt x="48038" y="49566"/>
                  </a:lnTo>
                  <a:lnTo>
                    <a:pt x="47922" y="49740"/>
                  </a:lnTo>
                  <a:lnTo>
                    <a:pt x="47787" y="49914"/>
                  </a:lnTo>
                  <a:lnTo>
                    <a:pt x="47652" y="50088"/>
                  </a:lnTo>
                  <a:lnTo>
                    <a:pt x="47478" y="50242"/>
                  </a:lnTo>
                  <a:lnTo>
                    <a:pt x="47284" y="50397"/>
                  </a:lnTo>
                  <a:lnTo>
                    <a:pt x="47052" y="50590"/>
                  </a:lnTo>
                  <a:lnTo>
                    <a:pt x="46801" y="50745"/>
                  </a:lnTo>
                  <a:lnTo>
                    <a:pt x="46279" y="51074"/>
                  </a:lnTo>
                  <a:lnTo>
                    <a:pt x="45757" y="51344"/>
                  </a:lnTo>
                  <a:lnTo>
                    <a:pt x="45196" y="51596"/>
                  </a:lnTo>
                  <a:lnTo>
                    <a:pt x="44636" y="51827"/>
                  </a:lnTo>
                  <a:lnTo>
                    <a:pt x="44075" y="52021"/>
                  </a:lnTo>
                  <a:lnTo>
                    <a:pt x="43495" y="52214"/>
                  </a:lnTo>
                  <a:lnTo>
                    <a:pt x="42935" y="52388"/>
                  </a:lnTo>
                  <a:lnTo>
                    <a:pt x="42065" y="52620"/>
                  </a:lnTo>
                  <a:lnTo>
                    <a:pt x="41195" y="52852"/>
                  </a:lnTo>
                  <a:lnTo>
                    <a:pt x="40306" y="53065"/>
                  </a:lnTo>
                  <a:lnTo>
                    <a:pt x="39417" y="53239"/>
                  </a:lnTo>
                  <a:lnTo>
                    <a:pt x="38527" y="53413"/>
                  </a:lnTo>
                  <a:lnTo>
                    <a:pt x="37638" y="53567"/>
                  </a:lnTo>
                  <a:lnTo>
                    <a:pt x="36749" y="53703"/>
                  </a:lnTo>
                  <a:lnTo>
                    <a:pt x="35840" y="53838"/>
                  </a:lnTo>
                  <a:lnTo>
                    <a:pt x="34951" y="53954"/>
                  </a:lnTo>
                  <a:lnTo>
                    <a:pt x="34042" y="54051"/>
                  </a:lnTo>
                  <a:lnTo>
                    <a:pt x="32245" y="54225"/>
                  </a:lnTo>
                  <a:lnTo>
                    <a:pt x="30447" y="54360"/>
                  </a:lnTo>
                  <a:lnTo>
                    <a:pt x="28649" y="54476"/>
                  </a:lnTo>
                  <a:lnTo>
                    <a:pt x="26677" y="54573"/>
                  </a:lnTo>
                  <a:lnTo>
                    <a:pt x="24725" y="54631"/>
                  </a:lnTo>
                  <a:lnTo>
                    <a:pt x="22753" y="54669"/>
                  </a:lnTo>
                  <a:lnTo>
                    <a:pt x="20801" y="54669"/>
                  </a:lnTo>
                  <a:lnTo>
                    <a:pt x="18829" y="54650"/>
                  </a:lnTo>
                  <a:lnTo>
                    <a:pt x="16876" y="54592"/>
                  </a:lnTo>
                  <a:lnTo>
                    <a:pt x="14905" y="54476"/>
                  </a:lnTo>
                  <a:lnTo>
                    <a:pt x="12952" y="54341"/>
                  </a:lnTo>
                  <a:lnTo>
                    <a:pt x="11406" y="54205"/>
                  </a:lnTo>
                  <a:lnTo>
                    <a:pt x="9879" y="54051"/>
                  </a:lnTo>
                  <a:lnTo>
                    <a:pt x="9105" y="53954"/>
                  </a:lnTo>
                  <a:lnTo>
                    <a:pt x="8351" y="53838"/>
                  </a:lnTo>
                  <a:lnTo>
                    <a:pt x="7578" y="53703"/>
                  </a:lnTo>
                  <a:lnTo>
                    <a:pt x="6824" y="53567"/>
                  </a:lnTo>
                  <a:lnTo>
                    <a:pt x="5877" y="53374"/>
                  </a:lnTo>
                  <a:lnTo>
                    <a:pt x="5394" y="53258"/>
                  </a:lnTo>
                  <a:lnTo>
                    <a:pt x="4911" y="53142"/>
                  </a:lnTo>
                  <a:lnTo>
                    <a:pt x="4427" y="52987"/>
                  </a:lnTo>
                  <a:lnTo>
                    <a:pt x="3963" y="52813"/>
                  </a:lnTo>
                  <a:lnTo>
                    <a:pt x="3519" y="52601"/>
                  </a:lnTo>
                  <a:lnTo>
                    <a:pt x="3306" y="52485"/>
                  </a:lnTo>
                  <a:lnTo>
                    <a:pt x="3113" y="52369"/>
                  </a:lnTo>
                  <a:lnTo>
                    <a:pt x="2900" y="52233"/>
                  </a:lnTo>
                  <a:lnTo>
                    <a:pt x="2745" y="52079"/>
                  </a:lnTo>
                  <a:lnTo>
                    <a:pt x="2629" y="51924"/>
                  </a:lnTo>
                  <a:lnTo>
                    <a:pt x="2571" y="51847"/>
                  </a:lnTo>
                  <a:lnTo>
                    <a:pt x="2552" y="51769"/>
                  </a:lnTo>
                  <a:lnTo>
                    <a:pt x="2513" y="51499"/>
                  </a:lnTo>
                  <a:lnTo>
                    <a:pt x="2475" y="51132"/>
                  </a:lnTo>
                  <a:lnTo>
                    <a:pt x="2436" y="50416"/>
                  </a:lnTo>
                  <a:lnTo>
                    <a:pt x="2301" y="48715"/>
                  </a:lnTo>
                  <a:lnTo>
                    <a:pt x="2165" y="46589"/>
                  </a:lnTo>
                  <a:lnTo>
                    <a:pt x="2050" y="44482"/>
                  </a:lnTo>
                  <a:lnTo>
                    <a:pt x="1856" y="40229"/>
                  </a:lnTo>
                  <a:lnTo>
                    <a:pt x="1663" y="35241"/>
                  </a:lnTo>
                  <a:lnTo>
                    <a:pt x="1489" y="30254"/>
                  </a:lnTo>
                  <a:lnTo>
                    <a:pt x="1354" y="25266"/>
                  </a:lnTo>
                  <a:lnTo>
                    <a:pt x="1218" y="20279"/>
                  </a:lnTo>
                  <a:lnTo>
                    <a:pt x="1044" y="13068"/>
                  </a:lnTo>
                  <a:lnTo>
                    <a:pt x="928" y="9454"/>
                  </a:lnTo>
                  <a:lnTo>
                    <a:pt x="870" y="7656"/>
                  </a:lnTo>
                  <a:lnTo>
                    <a:pt x="793" y="5839"/>
                  </a:lnTo>
                  <a:lnTo>
                    <a:pt x="754" y="5123"/>
                  </a:lnTo>
                  <a:lnTo>
                    <a:pt x="696" y="4408"/>
                  </a:lnTo>
                  <a:lnTo>
                    <a:pt x="677" y="4331"/>
                  </a:lnTo>
                  <a:lnTo>
                    <a:pt x="658" y="4273"/>
                  </a:lnTo>
                  <a:lnTo>
                    <a:pt x="619" y="4215"/>
                  </a:lnTo>
                  <a:lnTo>
                    <a:pt x="561" y="4157"/>
                  </a:lnTo>
                  <a:lnTo>
                    <a:pt x="503" y="4137"/>
                  </a:lnTo>
                  <a:lnTo>
                    <a:pt x="445" y="4099"/>
                  </a:lnTo>
                  <a:lnTo>
                    <a:pt x="329" y="4079"/>
                  </a:lnTo>
                  <a:lnTo>
                    <a:pt x="194" y="4099"/>
                  </a:lnTo>
                  <a:lnTo>
                    <a:pt x="136" y="4118"/>
                  </a:lnTo>
                  <a:lnTo>
                    <a:pt x="97" y="4157"/>
                  </a:lnTo>
                  <a:lnTo>
                    <a:pt x="58" y="4215"/>
                  </a:lnTo>
                  <a:lnTo>
                    <a:pt x="20" y="4273"/>
                  </a:lnTo>
                  <a:lnTo>
                    <a:pt x="0" y="4331"/>
                  </a:lnTo>
                  <a:lnTo>
                    <a:pt x="0" y="4408"/>
                  </a:lnTo>
                  <a:lnTo>
                    <a:pt x="97" y="5433"/>
                  </a:lnTo>
                  <a:lnTo>
                    <a:pt x="136" y="6457"/>
                  </a:lnTo>
                  <a:lnTo>
                    <a:pt x="194" y="8506"/>
                  </a:lnTo>
                  <a:lnTo>
                    <a:pt x="310" y="12315"/>
                  </a:lnTo>
                  <a:lnTo>
                    <a:pt x="426" y="16142"/>
                  </a:lnTo>
                  <a:lnTo>
                    <a:pt x="677" y="26214"/>
                  </a:lnTo>
                  <a:lnTo>
                    <a:pt x="832" y="31240"/>
                  </a:lnTo>
                  <a:lnTo>
                    <a:pt x="1006" y="36285"/>
                  </a:lnTo>
                  <a:lnTo>
                    <a:pt x="1199" y="40983"/>
                  </a:lnTo>
                  <a:lnTo>
                    <a:pt x="1296" y="43322"/>
                  </a:lnTo>
                  <a:lnTo>
                    <a:pt x="1431" y="45680"/>
                  </a:lnTo>
                  <a:lnTo>
                    <a:pt x="1528" y="47613"/>
                  </a:lnTo>
                  <a:lnTo>
                    <a:pt x="1663" y="49566"/>
                  </a:lnTo>
                  <a:lnTo>
                    <a:pt x="1702" y="50184"/>
                  </a:lnTo>
                  <a:lnTo>
                    <a:pt x="1721" y="50861"/>
                  </a:lnTo>
                  <a:lnTo>
                    <a:pt x="1740" y="51190"/>
                  </a:lnTo>
                  <a:lnTo>
                    <a:pt x="1779" y="51518"/>
                  </a:lnTo>
                  <a:lnTo>
                    <a:pt x="1837" y="51827"/>
                  </a:lnTo>
                  <a:lnTo>
                    <a:pt x="1934" y="52117"/>
                  </a:lnTo>
                  <a:lnTo>
                    <a:pt x="2011" y="52272"/>
                  </a:lnTo>
                  <a:lnTo>
                    <a:pt x="2107" y="52427"/>
                  </a:lnTo>
                  <a:lnTo>
                    <a:pt x="2223" y="52562"/>
                  </a:lnTo>
                  <a:lnTo>
                    <a:pt x="2359" y="52697"/>
                  </a:lnTo>
                  <a:lnTo>
                    <a:pt x="2494" y="52813"/>
                  </a:lnTo>
                  <a:lnTo>
                    <a:pt x="2649" y="52929"/>
                  </a:lnTo>
                  <a:lnTo>
                    <a:pt x="2977" y="53123"/>
                  </a:lnTo>
                  <a:lnTo>
                    <a:pt x="3325" y="53297"/>
                  </a:lnTo>
                  <a:lnTo>
                    <a:pt x="3673" y="53432"/>
                  </a:lnTo>
                  <a:lnTo>
                    <a:pt x="4350" y="53664"/>
                  </a:lnTo>
                  <a:lnTo>
                    <a:pt x="4968" y="53857"/>
                  </a:lnTo>
                  <a:lnTo>
                    <a:pt x="5606" y="54012"/>
                  </a:lnTo>
                  <a:lnTo>
                    <a:pt x="6244" y="54167"/>
                  </a:lnTo>
                  <a:lnTo>
                    <a:pt x="6902" y="54283"/>
                  </a:lnTo>
                  <a:lnTo>
                    <a:pt x="7540" y="54399"/>
                  </a:lnTo>
                  <a:lnTo>
                    <a:pt x="8197" y="54515"/>
                  </a:lnTo>
                  <a:lnTo>
                    <a:pt x="9492" y="54688"/>
                  </a:lnTo>
                  <a:lnTo>
                    <a:pt x="10439" y="54804"/>
                  </a:lnTo>
                  <a:lnTo>
                    <a:pt x="11367" y="54901"/>
                  </a:lnTo>
                  <a:lnTo>
                    <a:pt x="13262" y="55075"/>
                  </a:lnTo>
                  <a:lnTo>
                    <a:pt x="15156" y="55210"/>
                  </a:lnTo>
                  <a:lnTo>
                    <a:pt x="17050" y="55288"/>
                  </a:lnTo>
                  <a:lnTo>
                    <a:pt x="18945" y="55346"/>
                  </a:lnTo>
                  <a:lnTo>
                    <a:pt x="20859" y="55365"/>
                  </a:lnTo>
                  <a:lnTo>
                    <a:pt x="22753" y="55365"/>
                  </a:lnTo>
                  <a:lnTo>
                    <a:pt x="24648" y="55326"/>
                  </a:lnTo>
                  <a:lnTo>
                    <a:pt x="26581" y="55268"/>
                  </a:lnTo>
                  <a:lnTo>
                    <a:pt x="28533" y="55172"/>
                  </a:lnTo>
                  <a:lnTo>
                    <a:pt x="30486" y="55056"/>
                  </a:lnTo>
                  <a:lnTo>
                    <a:pt x="32438" y="54901"/>
                  </a:lnTo>
                  <a:lnTo>
                    <a:pt x="33405" y="54804"/>
                  </a:lnTo>
                  <a:lnTo>
                    <a:pt x="34390" y="54708"/>
                  </a:lnTo>
                  <a:lnTo>
                    <a:pt x="35357" y="54573"/>
                  </a:lnTo>
                  <a:lnTo>
                    <a:pt x="36324" y="54457"/>
                  </a:lnTo>
                  <a:lnTo>
                    <a:pt x="37290" y="54302"/>
                  </a:lnTo>
                  <a:lnTo>
                    <a:pt x="38257" y="54147"/>
                  </a:lnTo>
                  <a:lnTo>
                    <a:pt x="39204" y="53973"/>
                  </a:lnTo>
                  <a:lnTo>
                    <a:pt x="40170" y="53780"/>
                  </a:lnTo>
                  <a:lnTo>
                    <a:pt x="40886" y="53625"/>
                  </a:lnTo>
                  <a:lnTo>
                    <a:pt x="41601" y="53451"/>
                  </a:lnTo>
                  <a:lnTo>
                    <a:pt x="42316" y="53277"/>
                  </a:lnTo>
                  <a:lnTo>
                    <a:pt x="43031" y="53084"/>
                  </a:lnTo>
                  <a:lnTo>
                    <a:pt x="43727" y="52871"/>
                  </a:lnTo>
                  <a:lnTo>
                    <a:pt x="44423" y="52620"/>
                  </a:lnTo>
                  <a:lnTo>
                    <a:pt x="45119" y="52369"/>
                  </a:lnTo>
                  <a:lnTo>
                    <a:pt x="45796" y="52079"/>
                  </a:lnTo>
                  <a:lnTo>
                    <a:pt x="46240" y="51866"/>
                  </a:lnTo>
                  <a:lnTo>
                    <a:pt x="46666" y="51634"/>
                  </a:lnTo>
                  <a:lnTo>
                    <a:pt x="47110" y="51383"/>
                  </a:lnTo>
                  <a:lnTo>
                    <a:pt x="47516" y="51093"/>
                  </a:lnTo>
                  <a:lnTo>
                    <a:pt x="47922" y="50784"/>
                  </a:lnTo>
                  <a:lnTo>
                    <a:pt x="48096" y="50629"/>
                  </a:lnTo>
                  <a:lnTo>
                    <a:pt x="48270" y="50455"/>
                  </a:lnTo>
                  <a:lnTo>
                    <a:pt x="48444" y="50262"/>
                  </a:lnTo>
                  <a:lnTo>
                    <a:pt x="48599" y="50068"/>
                  </a:lnTo>
                  <a:lnTo>
                    <a:pt x="48734" y="49856"/>
                  </a:lnTo>
                  <a:lnTo>
                    <a:pt x="48850" y="49643"/>
                  </a:lnTo>
                  <a:lnTo>
                    <a:pt x="48947" y="49430"/>
                  </a:lnTo>
                  <a:lnTo>
                    <a:pt x="49024" y="49218"/>
                  </a:lnTo>
                  <a:lnTo>
                    <a:pt x="49101" y="49005"/>
                  </a:lnTo>
                  <a:lnTo>
                    <a:pt x="49140" y="48773"/>
                  </a:lnTo>
                  <a:lnTo>
                    <a:pt x="49198" y="48329"/>
                  </a:lnTo>
                  <a:lnTo>
                    <a:pt x="49256" y="47865"/>
                  </a:lnTo>
                  <a:lnTo>
                    <a:pt x="49314" y="47149"/>
                  </a:lnTo>
                  <a:lnTo>
                    <a:pt x="49353" y="46434"/>
                  </a:lnTo>
                  <a:lnTo>
                    <a:pt x="49391" y="44984"/>
                  </a:lnTo>
                  <a:lnTo>
                    <a:pt x="49430" y="42993"/>
                  </a:lnTo>
                  <a:lnTo>
                    <a:pt x="49411" y="41002"/>
                  </a:lnTo>
                  <a:lnTo>
                    <a:pt x="49372" y="39011"/>
                  </a:lnTo>
                  <a:lnTo>
                    <a:pt x="49314" y="37020"/>
                  </a:lnTo>
                  <a:lnTo>
                    <a:pt x="49237" y="34565"/>
                  </a:lnTo>
                  <a:lnTo>
                    <a:pt x="49140" y="32129"/>
                  </a:lnTo>
                  <a:lnTo>
                    <a:pt x="48908" y="27238"/>
                  </a:lnTo>
                  <a:lnTo>
                    <a:pt x="48657" y="22347"/>
                  </a:lnTo>
                  <a:lnTo>
                    <a:pt x="48386" y="17476"/>
                  </a:lnTo>
                  <a:lnTo>
                    <a:pt x="48154" y="13648"/>
                  </a:lnTo>
                  <a:lnTo>
                    <a:pt x="47942" y="9840"/>
                  </a:lnTo>
                  <a:lnTo>
                    <a:pt x="47845" y="7926"/>
                  </a:lnTo>
                  <a:lnTo>
                    <a:pt x="47768" y="6013"/>
                  </a:lnTo>
                  <a:lnTo>
                    <a:pt x="47690" y="4099"/>
                  </a:lnTo>
                  <a:lnTo>
                    <a:pt x="47652" y="2185"/>
                  </a:lnTo>
                  <a:lnTo>
                    <a:pt x="47652" y="1257"/>
                  </a:lnTo>
                  <a:lnTo>
                    <a:pt x="47671" y="812"/>
                  </a:lnTo>
                  <a:lnTo>
                    <a:pt x="47690" y="349"/>
                  </a:lnTo>
                  <a:lnTo>
                    <a:pt x="47690" y="271"/>
                  </a:lnTo>
                  <a:lnTo>
                    <a:pt x="47671" y="194"/>
                  </a:lnTo>
                  <a:lnTo>
                    <a:pt x="47632" y="136"/>
                  </a:lnTo>
                  <a:lnTo>
                    <a:pt x="47594" y="97"/>
                  </a:lnTo>
                  <a:lnTo>
                    <a:pt x="47555" y="59"/>
                  </a:lnTo>
                  <a:lnTo>
                    <a:pt x="47497" y="39"/>
                  </a:lnTo>
                  <a:lnTo>
                    <a:pt x="4736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96;p43">
              <a:extLst>
                <a:ext uri="{FF2B5EF4-FFF2-40B4-BE49-F238E27FC236}">
                  <a16:creationId xmlns:a16="http://schemas.microsoft.com/office/drawing/2014/main" id="{5447B0B4-D061-29C6-99DC-3B7C6FC5D504}"/>
                </a:ext>
              </a:extLst>
            </p:cNvPr>
            <p:cNvSpPr/>
            <p:nvPr/>
          </p:nvSpPr>
          <p:spPr>
            <a:xfrm>
              <a:off x="4470700" y="-2894400"/>
              <a:ext cx="619575" cy="643750"/>
            </a:xfrm>
            <a:custGeom>
              <a:avLst/>
              <a:gdLst/>
              <a:ahLst/>
              <a:cxnLst/>
              <a:rect l="l" t="t" r="r" b="b"/>
              <a:pathLst>
                <a:path w="24783" h="25750" extrusionOk="0">
                  <a:moveTo>
                    <a:pt x="13725" y="696"/>
                  </a:moveTo>
                  <a:lnTo>
                    <a:pt x="14209" y="716"/>
                  </a:lnTo>
                  <a:lnTo>
                    <a:pt x="14692" y="774"/>
                  </a:lnTo>
                  <a:lnTo>
                    <a:pt x="15156" y="851"/>
                  </a:lnTo>
                  <a:lnTo>
                    <a:pt x="15639" y="948"/>
                  </a:lnTo>
                  <a:lnTo>
                    <a:pt x="16103" y="1083"/>
                  </a:lnTo>
                  <a:lnTo>
                    <a:pt x="16490" y="1218"/>
                  </a:lnTo>
                  <a:lnTo>
                    <a:pt x="16857" y="1354"/>
                  </a:lnTo>
                  <a:lnTo>
                    <a:pt x="17224" y="1528"/>
                  </a:lnTo>
                  <a:lnTo>
                    <a:pt x="17572" y="1701"/>
                  </a:lnTo>
                  <a:lnTo>
                    <a:pt x="17939" y="1895"/>
                  </a:lnTo>
                  <a:lnTo>
                    <a:pt x="18268" y="2107"/>
                  </a:lnTo>
                  <a:lnTo>
                    <a:pt x="18597" y="2320"/>
                  </a:lnTo>
                  <a:lnTo>
                    <a:pt x="18925" y="2571"/>
                  </a:lnTo>
                  <a:lnTo>
                    <a:pt x="19235" y="2803"/>
                  </a:lnTo>
                  <a:lnTo>
                    <a:pt x="19544" y="3074"/>
                  </a:lnTo>
                  <a:lnTo>
                    <a:pt x="19834" y="3345"/>
                  </a:lnTo>
                  <a:lnTo>
                    <a:pt x="20124" y="3615"/>
                  </a:lnTo>
                  <a:lnTo>
                    <a:pt x="20395" y="3925"/>
                  </a:lnTo>
                  <a:lnTo>
                    <a:pt x="20665" y="4215"/>
                  </a:lnTo>
                  <a:lnTo>
                    <a:pt x="20916" y="4524"/>
                  </a:lnTo>
                  <a:lnTo>
                    <a:pt x="21148" y="4852"/>
                  </a:lnTo>
                  <a:lnTo>
                    <a:pt x="21593" y="5471"/>
                  </a:lnTo>
                  <a:lnTo>
                    <a:pt x="21999" y="6109"/>
                  </a:lnTo>
                  <a:lnTo>
                    <a:pt x="22366" y="6766"/>
                  </a:lnTo>
                  <a:lnTo>
                    <a:pt x="22695" y="7462"/>
                  </a:lnTo>
                  <a:lnTo>
                    <a:pt x="23004" y="8158"/>
                  </a:lnTo>
                  <a:lnTo>
                    <a:pt x="23275" y="8873"/>
                  </a:lnTo>
                  <a:lnTo>
                    <a:pt x="23507" y="9589"/>
                  </a:lnTo>
                  <a:lnTo>
                    <a:pt x="23700" y="10323"/>
                  </a:lnTo>
                  <a:lnTo>
                    <a:pt x="23835" y="10922"/>
                  </a:lnTo>
                  <a:lnTo>
                    <a:pt x="23951" y="11522"/>
                  </a:lnTo>
                  <a:lnTo>
                    <a:pt x="24048" y="12140"/>
                  </a:lnTo>
                  <a:lnTo>
                    <a:pt x="24106" y="12759"/>
                  </a:lnTo>
                  <a:lnTo>
                    <a:pt x="24125" y="13378"/>
                  </a:lnTo>
                  <a:lnTo>
                    <a:pt x="24106" y="13996"/>
                  </a:lnTo>
                  <a:lnTo>
                    <a:pt x="24087" y="14305"/>
                  </a:lnTo>
                  <a:lnTo>
                    <a:pt x="24048" y="14615"/>
                  </a:lnTo>
                  <a:lnTo>
                    <a:pt x="23990" y="14905"/>
                  </a:lnTo>
                  <a:lnTo>
                    <a:pt x="23932" y="15214"/>
                  </a:lnTo>
                  <a:lnTo>
                    <a:pt x="23797" y="15678"/>
                  </a:lnTo>
                  <a:lnTo>
                    <a:pt x="23661" y="16123"/>
                  </a:lnTo>
                  <a:lnTo>
                    <a:pt x="23488" y="16587"/>
                  </a:lnTo>
                  <a:lnTo>
                    <a:pt x="23314" y="17031"/>
                  </a:lnTo>
                  <a:lnTo>
                    <a:pt x="23120" y="17476"/>
                  </a:lnTo>
                  <a:lnTo>
                    <a:pt x="22927" y="17901"/>
                  </a:lnTo>
                  <a:lnTo>
                    <a:pt x="22695" y="18326"/>
                  </a:lnTo>
                  <a:lnTo>
                    <a:pt x="22463" y="18732"/>
                  </a:lnTo>
                  <a:lnTo>
                    <a:pt x="22192" y="19138"/>
                  </a:lnTo>
                  <a:lnTo>
                    <a:pt x="21922" y="19544"/>
                  </a:lnTo>
                  <a:lnTo>
                    <a:pt x="21651" y="19931"/>
                  </a:lnTo>
                  <a:lnTo>
                    <a:pt x="21361" y="20317"/>
                  </a:lnTo>
                  <a:lnTo>
                    <a:pt x="21052" y="20685"/>
                  </a:lnTo>
                  <a:lnTo>
                    <a:pt x="20723" y="21033"/>
                  </a:lnTo>
                  <a:lnTo>
                    <a:pt x="20395" y="21381"/>
                  </a:lnTo>
                  <a:lnTo>
                    <a:pt x="20047" y="21709"/>
                  </a:lnTo>
                  <a:lnTo>
                    <a:pt x="19679" y="22019"/>
                  </a:lnTo>
                  <a:lnTo>
                    <a:pt x="19312" y="22328"/>
                  </a:lnTo>
                  <a:lnTo>
                    <a:pt x="18945" y="22618"/>
                  </a:lnTo>
                  <a:lnTo>
                    <a:pt x="18558" y="22908"/>
                  </a:lnTo>
                  <a:lnTo>
                    <a:pt x="18152" y="23159"/>
                  </a:lnTo>
                  <a:lnTo>
                    <a:pt x="17746" y="23410"/>
                  </a:lnTo>
                  <a:lnTo>
                    <a:pt x="17321" y="23642"/>
                  </a:lnTo>
                  <a:lnTo>
                    <a:pt x="16915" y="23874"/>
                  </a:lnTo>
                  <a:lnTo>
                    <a:pt x="16470" y="24068"/>
                  </a:lnTo>
                  <a:lnTo>
                    <a:pt x="16026" y="24242"/>
                  </a:lnTo>
                  <a:lnTo>
                    <a:pt x="15581" y="24416"/>
                  </a:lnTo>
                  <a:lnTo>
                    <a:pt x="15136" y="24570"/>
                  </a:lnTo>
                  <a:lnTo>
                    <a:pt x="14673" y="24686"/>
                  </a:lnTo>
                  <a:lnTo>
                    <a:pt x="14189" y="24802"/>
                  </a:lnTo>
                  <a:lnTo>
                    <a:pt x="13725" y="24899"/>
                  </a:lnTo>
                  <a:lnTo>
                    <a:pt x="13242" y="24957"/>
                  </a:lnTo>
                  <a:lnTo>
                    <a:pt x="12759" y="25015"/>
                  </a:lnTo>
                  <a:lnTo>
                    <a:pt x="12275" y="25034"/>
                  </a:lnTo>
                  <a:lnTo>
                    <a:pt x="11773" y="25034"/>
                  </a:lnTo>
                  <a:lnTo>
                    <a:pt x="11290" y="25015"/>
                  </a:lnTo>
                  <a:lnTo>
                    <a:pt x="10806" y="24976"/>
                  </a:lnTo>
                  <a:lnTo>
                    <a:pt x="10323" y="24918"/>
                  </a:lnTo>
                  <a:lnTo>
                    <a:pt x="9840" y="24841"/>
                  </a:lnTo>
                  <a:lnTo>
                    <a:pt x="9356" y="24725"/>
                  </a:lnTo>
                  <a:lnTo>
                    <a:pt x="8873" y="24609"/>
                  </a:lnTo>
                  <a:lnTo>
                    <a:pt x="8409" y="24454"/>
                  </a:lnTo>
                  <a:lnTo>
                    <a:pt x="7945" y="24300"/>
                  </a:lnTo>
                  <a:lnTo>
                    <a:pt x="7501" y="24106"/>
                  </a:lnTo>
                  <a:lnTo>
                    <a:pt x="7056" y="23913"/>
                  </a:lnTo>
                  <a:lnTo>
                    <a:pt x="6611" y="23681"/>
                  </a:lnTo>
                  <a:lnTo>
                    <a:pt x="6186" y="23449"/>
                  </a:lnTo>
                  <a:lnTo>
                    <a:pt x="5761" y="23178"/>
                  </a:lnTo>
                  <a:lnTo>
                    <a:pt x="5355" y="22908"/>
                  </a:lnTo>
                  <a:lnTo>
                    <a:pt x="4968" y="22618"/>
                  </a:lnTo>
                  <a:lnTo>
                    <a:pt x="4582" y="22328"/>
                  </a:lnTo>
                  <a:lnTo>
                    <a:pt x="4214" y="21999"/>
                  </a:lnTo>
                  <a:lnTo>
                    <a:pt x="3847" y="21651"/>
                  </a:lnTo>
                  <a:lnTo>
                    <a:pt x="3518" y="21303"/>
                  </a:lnTo>
                  <a:lnTo>
                    <a:pt x="3190" y="20936"/>
                  </a:lnTo>
                  <a:lnTo>
                    <a:pt x="2881" y="20569"/>
                  </a:lnTo>
                  <a:lnTo>
                    <a:pt x="2591" y="20163"/>
                  </a:lnTo>
                  <a:lnTo>
                    <a:pt x="2320" y="19757"/>
                  </a:lnTo>
                  <a:lnTo>
                    <a:pt x="2069" y="19351"/>
                  </a:lnTo>
                  <a:lnTo>
                    <a:pt x="1837" y="18906"/>
                  </a:lnTo>
                  <a:lnTo>
                    <a:pt x="1605" y="18481"/>
                  </a:lnTo>
                  <a:lnTo>
                    <a:pt x="1431" y="18017"/>
                  </a:lnTo>
                  <a:lnTo>
                    <a:pt x="1257" y="17553"/>
                  </a:lnTo>
                  <a:lnTo>
                    <a:pt x="1102" y="17089"/>
                  </a:lnTo>
                  <a:lnTo>
                    <a:pt x="967" y="16529"/>
                  </a:lnTo>
                  <a:lnTo>
                    <a:pt x="851" y="15968"/>
                  </a:lnTo>
                  <a:lnTo>
                    <a:pt x="773" y="15407"/>
                  </a:lnTo>
                  <a:lnTo>
                    <a:pt x="715" y="14847"/>
                  </a:lnTo>
                  <a:lnTo>
                    <a:pt x="696" y="14267"/>
                  </a:lnTo>
                  <a:lnTo>
                    <a:pt x="696" y="13687"/>
                  </a:lnTo>
                  <a:lnTo>
                    <a:pt x="715" y="13107"/>
                  </a:lnTo>
                  <a:lnTo>
                    <a:pt x="773" y="12527"/>
                  </a:lnTo>
                  <a:lnTo>
                    <a:pt x="851" y="11966"/>
                  </a:lnTo>
                  <a:lnTo>
                    <a:pt x="947" y="11386"/>
                  </a:lnTo>
                  <a:lnTo>
                    <a:pt x="1083" y="10806"/>
                  </a:lnTo>
                  <a:lnTo>
                    <a:pt x="1237" y="10246"/>
                  </a:lnTo>
                  <a:lnTo>
                    <a:pt x="1411" y="9666"/>
                  </a:lnTo>
                  <a:lnTo>
                    <a:pt x="1605" y="9125"/>
                  </a:lnTo>
                  <a:lnTo>
                    <a:pt x="1837" y="8564"/>
                  </a:lnTo>
                  <a:lnTo>
                    <a:pt x="2069" y="8023"/>
                  </a:lnTo>
                  <a:lnTo>
                    <a:pt x="2339" y="7501"/>
                  </a:lnTo>
                  <a:lnTo>
                    <a:pt x="2629" y="6979"/>
                  </a:lnTo>
                  <a:lnTo>
                    <a:pt x="2939" y="6476"/>
                  </a:lnTo>
                  <a:lnTo>
                    <a:pt x="3267" y="5993"/>
                  </a:lnTo>
                  <a:lnTo>
                    <a:pt x="3615" y="5529"/>
                  </a:lnTo>
                  <a:lnTo>
                    <a:pt x="3982" y="5065"/>
                  </a:lnTo>
                  <a:lnTo>
                    <a:pt x="4350" y="4640"/>
                  </a:lnTo>
                  <a:lnTo>
                    <a:pt x="4756" y="4215"/>
                  </a:lnTo>
                  <a:lnTo>
                    <a:pt x="5181" y="3828"/>
                  </a:lnTo>
                  <a:lnTo>
                    <a:pt x="5626" y="3441"/>
                  </a:lnTo>
                  <a:lnTo>
                    <a:pt x="6070" y="3093"/>
                  </a:lnTo>
                  <a:lnTo>
                    <a:pt x="6553" y="2765"/>
                  </a:lnTo>
                  <a:lnTo>
                    <a:pt x="7037" y="2475"/>
                  </a:lnTo>
                  <a:lnTo>
                    <a:pt x="7539" y="2204"/>
                  </a:lnTo>
                  <a:lnTo>
                    <a:pt x="8061" y="1953"/>
                  </a:lnTo>
                  <a:lnTo>
                    <a:pt x="8583" y="1740"/>
                  </a:lnTo>
                  <a:lnTo>
                    <a:pt x="9028" y="1566"/>
                  </a:lnTo>
                  <a:lnTo>
                    <a:pt x="9492" y="1392"/>
                  </a:lnTo>
                  <a:lnTo>
                    <a:pt x="9956" y="1238"/>
                  </a:lnTo>
                  <a:lnTo>
                    <a:pt x="10420" y="1122"/>
                  </a:lnTo>
                  <a:lnTo>
                    <a:pt x="10884" y="986"/>
                  </a:lnTo>
                  <a:lnTo>
                    <a:pt x="11348" y="890"/>
                  </a:lnTo>
                  <a:lnTo>
                    <a:pt x="11831" y="812"/>
                  </a:lnTo>
                  <a:lnTo>
                    <a:pt x="12295" y="754"/>
                  </a:lnTo>
                  <a:lnTo>
                    <a:pt x="12778" y="716"/>
                  </a:lnTo>
                  <a:lnTo>
                    <a:pt x="13242" y="696"/>
                  </a:lnTo>
                  <a:close/>
                  <a:moveTo>
                    <a:pt x="12952" y="0"/>
                  </a:moveTo>
                  <a:lnTo>
                    <a:pt x="12507" y="39"/>
                  </a:lnTo>
                  <a:lnTo>
                    <a:pt x="12044" y="78"/>
                  </a:lnTo>
                  <a:lnTo>
                    <a:pt x="11580" y="136"/>
                  </a:lnTo>
                  <a:lnTo>
                    <a:pt x="11116" y="213"/>
                  </a:lnTo>
                  <a:lnTo>
                    <a:pt x="10671" y="329"/>
                  </a:lnTo>
                  <a:lnTo>
                    <a:pt x="10091" y="464"/>
                  </a:lnTo>
                  <a:lnTo>
                    <a:pt x="9511" y="658"/>
                  </a:lnTo>
                  <a:lnTo>
                    <a:pt x="8951" y="851"/>
                  </a:lnTo>
                  <a:lnTo>
                    <a:pt x="8390" y="1064"/>
                  </a:lnTo>
                  <a:lnTo>
                    <a:pt x="7907" y="1276"/>
                  </a:lnTo>
                  <a:lnTo>
                    <a:pt x="7404" y="1489"/>
                  </a:lnTo>
                  <a:lnTo>
                    <a:pt x="6940" y="1740"/>
                  </a:lnTo>
                  <a:lnTo>
                    <a:pt x="6476" y="2011"/>
                  </a:lnTo>
                  <a:lnTo>
                    <a:pt x="6012" y="2301"/>
                  </a:lnTo>
                  <a:lnTo>
                    <a:pt x="5587" y="2610"/>
                  </a:lnTo>
                  <a:lnTo>
                    <a:pt x="5162" y="2939"/>
                  </a:lnTo>
                  <a:lnTo>
                    <a:pt x="4756" y="3287"/>
                  </a:lnTo>
                  <a:lnTo>
                    <a:pt x="4369" y="3654"/>
                  </a:lnTo>
                  <a:lnTo>
                    <a:pt x="3982" y="4041"/>
                  </a:lnTo>
                  <a:lnTo>
                    <a:pt x="3615" y="4447"/>
                  </a:lnTo>
                  <a:lnTo>
                    <a:pt x="3267" y="4852"/>
                  </a:lnTo>
                  <a:lnTo>
                    <a:pt x="2939" y="5278"/>
                  </a:lnTo>
                  <a:lnTo>
                    <a:pt x="2629" y="5722"/>
                  </a:lnTo>
                  <a:lnTo>
                    <a:pt x="2320" y="6186"/>
                  </a:lnTo>
                  <a:lnTo>
                    <a:pt x="2049" y="6650"/>
                  </a:lnTo>
                  <a:lnTo>
                    <a:pt x="1779" y="7134"/>
                  </a:lnTo>
                  <a:lnTo>
                    <a:pt x="1527" y="7617"/>
                  </a:lnTo>
                  <a:lnTo>
                    <a:pt x="1295" y="8100"/>
                  </a:lnTo>
                  <a:lnTo>
                    <a:pt x="1083" y="8622"/>
                  </a:lnTo>
                  <a:lnTo>
                    <a:pt x="889" y="9125"/>
                  </a:lnTo>
                  <a:lnTo>
                    <a:pt x="715" y="9647"/>
                  </a:lnTo>
                  <a:lnTo>
                    <a:pt x="561" y="10169"/>
                  </a:lnTo>
                  <a:lnTo>
                    <a:pt x="426" y="10690"/>
                  </a:lnTo>
                  <a:lnTo>
                    <a:pt x="290" y="11212"/>
                  </a:lnTo>
                  <a:lnTo>
                    <a:pt x="194" y="11754"/>
                  </a:lnTo>
                  <a:lnTo>
                    <a:pt x="116" y="12276"/>
                  </a:lnTo>
                  <a:lnTo>
                    <a:pt x="58" y="12817"/>
                  </a:lnTo>
                  <a:lnTo>
                    <a:pt x="20" y="13358"/>
                  </a:lnTo>
                  <a:lnTo>
                    <a:pt x="0" y="13880"/>
                  </a:lnTo>
                  <a:lnTo>
                    <a:pt x="20" y="14421"/>
                  </a:lnTo>
                  <a:lnTo>
                    <a:pt x="39" y="14943"/>
                  </a:lnTo>
                  <a:lnTo>
                    <a:pt x="97" y="15465"/>
                  </a:lnTo>
                  <a:lnTo>
                    <a:pt x="174" y="15987"/>
                  </a:lnTo>
                  <a:lnTo>
                    <a:pt x="271" y="16509"/>
                  </a:lnTo>
                  <a:lnTo>
                    <a:pt x="387" y="17012"/>
                  </a:lnTo>
                  <a:lnTo>
                    <a:pt x="542" y="17514"/>
                  </a:lnTo>
                  <a:lnTo>
                    <a:pt x="715" y="17998"/>
                  </a:lnTo>
                  <a:lnTo>
                    <a:pt x="909" y="18481"/>
                  </a:lnTo>
                  <a:lnTo>
                    <a:pt x="1121" y="18964"/>
                  </a:lnTo>
                  <a:lnTo>
                    <a:pt x="1373" y="19409"/>
                  </a:lnTo>
                  <a:lnTo>
                    <a:pt x="1624" y="19873"/>
                  </a:lnTo>
                  <a:lnTo>
                    <a:pt x="1895" y="20298"/>
                  </a:lnTo>
                  <a:lnTo>
                    <a:pt x="2204" y="20723"/>
                  </a:lnTo>
                  <a:lnTo>
                    <a:pt x="2513" y="21149"/>
                  </a:lnTo>
                  <a:lnTo>
                    <a:pt x="2842" y="21535"/>
                  </a:lnTo>
                  <a:lnTo>
                    <a:pt x="3190" y="21922"/>
                  </a:lnTo>
                  <a:lnTo>
                    <a:pt x="3557" y="22289"/>
                  </a:lnTo>
                  <a:lnTo>
                    <a:pt x="3944" y="22656"/>
                  </a:lnTo>
                  <a:lnTo>
                    <a:pt x="4330" y="22985"/>
                  </a:lnTo>
                  <a:lnTo>
                    <a:pt x="4736" y="23314"/>
                  </a:lnTo>
                  <a:lnTo>
                    <a:pt x="5162" y="23604"/>
                  </a:lnTo>
                  <a:lnTo>
                    <a:pt x="5606" y="23894"/>
                  </a:lnTo>
                  <a:lnTo>
                    <a:pt x="6051" y="24164"/>
                  </a:lnTo>
                  <a:lnTo>
                    <a:pt x="6495" y="24416"/>
                  </a:lnTo>
                  <a:lnTo>
                    <a:pt x="6959" y="24648"/>
                  </a:lnTo>
                  <a:lnTo>
                    <a:pt x="7443" y="24860"/>
                  </a:lnTo>
                  <a:lnTo>
                    <a:pt x="7926" y="25054"/>
                  </a:lnTo>
                  <a:lnTo>
                    <a:pt x="8429" y="25208"/>
                  </a:lnTo>
                  <a:lnTo>
                    <a:pt x="8931" y="25363"/>
                  </a:lnTo>
                  <a:lnTo>
                    <a:pt x="9434" y="25479"/>
                  </a:lnTo>
                  <a:lnTo>
                    <a:pt x="9956" y="25576"/>
                  </a:lnTo>
                  <a:lnTo>
                    <a:pt x="10458" y="25653"/>
                  </a:lnTo>
                  <a:lnTo>
                    <a:pt x="11000" y="25711"/>
                  </a:lnTo>
                  <a:lnTo>
                    <a:pt x="11502" y="25730"/>
                  </a:lnTo>
                  <a:lnTo>
                    <a:pt x="12024" y="25749"/>
                  </a:lnTo>
                  <a:lnTo>
                    <a:pt x="12527" y="25730"/>
                  </a:lnTo>
                  <a:lnTo>
                    <a:pt x="13029" y="25691"/>
                  </a:lnTo>
                  <a:lnTo>
                    <a:pt x="13532" y="25633"/>
                  </a:lnTo>
                  <a:lnTo>
                    <a:pt x="14035" y="25537"/>
                  </a:lnTo>
                  <a:lnTo>
                    <a:pt x="14518" y="25440"/>
                  </a:lnTo>
                  <a:lnTo>
                    <a:pt x="15001" y="25324"/>
                  </a:lnTo>
                  <a:lnTo>
                    <a:pt x="15484" y="25170"/>
                  </a:lnTo>
                  <a:lnTo>
                    <a:pt x="15948" y="25015"/>
                  </a:lnTo>
                  <a:lnTo>
                    <a:pt x="16412" y="24841"/>
                  </a:lnTo>
                  <a:lnTo>
                    <a:pt x="16876" y="24628"/>
                  </a:lnTo>
                  <a:lnTo>
                    <a:pt x="17321" y="24416"/>
                  </a:lnTo>
                  <a:lnTo>
                    <a:pt x="17766" y="24184"/>
                  </a:lnTo>
                  <a:lnTo>
                    <a:pt x="18210" y="23932"/>
                  </a:lnTo>
                  <a:lnTo>
                    <a:pt x="18616" y="23681"/>
                  </a:lnTo>
                  <a:lnTo>
                    <a:pt x="19041" y="23391"/>
                  </a:lnTo>
                  <a:lnTo>
                    <a:pt x="19447" y="23101"/>
                  </a:lnTo>
                  <a:lnTo>
                    <a:pt x="19834" y="22792"/>
                  </a:lnTo>
                  <a:lnTo>
                    <a:pt x="20221" y="22463"/>
                  </a:lnTo>
                  <a:lnTo>
                    <a:pt x="20588" y="22135"/>
                  </a:lnTo>
                  <a:lnTo>
                    <a:pt x="20955" y="21767"/>
                  </a:lnTo>
                  <a:lnTo>
                    <a:pt x="21303" y="21419"/>
                  </a:lnTo>
                  <a:lnTo>
                    <a:pt x="21632" y="21033"/>
                  </a:lnTo>
                  <a:lnTo>
                    <a:pt x="21960" y="20646"/>
                  </a:lnTo>
                  <a:lnTo>
                    <a:pt x="22270" y="20240"/>
                  </a:lnTo>
                  <a:lnTo>
                    <a:pt x="22560" y="19834"/>
                  </a:lnTo>
                  <a:lnTo>
                    <a:pt x="22830" y="19409"/>
                  </a:lnTo>
                  <a:lnTo>
                    <a:pt x="23101" y="18984"/>
                  </a:lnTo>
                  <a:lnTo>
                    <a:pt x="23333" y="18539"/>
                  </a:lnTo>
                  <a:lnTo>
                    <a:pt x="23565" y="18094"/>
                  </a:lnTo>
                  <a:lnTo>
                    <a:pt x="23797" y="17630"/>
                  </a:lnTo>
                  <a:lnTo>
                    <a:pt x="24087" y="16915"/>
                  </a:lnTo>
                  <a:lnTo>
                    <a:pt x="24222" y="16567"/>
                  </a:lnTo>
                  <a:lnTo>
                    <a:pt x="24338" y="16200"/>
                  </a:lnTo>
                  <a:lnTo>
                    <a:pt x="24435" y="15852"/>
                  </a:lnTo>
                  <a:lnTo>
                    <a:pt x="24531" y="15504"/>
                  </a:lnTo>
                  <a:lnTo>
                    <a:pt x="24609" y="15137"/>
                  </a:lnTo>
                  <a:lnTo>
                    <a:pt x="24667" y="14789"/>
                  </a:lnTo>
                  <a:lnTo>
                    <a:pt x="24725" y="14421"/>
                  </a:lnTo>
                  <a:lnTo>
                    <a:pt x="24763" y="14054"/>
                  </a:lnTo>
                  <a:lnTo>
                    <a:pt x="24783" y="13687"/>
                  </a:lnTo>
                  <a:lnTo>
                    <a:pt x="24783" y="13320"/>
                  </a:lnTo>
                  <a:lnTo>
                    <a:pt x="24783" y="12952"/>
                  </a:lnTo>
                  <a:lnTo>
                    <a:pt x="24763" y="12566"/>
                  </a:lnTo>
                  <a:lnTo>
                    <a:pt x="24744" y="12179"/>
                  </a:lnTo>
                  <a:lnTo>
                    <a:pt x="24686" y="11792"/>
                  </a:lnTo>
                  <a:lnTo>
                    <a:pt x="24570" y="11000"/>
                  </a:lnTo>
                  <a:lnTo>
                    <a:pt x="24396" y="10227"/>
                  </a:lnTo>
                  <a:lnTo>
                    <a:pt x="24183" y="9434"/>
                  </a:lnTo>
                  <a:lnTo>
                    <a:pt x="23932" y="8680"/>
                  </a:lnTo>
                  <a:lnTo>
                    <a:pt x="23661" y="7926"/>
                  </a:lnTo>
                  <a:lnTo>
                    <a:pt x="23333" y="7172"/>
                  </a:lnTo>
                  <a:lnTo>
                    <a:pt x="22985" y="6457"/>
                  </a:lnTo>
                  <a:lnTo>
                    <a:pt x="22598" y="5761"/>
                  </a:lnTo>
                  <a:lnTo>
                    <a:pt x="22366" y="5394"/>
                  </a:lnTo>
                  <a:lnTo>
                    <a:pt x="22134" y="5046"/>
                  </a:lnTo>
                  <a:lnTo>
                    <a:pt x="21902" y="4698"/>
                  </a:lnTo>
                  <a:lnTo>
                    <a:pt x="21651" y="4350"/>
                  </a:lnTo>
                  <a:lnTo>
                    <a:pt x="21400" y="4021"/>
                  </a:lnTo>
                  <a:lnTo>
                    <a:pt x="21129" y="3693"/>
                  </a:lnTo>
                  <a:lnTo>
                    <a:pt x="20839" y="3383"/>
                  </a:lnTo>
                  <a:lnTo>
                    <a:pt x="20549" y="3074"/>
                  </a:lnTo>
                  <a:lnTo>
                    <a:pt x="20240" y="2784"/>
                  </a:lnTo>
                  <a:lnTo>
                    <a:pt x="19931" y="2494"/>
                  </a:lnTo>
                  <a:lnTo>
                    <a:pt x="19621" y="2223"/>
                  </a:lnTo>
                  <a:lnTo>
                    <a:pt x="19293" y="1953"/>
                  </a:lnTo>
                  <a:lnTo>
                    <a:pt x="18945" y="1721"/>
                  </a:lnTo>
                  <a:lnTo>
                    <a:pt x="18597" y="1489"/>
                  </a:lnTo>
                  <a:lnTo>
                    <a:pt x="18229" y="1257"/>
                  </a:lnTo>
                  <a:lnTo>
                    <a:pt x="17862" y="1064"/>
                  </a:lnTo>
                  <a:lnTo>
                    <a:pt x="17437" y="851"/>
                  </a:lnTo>
                  <a:lnTo>
                    <a:pt x="17012" y="677"/>
                  </a:lnTo>
                  <a:lnTo>
                    <a:pt x="16567" y="522"/>
                  </a:lnTo>
                  <a:lnTo>
                    <a:pt x="16142" y="387"/>
                  </a:lnTo>
                  <a:lnTo>
                    <a:pt x="15697" y="271"/>
                  </a:lnTo>
                  <a:lnTo>
                    <a:pt x="15233" y="174"/>
                  </a:lnTo>
                  <a:lnTo>
                    <a:pt x="14789" y="97"/>
                  </a:lnTo>
                  <a:lnTo>
                    <a:pt x="14344" y="39"/>
                  </a:lnTo>
                  <a:lnTo>
                    <a:pt x="13880" y="20"/>
                  </a:lnTo>
                  <a:lnTo>
                    <a:pt x="1341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97;p43">
              <a:extLst>
                <a:ext uri="{FF2B5EF4-FFF2-40B4-BE49-F238E27FC236}">
                  <a16:creationId xmlns:a16="http://schemas.microsoft.com/office/drawing/2014/main" id="{1D29A9D2-C4B1-EB63-2E13-88ECAEBCCFC0}"/>
                </a:ext>
              </a:extLst>
            </p:cNvPr>
            <p:cNvSpPr/>
            <p:nvPr/>
          </p:nvSpPr>
          <p:spPr>
            <a:xfrm>
              <a:off x="4170575" y="-2930650"/>
              <a:ext cx="153225" cy="17425"/>
            </a:xfrm>
            <a:custGeom>
              <a:avLst/>
              <a:gdLst/>
              <a:ahLst/>
              <a:cxnLst/>
              <a:rect l="l" t="t" r="r" b="b"/>
              <a:pathLst>
                <a:path w="6129" h="697" extrusionOk="0">
                  <a:moveTo>
                    <a:pt x="329" y="1"/>
                  </a:moveTo>
                  <a:lnTo>
                    <a:pt x="252" y="20"/>
                  </a:lnTo>
                  <a:lnTo>
                    <a:pt x="194" y="39"/>
                  </a:lnTo>
                  <a:lnTo>
                    <a:pt x="136" y="78"/>
                  </a:lnTo>
                  <a:lnTo>
                    <a:pt x="78" y="116"/>
                  </a:lnTo>
                  <a:lnTo>
                    <a:pt x="39" y="174"/>
                  </a:lnTo>
                  <a:lnTo>
                    <a:pt x="20" y="232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600"/>
                  </a:lnTo>
                  <a:lnTo>
                    <a:pt x="136" y="638"/>
                  </a:lnTo>
                  <a:lnTo>
                    <a:pt x="194" y="677"/>
                  </a:lnTo>
                  <a:lnTo>
                    <a:pt x="252" y="696"/>
                  </a:lnTo>
                  <a:lnTo>
                    <a:pt x="5877" y="696"/>
                  </a:lnTo>
                  <a:lnTo>
                    <a:pt x="5935" y="677"/>
                  </a:lnTo>
                  <a:lnTo>
                    <a:pt x="5993" y="638"/>
                  </a:lnTo>
                  <a:lnTo>
                    <a:pt x="6032" y="600"/>
                  </a:lnTo>
                  <a:lnTo>
                    <a:pt x="6071" y="542"/>
                  </a:lnTo>
                  <a:lnTo>
                    <a:pt x="6109" y="484"/>
                  </a:lnTo>
                  <a:lnTo>
                    <a:pt x="6129" y="348"/>
                  </a:lnTo>
                  <a:lnTo>
                    <a:pt x="6109" y="232"/>
                  </a:lnTo>
                  <a:lnTo>
                    <a:pt x="6071" y="174"/>
                  </a:lnTo>
                  <a:lnTo>
                    <a:pt x="6032" y="116"/>
                  </a:lnTo>
                  <a:lnTo>
                    <a:pt x="5993" y="78"/>
                  </a:lnTo>
                  <a:lnTo>
                    <a:pt x="5935" y="39"/>
                  </a:lnTo>
                  <a:lnTo>
                    <a:pt x="5877" y="20"/>
                  </a:lnTo>
                  <a:lnTo>
                    <a:pt x="5781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98;p43">
              <a:extLst>
                <a:ext uri="{FF2B5EF4-FFF2-40B4-BE49-F238E27FC236}">
                  <a16:creationId xmlns:a16="http://schemas.microsoft.com/office/drawing/2014/main" id="{481DC19F-7353-0101-6B83-5C58CEAF35CF}"/>
                </a:ext>
              </a:extLst>
            </p:cNvPr>
            <p:cNvSpPr/>
            <p:nvPr/>
          </p:nvSpPr>
          <p:spPr>
            <a:xfrm>
              <a:off x="4265300" y="-2847050"/>
              <a:ext cx="146450" cy="17425"/>
            </a:xfrm>
            <a:custGeom>
              <a:avLst/>
              <a:gdLst/>
              <a:ahLst/>
              <a:cxnLst/>
              <a:rect l="l" t="t" r="r" b="b"/>
              <a:pathLst>
                <a:path w="5858" h="697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52" y="677"/>
                  </a:lnTo>
                  <a:lnTo>
                    <a:pt x="329" y="697"/>
                  </a:lnTo>
                  <a:lnTo>
                    <a:pt x="5510" y="697"/>
                  </a:lnTo>
                  <a:lnTo>
                    <a:pt x="5587" y="677"/>
                  </a:lnTo>
                  <a:lnTo>
                    <a:pt x="5665" y="658"/>
                  </a:lnTo>
                  <a:lnTo>
                    <a:pt x="5723" y="619"/>
                  </a:lnTo>
                  <a:lnTo>
                    <a:pt x="5761" y="581"/>
                  </a:lnTo>
                  <a:lnTo>
                    <a:pt x="5800" y="523"/>
                  </a:lnTo>
                  <a:lnTo>
                    <a:pt x="5839" y="465"/>
                  </a:lnTo>
                  <a:lnTo>
                    <a:pt x="5858" y="349"/>
                  </a:lnTo>
                  <a:lnTo>
                    <a:pt x="5839" y="213"/>
                  </a:lnTo>
                  <a:lnTo>
                    <a:pt x="5800" y="155"/>
                  </a:lnTo>
                  <a:lnTo>
                    <a:pt x="5761" y="97"/>
                  </a:lnTo>
                  <a:lnTo>
                    <a:pt x="5723" y="59"/>
                  </a:lnTo>
                  <a:lnTo>
                    <a:pt x="5665" y="20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99;p43">
              <a:extLst>
                <a:ext uri="{FF2B5EF4-FFF2-40B4-BE49-F238E27FC236}">
                  <a16:creationId xmlns:a16="http://schemas.microsoft.com/office/drawing/2014/main" id="{09721AB6-95F8-047E-E126-C2A26B41F49B}"/>
                </a:ext>
              </a:extLst>
            </p:cNvPr>
            <p:cNvSpPr/>
            <p:nvPr/>
          </p:nvSpPr>
          <p:spPr>
            <a:xfrm>
              <a:off x="4258525" y="-2685150"/>
              <a:ext cx="148400" cy="16950"/>
            </a:xfrm>
            <a:custGeom>
              <a:avLst/>
              <a:gdLst/>
              <a:ahLst/>
              <a:cxnLst/>
              <a:rect l="l" t="t" r="r" b="b"/>
              <a:pathLst>
                <a:path w="5936" h="678" extrusionOk="0">
                  <a:moveTo>
                    <a:pt x="252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78" y="97"/>
                  </a:lnTo>
                  <a:lnTo>
                    <a:pt x="40" y="155"/>
                  </a:lnTo>
                  <a:lnTo>
                    <a:pt x="20" y="213"/>
                  </a:lnTo>
                  <a:lnTo>
                    <a:pt x="1" y="329"/>
                  </a:lnTo>
                  <a:lnTo>
                    <a:pt x="20" y="465"/>
                  </a:lnTo>
                  <a:lnTo>
                    <a:pt x="40" y="523"/>
                  </a:lnTo>
                  <a:lnTo>
                    <a:pt x="78" y="581"/>
                  </a:lnTo>
                  <a:lnTo>
                    <a:pt x="117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5684" y="677"/>
                  </a:lnTo>
                  <a:lnTo>
                    <a:pt x="5742" y="658"/>
                  </a:lnTo>
                  <a:lnTo>
                    <a:pt x="5800" y="619"/>
                  </a:lnTo>
                  <a:lnTo>
                    <a:pt x="5858" y="581"/>
                  </a:lnTo>
                  <a:lnTo>
                    <a:pt x="5897" y="523"/>
                  </a:lnTo>
                  <a:lnTo>
                    <a:pt x="5916" y="465"/>
                  </a:lnTo>
                  <a:lnTo>
                    <a:pt x="5936" y="329"/>
                  </a:lnTo>
                  <a:lnTo>
                    <a:pt x="5916" y="213"/>
                  </a:lnTo>
                  <a:lnTo>
                    <a:pt x="5897" y="155"/>
                  </a:lnTo>
                  <a:lnTo>
                    <a:pt x="5858" y="97"/>
                  </a:lnTo>
                  <a:lnTo>
                    <a:pt x="5800" y="59"/>
                  </a:lnTo>
                  <a:lnTo>
                    <a:pt x="5742" y="20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600;p43">
              <a:extLst>
                <a:ext uri="{FF2B5EF4-FFF2-40B4-BE49-F238E27FC236}">
                  <a16:creationId xmlns:a16="http://schemas.microsoft.com/office/drawing/2014/main" id="{D9C55532-469C-0348-E610-7AB1C10A9C11}"/>
                </a:ext>
              </a:extLst>
            </p:cNvPr>
            <p:cNvSpPr/>
            <p:nvPr/>
          </p:nvSpPr>
          <p:spPr>
            <a:xfrm>
              <a:off x="5127950" y="-2964975"/>
              <a:ext cx="206375" cy="16950"/>
            </a:xfrm>
            <a:custGeom>
              <a:avLst/>
              <a:gdLst/>
              <a:ahLst/>
              <a:cxnLst/>
              <a:rect l="l" t="t" r="r" b="b"/>
              <a:pathLst>
                <a:path w="8255" h="678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8"/>
                  </a:lnTo>
                  <a:lnTo>
                    <a:pt x="39" y="156"/>
                  </a:lnTo>
                  <a:lnTo>
                    <a:pt x="20" y="214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20"/>
                  </a:lnTo>
                  <a:lnTo>
                    <a:pt x="175" y="658"/>
                  </a:lnTo>
                  <a:lnTo>
                    <a:pt x="252" y="678"/>
                  </a:lnTo>
                  <a:lnTo>
                    <a:pt x="8004" y="678"/>
                  </a:lnTo>
                  <a:lnTo>
                    <a:pt x="8062" y="658"/>
                  </a:lnTo>
                  <a:lnTo>
                    <a:pt x="8120" y="620"/>
                  </a:lnTo>
                  <a:lnTo>
                    <a:pt x="8158" y="581"/>
                  </a:lnTo>
                  <a:lnTo>
                    <a:pt x="8197" y="523"/>
                  </a:lnTo>
                  <a:lnTo>
                    <a:pt x="8236" y="465"/>
                  </a:lnTo>
                  <a:lnTo>
                    <a:pt x="8255" y="349"/>
                  </a:lnTo>
                  <a:lnTo>
                    <a:pt x="8236" y="214"/>
                  </a:lnTo>
                  <a:lnTo>
                    <a:pt x="8197" y="156"/>
                  </a:lnTo>
                  <a:lnTo>
                    <a:pt x="8158" y="98"/>
                  </a:lnTo>
                  <a:lnTo>
                    <a:pt x="8120" y="59"/>
                  </a:lnTo>
                  <a:lnTo>
                    <a:pt x="8062" y="20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601;p43">
              <a:extLst>
                <a:ext uri="{FF2B5EF4-FFF2-40B4-BE49-F238E27FC236}">
                  <a16:creationId xmlns:a16="http://schemas.microsoft.com/office/drawing/2014/main" id="{F7D6FB26-E186-D0AE-C5DA-5CCE51972F65}"/>
                </a:ext>
              </a:extLst>
            </p:cNvPr>
            <p:cNvSpPr/>
            <p:nvPr/>
          </p:nvSpPr>
          <p:spPr>
            <a:xfrm>
              <a:off x="5215900" y="-2872650"/>
              <a:ext cx="86050" cy="17425"/>
            </a:xfrm>
            <a:custGeom>
              <a:avLst/>
              <a:gdLst/>
              <a:ahLst/>
              <a:cxnLst/>
              <a:rect l="l" t="t" r="r" b="b"/>
              <a:pathLst>
                <a:path w="3442" h="697" extrusionOk="0">
                  <a:moveTo>
                    <a:pt x="252" y="0"/>
                  </a:moveTo>
                  <a:lnTo>
                    <a:pt x="175" y="39"/>
                  </a:lnTo>
                  <a:lnTo>
                    <a:pt x="117" y="58"/>
                  </a:lnTo>
                  <a:lnTo>
                    <a:pt x="78" y="116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580"/>
                  </a:lnTo>
                  <a:lnTo>
                    <a:pt x="117" y="638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329" y="696"/>
                  </a:lnTo>
                  <a:lnTo>
                    <a:pt x="3094" y="696"/>
                  </a:lnTo>
                  <a:lnTo>
                    <a:pt x="3190" y="677"/>
                  </a:lnTo>
                  <a:lnTo>
                    <a:pt x="3248" y="658"/>
                  </a:lnTo>
                  <a:lnTo>
                    <a:pt x="3306" y="638"/>
                  </a:lnTo>
                  <a:lnTo>
                    <a:pt x="3345" y="580"/>
                  </a:lnTo>
                  <a:lnTo>
                    <a:pt x="3384" y="542"/>
                  </a:lnTo>
                  <a:lnTo>
                    <a:pt x="3422" y="484"/>
                  </a:lnTo>
                  <a:lnTo>
                    <a:pt x="3442" y="348"/>
                  </a:lnTo>
                  <a:lnTo>
                    <a:pt x="3422" y="213"/>
                  </a:lnTo>
                  <a:lnTo>
                    <a:pt x="3384" y="155"/>
                  </a:lnTo>
                  <a:lnTo>
                    <a:pt x="3345" y="116"/>
                  </a:lnTo>
                  <a:lnTo>
                    <a:pt x="3306" y="58"/>
                  </a:lnTo>
                  <a:lnTo>
                    <a:pt x="3248" y="39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602;p43">
              <a:extLst>
                <a:ext uri="{FF2B5EF4-FFF2-40B4-BE49-F238E27FC236}">
                  <a16:creationId xmlns:a16="http://schemas.microsoft.com/office/drawing/2014/main" id="{45F5FF06-6525-7511-25D4-5DD73AF01F8C}"/>
                </a:ext>
              </a:extLst>
            </p:cNvPr>
            <p:cNvSpPr/>
            <p:nvPr/>
          </p:nvSpPr>
          <p:spPr>
            <a:xfrm>
              <a:off x="5127950" y="-2749900"/>
              <a:ext cx="171600" cy="16925"/>
            </a:xfrm>
            <a:custGeom>
              <a:avLst/>
              <a:gdLst/>
              <a:ahLst/>
              <a:cxnLst/>
              <a:rect l="l" t="t" r="r" b="b"/>
              <a:pathLst>
                <a:path w="6864" h="677" extrusionOk="0">
                  <a:moveTo>
                    <a:pt x="252" y="0"/>
                  </a:moveTo>
                  <a:lnTo>
                    <a:pt x="194" y="20"/>
                  </a:lnTo>
                  <a:lnTo>
                    <a:pt x="136" y="58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64"/>
                  </a:lnTo>
                  <a:lnTo>
                    <a:pt x="39" y="522"/>
                  </a:lnTo>
                  <a:lnTo>
                    <a:pt x="78" y="580"/>
                  </a:lnTo>
                  <a:lnTo>
                    <a:pt x="136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6612" y="677"/>
                  </a:lnTo>
                  <a:lnTo>
                    <a:pt x="6670" y="658"/>
                  </a:lnTo>
                  <a:lnTo>
                    <a:pt x="6728" y="619"/>
                  </a:lnTo>
                  <a:lnTo>
                    <a:pt x="6786" y="580"/>
                  </a:lnTo>
                  <a:lnTo>
                    <a:pt x="6824" y="522"/>
                  </a:lnTo>
                  <a:lnTo>
                    <a:pt x="6844" y="464"/>
                  </a:lnTo>
                  <a:lnTo>
                    <a:pt x="6863" y="348"/>
                  </a:lnTo>
                  <a:lnTo>
                    <a:pt x="6844" y="213"/>
                  </a:lnTo>
                  <a:lnTo>
                    <a:pt x="6824" y="155"/>
                  </a:lnTo>
                  <a:lnTo>
                    <a:pt x="6786" y="97"/>
                  </a:lnTo>
                  <a:lnTo>
                    <a:pt x="6728" y="58"/>
                  </a:lnTo>
                  <a:lnTo>
                    <a:pt x="6670" y="20"/>
                  </a:lnTo>
                  <a:lnTo>
                    <a:pt x="6612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603;p43">
              <a:extLst>
                <a:ext uri="{FF2B5EF4-FFF2-40B4-BE49-F238E27FC236}">
                  <a16:creationId xmlns:a16="http://schemas.microsoft.com/office/drawing/2014/main" id="{25A49AB3-6A86-F831-B7EE-71ADB6BE435A}"/>
                </a:ext>
              </a:extLst>
            </p:cNvPr>
            <p:cNvSpPr/>
            <p:nvPr/>
          </p:nvSpPr>
          <p:spPr>
            <a:xfrm>
              <a:off x="4304450" y="-2116325"/>
              <a:ext cx="206375" cy="17425"/>
            </a:xfrm>
            <a:custGeom>
              <a:avLst/>
              <a:gdLst/>
              <a:ahLst/>
              <a:cxnLst/>
              <a:rect l="l" t="t" r="r" b="b"/>
              <a:pathLst>
                <a:path w="8255" h="697" extrusionOk="0">
                  <a:moveTo>
                    <a:pt x="271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20" y="213"/>
                  </a:lnTo>
                  <a:lnTo>
                    <a:pt x="0" y="349"/>
                  </a:lnTo>
                  <a:lnTo>
                    <a:pt x="20" y="464"/>
                  </a:lnTo>
                  <a:lnTo>
                    <a:pt x="58" y="522"/>
                  </a:lnTo>
                  <a:lnTo>
                    <a:pt x="97" y="580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1" y="677"/>
                  </a:lnTo>
                  <a:lnTo>
                    <a:pt x="348" y="696"/>
                  </a:lnTo>
                  <a:lnTo>
                    <a:pt x="7926" y="696"/>
                  </a:lnTo>
                  <a:lnTo>
                    <a:pt x="8003" y="677"/>
                  </a:lnTo>
                  <a:lnTo>
                    <a:pt x="8081" y="658"/>
                  </a:lnTo>
                  <a:lnTo>
                    <a:pt x="8139" y="619"/>
                  </a:lnTo>
                  <a:lnTo>
                    <a:pt x="8177" y="580"/>
                  </a:lnTo>
                  <a:lnTo>
                    <a:pt x="8216" y="522"/>
                  </a:lnTo>
                  <a:lnTo>
                    <a:pt x="8235" y="464"/>
                  </a:lnTo>
                  <a:lnTo>
                    <a:pt x="8255" y="349"/>
                  </a:lnTo>
                  <a:lnTo>
                    <a:pt x="8235" y="213"/>
                  </a:lnTo>
                  <a:lnTo>
                    <a:pt x="8216" y="155"/>
                  </a:lnTo>
                  <a:lnTo>
                    <a:pt x="8177" y="97"/>
                  </a:lnTo>
                  <a:lnTo>
                    <a:pt x="8139" y="59"/>
                  </a:lnTo>
                  <a:lnTo>
                    <a:pt x="8081" y="20"/>
                  </a:lnTo>
                  <a:lnTo>
                    <a:pt x="80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604;p43">
              <a:extLst>
                <a:ext uri="{FF2B5EF4-FFF2-40B4-BE49-F238E27FC236}">
                  <a16:creationId xmlns:a16="http://schemas.microsoft.com/office/drawing/2014/main" id="{7765FD0D-8756-1361-822D-EE63B0191323}"/>
                </a:ext>
              </a:extLst>
            </p:cNvPr>
            <p:cNvSpPr/>
            <p:nvPr/>
          </p:nvSpPr>
          <p:spPr>
            <a:xfrm>
              <a:off x="5185450" y="-2345400"/>
              <a:ext cx="116500" cy="17425"/>
            </a:xfrm>
            <a:custGeom>
              <a:avLst/>
              <a:gdLst/>
              <a:ahLst/>
              <a:cxnLst/>
              <a:rect l="l" t="t" r="r" b="b"/>
              <a:pathLst>
                <a:path w="4660" h="697" extrusionOk="0">
                  <a:moveTo>
                    <a:pt x="27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59" y="523"/>
                  </a:lnTo>
                  <a:lnTo>
                    <a:pt x="9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2" y="677"/>
                  </a:lnTo>
                  <a:lnTo>
                    <a:pt x="349" y="696"/>
                  </a:lnTo>
                  <a:lnTo>
                    <a:pt x="4312" y="696"/>
                  </a:lnTo>
                  <a:lnTo>
                    <a:pt x="4408" y="677"/>
                  </a:lnTo>
                  <a:lnTo>
                    <a:pt x="4466" y="658"/>
                  </a:lnTo>
                  <a:lnTo>
                    <a:pt x="4524" y="619"/>
                  </a:lnTo>
                  <a:lnTo>
                    <a:pt x="4563" y="581"/>
                  </a:lnTo>
                  <a:lnTo>
                    <a:pt x="4602" y="523"/>
                  </a:lnTo>
                  <a:lnTo>
                    <a:pt x="4640" y="465"/>
                  </a:lnTo>
                  <a:lnTo>
                    <a:pt x="4660" y="349"/>
                  </a:lnTo>
                  <a:lnTo>
                    <a:pt x="4640" y="213"/>
                  </a:lnTo>
                  <a:lnTo>
                    <a:pt x="4602" y="155"/>
                  </a:lnTo>
                  <a:lnTo>
                    <a:pt x="4563" y="117"/>
                  </a:lnTo>
                  <a:lnTo>
                    <a:pt x="4524" y="59"/>
                  </a:lnTo>
                  <a:lnTo>
                    <a:pt x="4466" y="20"/>
                  </a:lnTo>
                  <a:lnTo>
                    <a:pt x="440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5712;p51">
            <a:extLst>
              <a:ext uri="{FF2B5EF4-FFF2-40B4-BE49-F238E27FC236}">
                <a16:creationId xmlns:a16="http://schemas.microsoft.com/office/drawing/2014/main" id="{6609D2C0-BBD9-4792-708E-C933310F58A2}"/>
              </a:ext>
            </a:extLst>
          </p:cNvPr>
          <p:cNvGrpSpPr/>
          <p:nvPr/>
        </p:nvGrpSpPr>
        <p:grpSpPr>
          <a:xfrm>
            <a:off x="7830728" y="2562511"/>
            <a:ext cx="753679" cy="415107"/>
            <a:chOff x="7116833" y="2612568"/>
            <a:chExt cx="753679" cy="415107"/>
          </a:xfrm>
        </p:grpSpPr>
        <p:sp>
          <p:nvSpPr>
            <p:cNvPr id="280" name="Google Shape;5713;p51">
              <a:extLst>
                <a:ext uri="{FF2B5EF4-FFF2-40B4-BE49-F238E27FC236}">
                  <a16:creationId xmlns:a16="http://schemas.microsoft.com/office/drawing/2014/main" id="{23A66F8A-0543-33E7-9E30-6BA8191060A6}"/>
                </a:ext>
              </a:extLst>
            </p:cNvPr>
            <p:cNvSpPr/>
            <p:nvPr/>
          </p:nvSpPr>
          <p:spPr>
            <a:xfrm>
              <a:off x="7116833" y="2664370"/>
              <a:ext cx="709860" cy="338949"/>
            </a:xfrm>
            <a:custGeom>
              <a:avLst/>
              <a:gdLst/>
              <a:ahLst/>
              <a:cxnLst/>
              <a:rect l="l" t="t" r="r" b="b"/>
              <a:pathLst>
                <a:path w="97676" h="46623" extrusionOk="0">
                  <a:moveTo>
                    <a:pt x="89112" y="0"/>
                  </a:moveTo>
                  <a:lnTo>
                    <a:pt x="88513" y="30"/>
                  </a:lnTo>
                  <a:lnTo>
                    <a:pt x="87884" y="60"/>
                  </a:lnTo>
                  <a:lnTo>
                    <a:pt x="87285" y="150"/>
                  </a:lnTo>
                  <a:lnTo>
                    <a:pt x="86687" y="240"/>
                  </a:lnTo>
                  <a:lnTo>
                    <a:pt x="86058" y="360"/>
                  </a:lnTo>
                  <a:lnTo>
                    <a:pt x="85459" y="509"/>
                  </a:lnTo>
                  <a:lnTo>
                    <a:pt x="84860" y="689"/>
                  </a:lnTo>
                  <a:lnTo>
                    <a:pt x="84291" y="869"/>
                  </a:lnTo>
                  <a:lnTo>
                    <a:pt x="83722" y="1078"/>
                  </a:lnTo>
                  <a:lnTo>
                    <a:pt x="83153" y="1288"/>
                  </a:lnTo>
                  <a:lnTo>
                    <a:pt x="81926" y="1797"/>
                  </a:lnTo>
                  <a:lnTo>
                    <a:pt x="80488" y="2366"/>
                  </a:lnTo>
                  <a:lnTo>
                    <a:pt x="78871" y="2965"/>
                  </a:lnTo>
                  <a:lnTo>
                    <a:pt x="77105" y="3594"/>
                  </a:lnTo>
                  <a:lnTo>
                    <a:pt x="73182" y="4941"/>
                  </a:lnTo>
                  <a:lnTo>
                    <a:pt x="69020" y="6348"/>
                  </a:lnTo>
                  <a:lnTo>
                    <a:pt x="60696" y="9133"/>
                  </a:lnTo>
                  <a:lnTo>
                    <a:pt x="57013" y="10391"/>
                  </a:lnTo>
                  <a:lnTo>
                    <a:pt x="53958" y="11469"/>
                  </a:lnTo>
                  <a:lnTo>
                    <a:pt x="52611" y="11948"/>
                  </a:lnTo>
                  <a:lnTo>
                    <a:pt x="51234" y="12427"/>
                  </a:lnTo>
                  <a:lnTo>
                    <a:pt x="49826" y="12906"/>
                  </a:lnTo>
                  <a:lnTo>
                    <a:pt x="48359" y="13355"/>
                  </a:lnTo>
                  <a:lnTo>
                    <a:pt x="46802" y="13834"/>
                  </a:lnTo>
                  <a:lnTo>
                    <a:pt x="45125" y="14283"/>
                  </a:lnTo>
                  <a:lnTo>
                    <a:pt x="43328" y="14762"/>
                  </a:lnTo>
                  <a:lnTo>
                    <a:pt x="41352" y="15242"/>
                  </a:lnTo>
                  <a:lnTo>
                    <a:pt x="39226" y="15721"/>
                  </a:lnTo>
                  <a:lnTo>
                    <a:pt x="36921" y="16230"/>
                  </a:lnTo>
                  <a:lnTo>
                    <a:pt x="34375" y="16769"/>
                  </a:lnTo>
                  <a:lnTo>
                    <a:pt x="31591" y="17308"/>
                  </a:lnTo>
                  <a:lnTo>
                    <a:pt x="28566" y="17877"/>
                  </a:lnTo>
                  <a:lnTo>
                    <a:pt x="25243" y="18475"/>
                  </a:lnTo>
                  <a:lnTo>
                    <a:pt x="21619" y="19104"/>
                  </a:lnTo>
                  <a:lnTo>
                    <a:pt x="17667" y="19763"/>
                  </a:lnTo>
                  <a:lnTo>
                    <a:pt x="15661" y="20122"/>
                  </a:lnTo>
                  <a:lnTo>
                    <a:pt x="13834" y="20512"/>
                  </a:lnTo>
                  <a:lnTo>
                    <a:pt x="12127" y="20901"/>
                  </a:lnTo>
                  <a:lnTo>
                    <a:pt x="10540" y="21350"/>
                  </a:lnTo>
                  <a:lnTo>
                    <a:pt x="9103" y="21829"/>
                  </a:lnTo>
                  <a:lnTo>
                    <a:pt x="7786" y="22308"/>
                  </a:lnTo>
                  <a:lnTo>
                    <a:pt x="6558" y="22817"/>
                  </a:lnTo>
                  <a:lnTo>
                    <a:pt x="5480" y="23356"/>
                  </a:lnTo>
                  <a:lnTo>
                    <a:pt x="5001" y="23626"/>
                  </a:lnTo>
                  <a:lnTo>
                    <a:pt x="4522" y="23895"/>
                  </a:lnTo>
                  <a:lnTo>
                    <a:pt x="4073" y="24195"/>
                  </a:lnTo>
                  <a:lnTo>
                    <a:pt x="3653" y="24464"/>
                  </a:lnTo>
                  <a:lnTo>
                    <a:pt x="3264" y="24764"/>
                  </a:lnTo>
                  <a:lnTo>
                    <a:pt x="2875" y="25063"/>
                  </a:lnTo>
                  <a:lnTo>
                    <a:pt x="2546" y="25392"/>
                  </a:lnTo>
                  <a:lnTo>
                    <a:pt x="2216" y="25692"/>
                  </a:lnTo>
                  <a:lnTo>
                    <a:pt x="1917" y="25991"/>
                  </a:lnTo>
                  <a:lnTo>
                    <a:pt x="1647" y="26321"/>
                  </a:lnTo>
                  <a:lnTo>
                    <a:pt x="1408" y="26650"/>
                  </a:lnTo>
                  <a:lnTo>
                    <a:pt x="1168" y="26979"/>
                  </a:lnTo>
                  <a:lnTo>
                    <a:pt x="988" y="27309"/>
                  </a:lnTo>
                  <a:lnTo>
                    <a:pt x="779" y="27638"/>
                  </a:lnTo>
                  <a:lnTo>
                    <a:pt x="629" y="27997"/>
                  </a:lnTo>
                  <a:lnTo>
                    <a:pt x="479" y="28327"/>
                  </a:lnTo>
                  <a:lnTo>
                    <a:pt x="360" y="28686"/>
                  </a:lnTo>
                  <a:lnTo>
                    <a:pt x="240" y="29015"/>
                  </a:lnTo>
                  <a:lnTo>
                    <a:pt x="180" y="29375"/>
                  </a:lnTo>
                  <a:lnTo>
                    <a:pt x="90" y="29734"/>
                  </a:lnTo>
                  <a:lnTo>
                    <a:pt x="0" y="30483"/>
                  </a:lnTo>
                  <a:lnTo>
                    <a:pt x="0" y="31201"/>
                  </a:lnTo>
                  <a:lnTo>
                    <a:pt x="30" y="31950"/>
                  </a:lnTo>
                  <a:lnTo>
                    <a:pt x="120" y="32728"/>
                  </a:lnTo>
                  <a:lnTo>
                    <a:pt x="270" y="33507"/>
                  </a:lnTo>
                  <a:lnTo>
                    <a:pt x="449" y="34286"/>
                  </a:lnTo>
                  <a:lnTo>
                    <a:pt x="689" y="35064"/>
                  </a:lnTo>
                  <a:lnTo>
                    <a:pt x="988" y="35873"/>
                  </a:lnTo>
                  <a:lnTo>
                    <a:pt x="1288" y="36681"/>
                  </a:lnTo>
                  <a:lnTo>
                    <a:pt x="1647" y="37489"/>
                  </a:lnTo>
                  <a:lnTo>
                    <a:pt x="2007" y="38298"/>
                  </a:lnTo>
                  <a:lnTo>
                    <a:pt x="2396" y="39106"/>
                  </a:lnTo>
                  <a:lnTo>
                    <a:pt x="3234" y="40783"/>
                  </a:lnTo>
                  <a:lnTo>
                    <a:pt x="3683" y="41562"/>
                  </a:lnTo>
                  <a:lnTo>
                    <a:pt x="4162" y="42280"/>
                  </a:lnTo>
                  <a:lnTo>
                    <a:pt x="4671" y="42939"/>
                  </a:lnTo>
                  <a:lnTo>
                    <a:pt x="5210" y="43508"/>
                  </a:lnTo>
                  <a:lnTo>
                    <a:pt x="5779" y="44047"/>
                  </a:lnTo>
                  <a:lnTo>
                    <a:pt x="6378" y="44496"/>
                  </a:lnTo>
                  <a:lnTo>
                    <a:pt x="6977" y="44915"/>
                  </a:lnTo>
                  <a:lnTo>
                    <a:pt x="7576" y="45275"/>
                  </a:lnTo>
                  <a:lnTo>
                    <a:pt x="8205" y="45604"/>
                  </a:lnTo>
                  <a:lnTo>
                    <a:pt x="8834" y="45844"/>
                  </a:lnTo>
                  <a:lnTo>
                    <a:pt x="9492" y="46083"/>
                  </a:lnTo>
                  <a:lnTo>
                    <a:pt x="10121" y="46233"/>
                  </a:lnTo>
                  <a:lnTo>
                    <a:pt x="10750" y="46383"/>
                  </a:lnTo>
                  <a:lnTo>
                    <a:pt x="11379" y="46502"/>
                  </a:lnTo>
                  <a:lnTo>
                    <a:pt x="12008" y="46562"/>
                  </a:lnTo>
                  <a:lnTo>
                    <a:pt x="12636" y="46622"/>
                  </a:lnTo>
                  <a:lnTo>
                    <a:pt x="13834" y="46622"/>
                  </a:lnTo>
                  <a:lnTo>
                    <a:pt x="14403" y="46592"/>
                  </a:lnTo>
                  <a:lnTo>
                    <a:pt x="14942" y="46562"/>
                  </a:lnTo>
                  <a:lnTo>
                    <a:pt x="15960" y="46443"/>
                  </a:lnTo>
                  <a:lnTo>
                    <a:pt x="16829" y="46293"/>
                  </a:lnTo>
                  <a:lnTo>
                    <a:pt x="17547" y="46143"/>
                  </a:lnTo>
                  <a:lnTo>
                    <a:pt x="18116" y="45993"/>
                  </a:lnTo>
                  <a:lnTo>
                    <a:pt x="18565" y="45844"/>
                  </a:lnTo>
                  <a:lnTo>
                    <a:pt x="27339" y="42849"/>
                  </a:lnTo>
                  <a:lnTo>
                    <a:pt x="47341" y="36052"/>
                  </a:lnTo>
                  <a:lnTo>
                    <a:pt x="58630" y="32219"/>
                  </a:lnTo>
                  <a:lnTo>
                    <a:pt x="69229" y="28656"/>
                  </a:lnTo>
                  <a:lnTo>
                    <a:pt x="77943" y="25752"/>
                  </a:lnTo>
                  <a:lnTo>
                    <a:pt x="81207" y="24704"/>
                  </a:lnTo>
                  <a:lnTo>
                    <a:pt x="83572" y="23955"/>
                  </a:lnTo>
                  <a:lnTo>
                    <a:pt x="85399" y="23386"/>
                  </a:lnTo>
                  <a:lnTo>
                    <a:pt x="87046" y="22817"/>
                  </a:lnTo>
                  <a:lnTo>
                    <a:pt x="88603" y="22278"/>
                  </a:lnTo>
                  <a:lnTo>
                    <a:pt x="90010" y="21709"/>
                  </a:lnTo>
                  <a:lnTo>
                    <a:pt x="90669" y="21410"/>
                  </a:lnTo>
                  <a:lnTo>
                    <a:pt x="91298" y="21110"/>
                  </a:lnTo>
                  <a:lnTo>
                    <a:pt x="91897" y="20811"/>
                  </a:lnTo>
                  <a:lnTo>
                    <a:pt x="92466" y="20482"/>
                  </a:lnTo>
                  <a:lnTo>
                    <a:pt x="93005" y="20152"/>
                  </a:lnTo>
                  <a:lnTo>
                    <a:pt x="93514" y="19793"/>
                  </a:lnTo>
                  <a:lnTo>
                    <a:pt x="93993" y="19434"/>
                  </a:lnTo>
                  <a:lnTo>
                    <a:pt x="94442" y="19044"/>
                  </a:lnTo>
                  <a:lnTo>
                    <a:pt x="94861" y="18625"/>
                  </a:lnTo>
                  <a:lnTo>
                    <a:pt x="95250" y="18206"/>
                  </a:lnTo>
                  <a:lnTo>
                    <a:pt x="95610" y="17757"/>
                  </a:lnTo>
                  <a:lnTo>
                    <a:pt x="95939" y="17278"/>
                  </a:lnTo>
                  <a:lnTo>
                    <a:pt x="96238" y="16799"/>
                  </a:lnTo>
                  <a:lnTo>
                    <a:pt x="96508" y="16260"/>
                  </a:lnTo>
                  <a:lnTo>
                    <a:pt x="96747" y="15691"/>
                  </a:lnTo>
                  <a:lnTo>
                    <a:pt x="96957" y="15122"/>
                  </a:lnTo>
                  <a:lnTo>
                    <a:pt x="97137" y="14493"/>
                  </a:lnTo>
                  <a:lnTo>
                    <a:pt x="97316" y="13834"/>
                  </a:lnTo>
                  <a:lnTo>
                    <a:pt x="97436" y="13146"/>
                  </a:lnTo>
                  <a:lnTo>
                    <a:pt x="97556" y="12427"/>
                  </a:lnTo>
                  <a:lnTo>
                    <a:pt x="97616" y="11648"/>
                  </a:lnTo>
                  <a:lnTo>
                    <a:pt x="97676" y="10840"/>
                  </a:lnTo>
                  <a:lnTo>
                    <a:pt x="97676" y="10001"/>
                  </a:lnTo>
                  <a:lnTo>
                    <a:pt x="97676" y="9103"/>
                  </a:lnTo>
                  <a:lnTo>
                    <a:pt x="97646" y="8205"/>
                  </a:lnTo>
                  <a:lnTo>
                    <a:pt x="97556" y="7366"/>
                  </a:lnTo>
                  <a:lnTo>
                    <a:pt x="97436" y="6588"/>
                  </a:lnTo>
                  <a:lnTo>
                    <a:pt x="97257" y="5839"/>
                  </a:lnTo>
                  <a:lnTo>
                    <a:pt x="97047" y="5151"/>
                  </a:lnTo>
                  <a:lnTo>
                    <a:pt x="96777" y="4522"/>
                  </a:lnTo>
                  <a:lnTo>
                    <a:pt x="96478" y="3923"/>
                  </a:lnTo>
                  <a:lnTo>
                    <a:pt x="96179" y="3384"/>
                  </a:lnTo>
                  <a:lnTo>
                    <a:pt x="95819" y="2905"/>
                  </a:lnTo>
                  <a:lnTo>
                    <a:pt x="95430" y="2426"/>
                  </a:lnTo>
                  <a:lnTo>
                    <a:pt x="95011" y="2037"/>
                  </a:lnTo>
                  <a:lnTo>
                    <a:pt x="94562" y="1647"/>
                  </a:lnTo>
                  <a:lnTo>
                    <a:pt x="94083" y="1318"/>
                  </a:lnTo>
                  <a:lnTo>
                    <a:pt x="93603" y="1048"/>
                  </a:lnTo>
                  <a:lnTo>
                    <a:pt x="93094" y="779"/>
                  </a:lnTo>
                  <a:lnTo>
                    <a:pt x="92555" y="569"/>
                  </a:lnTo>
                  <a:lnTo>
                    <a:pt x="92016" y="390"/>
                  </a:lnTo>
                  <a:lnTo>
                    <a:pt x="91448" y="270"/>
                  </a:lnTo>
                  <a:lnTo>
                    <a:pt x="90879" y="150"/>
                  </a:lnTo>
                  <a:lnTo>
                    <a:pt x="90310" y="60"/>
                  </a:lnTo>
                  <a:lnTo>
                    <a:pt x="89711" y="30"/>
                  </a:lnTo>
                  <a:lnTo>
                    <a:pt x="89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714;p51">
              <a:extLst>
                <a:ext uri="{FF2B5EF4-FFF2-40B4-BE49-F238E27FC236}">
                  <a16:creationId xmlns:a16="http://schemas.microsoft.com/office/drawing/2014/main" id="{2CB92003-CE26-D34E-E623-E2D8F6C399BE}"/>
                </a:ext>
              </a:extLst>
            </p:cNvPr>
            <p:cNvSpPr/>
            <p:nvPr/>
          </p:nvSpPr>
          <p:spPr>
            <a:xfrm>
              <a:off x="7185387" y="2677213"/>
              <a:ext cx="586909" cy="181990"/>
            </a:xfrm>
            <a:custGeom>
              <a:avLst/>
              <a:gdLst/>
              <a:ahLst/>
              <a:cxnLst/>
              <a:rect l="l" t="t" r="r" b="b"/>
              <a:pathLst>
                <a:path w="80758" h="25033" extrusionOk="0">
                  <a:moveTo>
                    <a:pt x="65068" y="0"/>
                  </a:moveTo>
                  <a:lnTo>
                    <a:pt x="64618" y="60"/>
                  </a:lnTo>
                  <a:lnTo>
                    <a:pt x="64139" y="180"/>
                  </a:lnTo>
                  <a:lnTo>
                    <a:pt x="63690" y="329"/>
                  </a:lnTo>
                  <a:lnTo>
                    <a:pt x="63271" y="509"/>
                  </a:lnTo>
                  <a:lnTo>
                    <a:pt x="62852" y="719"/>
                  </a:lnTo>
                  <a:lnTo>
                    <a:pt x="62492" y="958"/>
                  </a:lnTo>
                  <a:lnTo>
                    <a:pt x="62133" y="1258"/>
                  </a:lnTo>
                  <a:lnTo>
                    <a:pt x="61774" y="1587"/>
                  </a:lnTo>
                  <a:lnTo>
                    <a:pt x="61474" y="1916"/>
                  </a:lnTo>
                  <a:lnTo>
                    <a:pt x="61205" y="2276"/>
                  </a:lnTo>
                  <a:lnTo>
                    <a:pt x="60965" y="2695"/>
                  </a:lnTo>
                  <a:lnTo>
                    <a:pt x="60756" y="3114"/>
                  </a:lnTo>
                  <a:lnTo>
                    <a:pt x="60576" y="3533"/>
                  </a:lnTo>
                  <a:lnTo>
                    <a:pt x="60426" y="4012"/>
                  </a:lnTo>
                  <a:lnTo>
                    <a:pt x="60336" y="4492"/>
                  </a:lnTo>
                  <a:lnTo>
                    <a:pt x="60277" y="4971"/>
                  </a:lnTo>
                  <a:lnTo>
                    <a:pt x="60247" y="5300"/>
                  </a:lnTo>
                  <a:lnTo>
                    <a:pt x="60247" y="5599"/>
                  </a:lnTo>
                  <a:lnTo>
                    <a:pt x="60277" y="6198"/>
                  </a:lnTo>
                  <a:lnTo>
                    <a:pt x="60307" y="6827"/>
                  </a:lnTo>
                  <a:lnTo>
                    <a:pt x="60307" y="7097"/>
                  </a:lnTo>
                  <a:lnTo>
                    <a:pt x="60247" y="7336"/>
                  </a:lnTo>
                  <a:lnTo>
                    <a:pt x="60007" y="7306"/>
                  </a:lnTo>
                  <a:lnTo>
                    <a:pt x="59708" y="7216"/>
                  </a:lnTo>
                  <a:lnTo>
                    <a:pt x="59079" y="7007"/>
                  </a:lnTo>
                  <a:lnTo>
                    <a:pt x="58480" y="6737"/>
                  </a:lnTo>
                  <a:lnTo>
                    <a:pt x="58031" y="6528"/>
                  </a:lnTo>
                  <a:lnTo>
                    <a:pt x="57642" y="6318"/>
                  </a:lnTo>
                  <a:lnTo>
                    <a:pt x="56504" y="5779"/>
                  </a:lnTo>
                  <a:lnTo>
                    <a:pt x="55036" y="5060"/>
                  </a:lnTo>
                  <a:lnTo>
                    <a:pt x="54258" y="4761"/>
                  </a:lnTo>
                  <a:lnTo>
                    <a:pt x="53479" y="4462"/>
                  </a:lnTo>
                  <a:lnTo>
                    <a:pt x="52701" y="4222"/>
                  </a:lnTo>
                  <a:lnTo>
                    <a:pt x="52282" y="4132"/>
                  </a:lnTo>
                  <a:lnTo>
                    <a:pt x="51892" y="4042"/>
                  </a:lnTo>
                  <a:lnTo>
                    <a:pt x="51473" y="3982"/>
                  </a:lnTo>
                  <a:lnTo>
                    <a:pt x="51054" y="3953"/>
                  </a:lnTo>
                  <a:lnTo>
                    <a:pt x="50635" y="3953"/>
                  </a:lnTo>
                  <a:lnTo>
                    <a:pt x="50216" y="3982"/>
                  </a:lnTo>
                  <a:lnTo>
                    <a:pt x="49856" y="4012"/>
                  </a:lnTo>
                  <a:lnTo>
                    <a:pt x="49497" y="4072"/>
                  </a:lnTo>
                  <a:lnTo>
                    <a:pt x="49138" y="4162"/>
                  </a:lnTo>
                  <a:lnTo>
                    <a:pt x="48808" y="4282"/>
                  </a:lnTo>
                  <a:lnTo>
                    <a:pt x="48269" y="4492"/>
                  </a:lnTo>
                  <a:lnTo>
                    <a:pt x="47790" y="4731"/>
                  </a:lnTo>
                  <a:lnTo>
                    <a:pt x="47371" y="5031"/>
                  </a:lnTo>
                  <a:lnTo>
                    <a:pt x="47012" y="5330"/>
                  </a:lnTo>
                  <a:lnTo>
                    <a:pt x="46712" y="5689"/>
                  </a:lnTo>
                  <a:lnTo>
                    <a:pt x="46473" y="6049"/>
                  </a:lnTo>
                  <a:lnTo>
                    <a:pt x="46263" y="6408"/>
                  </a:lnTo>
                  <a:lnTo>
                    <a:pt x="46083" y="6827"/>
                  </a:lnTo>
                  <a:lnTo>
                    <a:pt x="45964" y="7216"/>
                  </a:lnTo>
                  <a:lnTo>
                    <a:pt x="45844" y="7636"/>
                  </a:lnTo>
                  <a:lnTo>
                    <a:pt x="45784" y="8055"/>
                  </a:lnTo>
                  <a:lnTo>
                    <a:pt x="45724" y="8474"/>
                  </a:lnTo>
                  <a:lnTo>
                    <a:pt x="45634" y="9312"/>
                  </a:lnTo>
                  <a:lnTo>
                    <a:pt x="45634" y="10091"/>
                  </a:lnTo>
                  <a:lnTo>
                    <a:pt x="45604" y="10330"/>
                  </a:lnTo>
                  <a:lnTo>
                    <a:pt x="45604" y="10510"/>
                  </a:lnTo>
                  <a:lnTo>
                    <a:pt x="45574" y="10660"/>
                  </a:lnTo>
                  <a:lnTo>
                    <a:pt x="45544" y="10780"/>
                  </a:lnTo>
                  <a:lnTo>
                    <a:pt x="45485" y="10869"/>
                  </a:lnTo>
                  <a:lnTo>
                    <a:pt x="45395" y="10929"/>
                  </a:lnTo>
                  <a:lnTo>
                    <a:pt x="45305" y="10959"/>
                  </a:lnTo>
                  <a:lnTo>
                    <a:pt x="45005" y="11019"/>
                  </a:lnTo>
                  <a:lnTo>
                    <a:pt x="44706" y="11019"/>
                  </a:lnTo>
                  <a:lnTo>
                    <a:pt x="44377" y="10989"/>
                  </a:lnTo>
                  <a:lnTo>
                    <a:pt x="44017" y="10929"/>
                  </a:lnTo>
                  <a:lnTo>
                    <a:pt x="43598" y="10840"/>
                  </a:lnTo>
                  <a:lnTo>
                    <a:pt x="43179" y="10720"/>
                  </a:lnTo>
                  <a:lnTo>
                    <a:pt x="42700" y="10570"/>
                  </a:lnTo>
                  <a:lnTo>
                    <a:pt x="41622" y="10181"/>
                  </a:lnTo>
                  <a:lnTo>
                    <a:pt x="41113" y="9971"/>
                  </a:lnTo>
                  <a:lnTo>
                    <a:pt x="39855" y="9462"/>
                  </a:lnTo>
                  <a:lnTo>
                    <a:pt x="39226" y="9223"/>
                  </a:lnTo>
                  <a:lnTo>
                    <a:pt x="38538" y="9043"/>
                  </a:lnTo>
                  <a:lnTo>
                    <a:pt x="37879" y="8863"/>
                  </a:lnTo>
                  <a:lnTo>
                    <a:pt x="37190" y="8743"/>
                  </a:lnTo>
                  <a:lnTo>
                    <a:pt x="36472" y="8684"/>
                  </a:lnTo>
                  <a:lnTo>
                    <a:pt x="36112" y="8684"/>
                  </a:lnTo>
                  <a:lnTo>
                    <a:pt x="35753" y="8714"/>
                  </a:lnTo>
                  <a:lnTo>
                    <a:pt x="35304" y="8773"/>
                  </a:lnTo>
                  <a:lnTo>
                    <a:pt x="34855" y="8863"/>
                  </a:lnTo>
                  <a:lnTo>
                    <a:pt x="34435" y="8983"/>
                  </a:lnTo>
                  <a:lnTo>
                    <a:pt x="34016" y="9133"/>
                  </a:lnTo>
                  <a:lnTo>
                    <a:pt x="33567" y="9342"/>
                  </a:lnTo>
                  <a:lnTo>
                    <a:pt x="33148" y="9582"/>
                  </a:lnTo>
                  <a:lnTo>
                    <a:pt x="32789" y="9881"/>
                  </a:lnTo>
                  <a:lnTo>
                    <a:pt x="32459" y="10211"/>
                  </a:lnTo>
                  <a:lnTo>
                    <a:pt x="32160" y="10570"/>
                  </a:lnTo>
                  <a:lnTo>
                    <a:pt x="31920" y="10959"/>
                  </a:lnTo>
                  <a:lnTo>
                    <a:pt x="31711" y="11408"/>
                  </a:lnTo>
                  <a:lnTo>
                    <a:pt x="31561" y="11858"/>
                  </a:lnTo>
                  <a:lnTo>
                    <a:pt x="31471" y="12247"/>
                  </a:lnTo>
                  <a:lnTo>
                    <a:pt x="31441" y="12606"/>
                  </a:lnTo>
                  <a:lnTo>
                    <a:pt x="31411" y="13325"/>
                  </a:lnTo>
                  <a:lnTo>
                    <a:pt x="31411" y="13714"/>
                  </a:lnTo>
                  <a:lnTo>
                    <a:pt x="31381" y="14043"/>
                  </a:lnTo>
                  <a:lnTo>
                    <a:pt x="31112" y="13954"/>
                  </a:lnTo>
                  <a:lnTo>
                    <a:pt x="30812" y="13804"/>
                  </a:lnTo>
                  <a:lnTo>
                    <a:pt x="29974" y="13355"/>
                  </a:lnTo>
                  <a:lnTo>
                    <a:pt x="29674" y="13175"/>
                  </a:lnTo>
                  <a:lnTo>
                    <a:pt x="29016" y="12816"/>
                  </a:lnTo>
                  <a:lnTo>
                    <a:pt x="28267" y="12427"/>
                  </a:lnTo>
                  <a:lnTo>
                    <a:pt x="27489" y="12097"/>
                  </a:lnTo>
                  <a:lnTo>
                    <a:pt x="27039" y="11947"/>
                  </a:lnTo>
                  <a:lnTo>
                    <a:pt x="26620" y="11828"/>
                  </a:lnTo>
                  <a:lnTo>
                    <a:pt x="26171" y="11738"/>
                  </a:lnTo>
                  <a:lnTo>
                    <a:pt x="25722" y="11648"/>
                  </a:lnTo>
                  <a:lnTo>
                    <a:pt x="24824" y="11648"/>
                  </a:lnTo>
                  <a:lnTo>
                    <a:pt x="24315" y="11708"/>
                  </a:lnTo>
                  <a:lnTo>
                    <a:pt x="23835" y="11858"/>
                  </a:lnTo>
                  <a:lnTo>
                    <a:pt x="23386" y="12007"/>
                  </a:lnTo>
                  <a:lnTo>
                    <a:pt x="22937" y="12247"/>
                  </a:lnTo>
                  <a:lnTo>
                    <a:pt x="22518" y="12486"/>
                  </a:lnTo>
                  <a:lnTo>
                    <a:pt x="22129" y="12816"/>
                  </a:lnTo>
                  <a:lnTo>
                    <a:pt x="21769" y="13175"/>
                  </a:lnTo>
                  <a:lnTo>
                    <a:pt x="21470" y="13564"/>
                  </a:lnTo>
                  <a:lnTo>
                    <a:pt x="21170" y="14014"/>
                  </a:lnTo>
                  <a:lnTo>
                    <a:pt x="20931" y="14463"/>
                  </a:lnTo>
                  <a:lnTo>
                    <a:pt x="20721" y="14942"/>
                  </a:lnTo>
                  <a:lnTo>
                    <a:pt x="20542" y="15361"/>
                  </a:lnTo>
                  <a:lnTo>
                    <a:pt x="20362" y="15810"/>
                  </a:lnTo>
                  <a:lnTo>
                    <a:pt x="20182" y="16199"/>
                  </a:lnTo>
                  <a:lnTo>
                    <a:pt x="19973" y="16559"/>
                  </a:lnTo>
                  <a:lnTo>
                    <a:pt x="19853" y="16708"/>
                  </a:lnTo>
                  <a:lnTo>
                    <a:pt x="19733" y="16828"/>
                  </a:lnTo>
                  <a:lnTo>
                    <a:pt x="19494" y="16828"/>
                  </a:lnTo>
                  <a:lnTo>
                    <a:pt x="19164" y="16738"/>
                  </a:lnTo>
                  <a:lnTo>
                    <a:pt x="18835" y="16589"/>
                  </a:lnTo>
                  <a:lnTo>
                    <a:pt x="18476" y="16439"/>
                  </a:lnTo>
                  <a:lnTo>
                    <a:pt x="17787" y="16050"/>
                  </a:lnTo>
                  <a:lnTo>
                    <a:pt x="17218" y="15690"/>
                  </a:lnTo>
                  <a:lnTo>
                    <a:pt x="16799" y="15451"/>
                  </a:lnTo>
                  <a:lnTo>
                    <a:pt x="16469" y="15241"/>
                  </a:lnTo>
                  <a:lnTo>
                    <a:pt x="15841" y="14942"/>
                  </a:lnTo>
                  <a:lnTo>
                    <a:pt x="15272" y="14702"/>
                  </a:lnTo>
                  <a:lnTo>
                    <a:pt x="14703" y="14493"/>
                  </a:lnTo>
                  <a:lnTo>
                    <a:pt x="14134" y="14313"/>
                  </a:lnTo>
                  <a:lnTo>
                    <a:pt x="13595" y="14193"/>
                  </a:lnTo>
                  <a:lnTo>
                    <a:pt x="13086" y="14133"/>
                  </a:lnTo>
                  <a:lnTo>
                    <a:pt x="12577" y="14103"/>
                  </a:lnTo>
                  <a:lnTo>
                    <a:pt x="12098" y="14103"/>
                  </a:lnTo>
                  <a:lnTo>
                    <a:pt x="11559" y="14193"/>
                  </a:lnTo>
                  <a:lnTo>
                    <a:pt x="11080" y="14313"/>
                  </a:lnTo>
                  <a:lnTo>
                    <a:pt x="10600" y="14523"/>
                  </a:lnTo>
                  <a:lnTo>
                    <a:pt x="10151" y="14762"/>
                  </a:lnTo>
                  <a:lnTo>
                    <a:pt x="9732" y="15062"/>
                  </a:lnTo>
                  <a:lnTo>
                    <a:pt x="9343" y="15421"/>
                  </a:lnTo>
                  <a:lnTo>
                    <a:pt x="8984" y="15840"/>
                  </a:lnTo>
                  <a:lnTo>
                    <a:pt x="8684" y="16289"/>
                  </a:lnTo>
                  <a:lnTo>
                    <a:pt x="8445" y="16738"/>
                  </a:lnTo>
                  <a:lnTo>
                    <a:pt x="8295" y="17188"/>
                  </a:lnTo>
                  <a:lnTo>
                    <a:pt x="8175" y="17637"/>
                  </a:lnTo>
                  <a:lnTo>
                    <a:pt x="8085" y="18086"/>
                  </a:lnTo>
                  <a:lnTo>
                    <a:pt x="8055" y="18535"/>
                  </a:lnTo>
                  <a:lnTo>
                    <a:pt x="8055" y="18954"/>
                  </a:lnTo>
                  <a:lnTo>
                    <a:pt x="8085" y="19793"/>
                  </a:lnTo>
                  <a:lnTo>
                    <a:pt x="8085" y="20302"/>
                  </a:lnTo>
                  <a:lnTo>
                    <a:pt x="8085" y="20601"/>
                  </a:lnTo>
                  <a:lnTo>
                    <a:pt x="8085" y="20900"/>
                  </a:lnTo>
                  <a:lnTo>
                    <a:pt x="7876" y="20900"/>
                  </a:lnTo>
                  <a:lnTo>
                    <a:pt x="7666" y="20871"/>
                  </a:lnTo>
                  <a:lnTo>
                    <a:pt x="7247" y="20781"/>
                  </a:lnTo>
                  <a:lnTo>
                    <a:pt x="6947" y="20691"/>
                  </a:lnTo>
                  <a:lnTo>
                    <a:pt x="6648" y="20571"/>
                  </a:lnTo>
                  <a:lnTo>
                    <a:pt x="6349" y="20421"/>
                  </a:lnTo>
                  <a:lnTo>
                    <a:pt x="6049" y="20272"/>
                  </a:lnTo>
                  <a:lnTo>
                    <a:pt x="5780" y="20092"/>
                  </a:lnTo>
                  <a:lnTo>
                    <a:pt x="5510" y="19912"/>
                  </a:lnTo>
                  <a:lnTo>
                    <a:pt x="5300" y="19703"/>
                  </a:lnTo>
                  <a:lnTo>
                    <a:pt x="5091" y="19493"/>
                  </a:lnTo>
                  <a:lnTo>
                    <a:pt x="4223" y="18505"/>
                  </a:lnTo>
                  <a:lnTo>
                    <a:pt x="3923" y="18146"/>
                  </a:lnTo>
                  <a:lnTo>
                    <a:pt x="3803" y="17936"/>
                  </a:lnTo>
                  <a:lnTo>
                    <a:pt x="3654" y="17756"/>
                  </a:lnTo>
                  <a:lnTo>
                    <a:pt x="3504" y="17577"/>
                  </a:lnTo>
                  <a:lnTo>
                    <a:pt x="3324" y="17397"/>
                  </a:lnTo>
                  <a:lnTo>
                    <a:pt x="3055" y="17217"/>
                  </a:lnTo>
                  <a:lnTo>
                    <a:pt x="2845" y="17128"/>
                  </a:lnTo>
                  <a:lnTo>
                    <a:pt x="2815" y="17098"/>
                  </a:lnTo>
                  <a:lnTo>
                    <a:pt x="2576" y="17008"/>
                  </a:lnTo>
                  <a:lnTo>
                    <a:pt x="2336" y="16948"/>
                  </a:lnTo>
                  <a:lnTo>
                    <a:pt x="2097" y="16918"/>
                  </a:lnTo>
                  <a:lnTo>
                    <a:pt x="1857" y="16918"/>
                  </a:lnTo>
                  <a:lnTo>
                    <a:pt x="1528" y="16978"/>
                  </a:lnTo>
                  <a:lnTo>
                    <a:pt x="1228" y="17068"/>
                  </a:lnTo>
                  <a:lnTo>
                    <a:pt x="929" y="17217"/>
                  </a:lnTo>
                  <a:lnTo>
                    <a:pt x="689" y="17397"/>
                  </a:lnTo>
                  <a:lnTo>
                    <a:pt x="450" y="17637"/>
                  </a:lnTo>
                  <a:lnTo>
                    <a:pt x="270" y="17876"/>
                  </a:lnTo>
                  <a:lnTo>
                    <a:pt x="120" y="18146"/>
                  </a:lnTo>
                  <a:lnTo>
                    <a:pt x="30" y="18445"/>
                  </a:lnTo>
                  <a:lnTo>
                    <a:pt x="0" y="18685"/>
                  </a:lnTo>
                  <a:lnTo>
                    <a:pt x="0" y="18894"/>
                  </a:lnTo>
                  <a:lnTo>
                    <a:pt x="0" y="19104"/>
                  </a:lnTo>
                  <a:lnTo>
                    <a:pt x="30" y="19313"/>
                  </a:lnTo>
                  <a:lnTo>
                    <a:pt x="120" y="19673"/>
                  </a:lnTo>
                  <a:lnTo>
                    <a:pt x="270" y="20032"/>
                  </a:lnTo>
                  <a:lnTo>
                    <a:pt x="450" y="20362"/>
                  </a:lnTo>
                  <a:lnTo>
                    <a:pt x="659" y="20631"/>
                  </a:lnTo>
                  <a:lnTo>
                    <a:pt x="1049" y="21080"/>
                  </a:lnTo>
                  <a:lnTo>
                    <a:pt x="1258" y="21320"/>
                  </a:lnTo>
                  <a:lnTo>
                    <a:pt x="1378" y="21469"/>
                  </a:lnTo>
                  <a:lnTo>
                    <a:pt x="1797" y="21978"/>
                  </a:lnTo>
                  <a:lnTo>
                    <a:pt x="2246" y="22458"/>
                  </a:lnTo>
                  <a:lnTo>
                    <a:pt x="2725" y="22907"/>
                  </a:lnTo>
                  <a:lnTo>
                    <a:pt x="2995" y="23146"/>
                  </a:lnTo>
                  <a:lnTo>
                    <a:pt x="3264" y="23356"/>
                  </a:lnTo>
                  <a:lnTo>
                    <a:pt x="3803" y="23685"/>
                  </a:lnTo>
                  <a:lnTo>
                    <a:pt x="4372" y="24015"/>
                  </a:lnTo>
                  <a:lnTo>
                    <a:pt x="5001" y="24314"/>
                  </a:lnTo>
                  <a:lnTo>
                    <a:pt x="5660" y="24584"/>
                  </a:lnTo>
                  <a:lnTo>
                    <a:pt x="6349" y="24793"/>
                  </a:lnTo>
                  <a:lnTo>
                    <a:pt x="7067" y="24943"/>
                  </a:lnTo>
                  <a:lnTo>
                    <a:pt x="7426" y="25003"/>
                  </a:lnTo>
                  <a:lnTo>
                    <a:pt x="7786" y="25033"/>
                  </a:lnTo>
                  <a:lnTo>
                    <a:pt x="8145" y="25033"/>
                  </a:lnTo>
                  <a:lnTo>
                    <a:pt x="8474" y="25003"/>
                  </a:lnTo>
                  <a:lnTo>
                    <a:pt x="8954" y="24943"/>
                  </a:lnTo>
                  <a:lnTo>
                    <a:pt x="9433" y="24823"/>
                  </a:lnTo>
                  <a:lnTo>
                    <a:pt x="9852" y="24673"/>
                  </a:lnTo>
                  <a:lnTo>
                    <a:pt x="10241" y="24464"/>
                  </a:lnTo>
                  <a:lnTo>
                    <a:pt x="10630" y="24224"/>
                  </a:lnTo>
                  <a:lnTo>
                    <a:pt x="10960" y="23925"/>
                  </a:lnTo>
                  <a:lnTo>
                    <a:pt x="11259" y="23565"/>
                  </a:lnTo>
                  <a:lnTo>
                    <a:pt x="11529" y="23206"/>
                  </a:lnTo>
                  <a:lnTo>
                    <a:pt x="11708" y="22847"/>
                  </a:lnTo>
                  <a:lnTo>
                    <a:pt x="11858" y="22487"/>
                  </a:lnTo>
                  <a:lnTo>
                    <a:pt x="11948" y="22128"/>
                  </a:lnTo>
                  <a:lnTo>
                    <a:pt x="12038" y="21709"/>
                  </a:lnTo>
                  <a:lnTo>
                    <a:pt x="12098" y="21320"/>
                  </a:lnTo>
                  <a:lnTo>
                    <a:pt x="12128" y="20900"/>
                  </a:lnTo>
                  <a:lnTo>
                    <a:pt x="12158" y="20092"/>
                  </a:lnTo>
                  <a:lnTo>
                    <a:pt x="12187" y="19583"/>
                  </a:lnTo>
                  <a:lnTo>
                    <a:pt x="12247" y="18984"/>
                  </a:lnTo>
                  <a:lnTo>
                    <a:pt x="12307" y="18505"/>
                  </a:lnTo>
                  <a:lnTo>
                    <a:pt x="12367" y="18325"/>
                  </a:lnTo>
                  <a:lnTo>
                    <a:pt x="12427" y="18206"/>
                  </a:lnTo>
                  <a:lnTo>
                    <a:pt x="12517" y="18176"/>
                  </a:lnTo>
                  <a:lnTo>
                    <a:pt x="12726" y="18206"/>
                  </a:lnTo>
                  <a:lnTo>
                    <a:pt x="12906" y="18236"/>
                  </a:lnTo>
                  <a:lnTo>
                    <a:pt x="13146" y="18265"/>
                  </a:lnTo>
                  <a:lnTo>
                    <a:pt x="13685" y="18475"/>
                  </a:lnTo>
                  <a:lnTo>
                    <a:pt x="14254" y="18715"/>
                  </a:lnTo>
                  <a:lnTo>
                    <a:pt x="14822" y="19014"/>
                  </a:lnTo>
                  <a:lnTo>
                    <a:pt x="15391" y="19343"/>
                  </a:lnTo>
                  <a:lnTo>
                    <a:pt x="16350" y="19912"/>
                  </a:lnTo>
                  <a:lnTo>
                    <a:pt x="16889" y="20152"/>
                  </a:lnTo>
                  <a:lnTo>
                    <a:pt x="17428" y="20391"/>
                  </a:lnTo>
                  <a:lnTo>
                    <a:pt x="17967" y="20601"/>
                  </a:lnTo>
                  <a:lnTo>
                    <a:pt x="18565" y="20751"/>
                  </a:lnTo>
                  <a:lnTo>
                    <a:pt x="19164" y="20871"/>
                  </a:lnTo>
                  <a:lnTo>
                    <a:pt x="19494" y="20871"/>
                  </a:lnTo>
                  <a:lnTo>
                    <a:pt x="19823" y="20900"/>
                  </a:lnTo>
                  <a:lnTo>
                    <a:pt x="20152" y="20871"/>
                  </a:lnTo>
                  <a:lnTo>
                    <a:pt x="20602" y="20811"/>
                  </a:lnTo>
                  <a:lnTo>
                    <a:pt x="21081" y="20691"/>
                  </a:lnTo>
                  <a:lnTo>
                    <a:pt x="21320" y="20601"/>
                  </a:lnTo>
                  <a:lnTo>
                    <a:pt x="21560" y="20481"/>
                  </a:lnTo>
                  <a:lnTo>
                    <a:pt x="21829" y="20362"/>
                  </a:lnTo>
                  <a:lnTo>
                    <a:pt x="22069" y="20182"/>
                  </a:lnTo>
                  <a:lnTo>
                    <a:pt x="22338" y="20002"/>
                  </a:lnTo>
                  <a:lnTo>
                    <a:pt x="22578" y="19793"/>
                  </a:lnTo>
                  <a:lnTo>
                    <a:pt x="22817" y="19553"/>
                  </a:lnTo>
                  <a:lnTo>
                    <a:pt x="23057" y="19284"/>
                  </a:lnTo>
                  <a:lnTo>
                    <a:pt x="23296" y="18954"/>
                  </a:lnTo>
                  <a:lnTo>
                    <a:pt x="23536" y="18625"/>
                  </a:lnTo>
                  <a:lnTo>
                    <a:pt x="23746" y="18236"/>
                  </a:lnTo>
                  <a:lnTo>
                    <a:pt x="23955" y="17816"/>
                  </a:lnTo>
                  <a:lnTo>
                    <a:pt x="24225" y="17188"/>
                  </a:lnTo>
                  <a:lnTo>
                    <a:pt x="24404" y="16708"/>
                  </a:lnTo>
                  <a:lnTo>
                    <a:pt x="24614" y="16259"/>
                  </a:lnTo>
                  <a:lnTo>
                    <a:pt x="24734" y="16080"/>
                  </a:lnTo>
                  <a:lnTo>
                    <a:pt x="24854" y="15900"/>
                  </a:lnTo>
                  <a:lnTo>
                    <a:pt x="24973" y="15810"/>
                  </a:lnTo>
                  <a:lnTo>
                    <a:pt x="25123" y="15750"/>
                  </a:lnTo>
                  <a:lnTo>
                    <a:pt x="25153" y="15750"/>
                  </a:lnTo>
                  <a:lnTo>
                    <a:pt x="25482" y="15780"/>
                  </a:lnTo>
                  <a:lnTo>
                    <a:pt x="25812" y="15870"/>
                  </a:lnTo>
                  <a:lnTo>
                    <a:pt x="26111" y="15960"/>
                  </a:lnTo>
                  <a:lnTo>
                    <a:pt x="26441" y="16080"/>
                  </a:lnTo>
                  <a:lnTo>
                    <a:pt x="27099" y="16409"/>
                  </a:lnTo>
                  <a:lnTo>
                    <a:pt x="27758" y="16798"/>
                  </a:lnTo>
                  <a:lnTo>
                    <a:pt x="28686" y="17337"/>
                  </a:lnTo>
                  <a:lnTo>
                    <a:pt x="29165" y="17577"/>
                  </a:lnTo>
                  <a:lnTo>
                    <a:pt x="29704" y="17816"/>
                  </a:lnTo>
                  <a:lnTo>
                    <a:pt x="30243" y="17996"/>
                  </a:lnTo>
                  <a:lnTo>
                    <a:pt x="30782" y="18116"/>
                  </a:lnTo>
                  <a:lnTo>
                    <a:pt x="31082" y="18146"/>
                  </a:lnTo>
                  <a:lnTo>
                    <a:pt x="31381" y="18176"/>
                  </a:lnTo>
                  <a:lnTo>
                    <a:pt x="32010" y="18176"/>
                  </a:lnTo>
                  <a:lnTo>
                    <a:pt x="32070" y="18146"/>
                  </a:lnTo>
                  <a:lnTo>
                    <a:pt x="32339" y="18116"/>
                  </a:lnTo>
                  <a:lnTo>
                    <a:pt x="32579" y="18086"/>
                  </a:lnTo>
                  <a:lnTo>
                    <a:pt x="32818" y="17996"/>
                  </a:lnTo>
                  <a:lnTo>
                    <a:pt x="33058" y="17906"/>
                  </a:lnTo>
                  <a:lnTo>
                    <a:pt x="33298" y="17816"/>
                  </a:lnTo>
                  <a:lnTo>
                    <a:pt x="33507" y="17697"/>
                  </a:lnTo>
                  <a:lnTo>
                    <a:pt x="33926" y="17397"/>
                  </a:lnTo>
                  <a:lnTo>
                    <a:pt x="34316" y="17038"/>
                  </a:lnTo>
                  <a:lnTo>
                    <a:pt x="34675" y="16619"/>
                  </a:lnTo>
                  <a:lnTo>
                    <a:pt x="34944" y="16169"/>
                  </a:lnTo>
                  <a:lnTo>
                    <a:pt x="35184" y="15660"/>
                  </a:lnTo>
                  <a:lnTo>
                    <a:pt x="35274" y="15421"/>
                  </a:lnTo>
                  <a:lnTo>
                    <a:pt x="35334" y="15151"/>
                  </a:lnTo>
                  <a:lnTo>
                    <a:pt x="35424" y="14672"/>
                  </a:lnTo>
                  <a:lnTo>
                    <a:pt x="35483" y="14223"/>
                  </a:lnTo>
                  <a:lnTo>
                    <a:pt x="35483" y="13774"/>
                  </a:lnTo>
                  <a:lnTo>
                    <a:pt x="35513" y="13295"/>
                  </a:lnTo>
                  <a:lnTo>
                    <a:pt x="35543" y="13055"/>
                  </a:lnTo>
                  <a:lnTo>
                    <a:pt x="35573" y="12876"/>
                  </a:lnTo>
                  <a:lnTo>
                    <a:pt x="35663" y="12846"/>
                  </a:lnTo>
                  <a:lnTo>
                    <a:pt x="35873" y="12816"/>
                  </a:lnTo>
                  <a:lnTo>
                    <a:pt x="36202" y="12816"/>
                  </a:lnTo>
                  <a:lnTo>
                    <a:pt x="36591" y="12846"/>
                  </a:lnTo>
                  <a:lnTo>
                    <a:pt x="37041" y="12906"/>
                  </a:lnTo>
                  <a:lnTo>
                    <a:pt x="37460" y="13025"/>
                  </a:lnTo>
                  <a:lnTo>
                    <a:pt x="38059" y="13205"/>
                  </a:lnTo>
                  <a:lnTo>
                    <a:pt x="38657" y="13415"/>
                  </a:lnTo>
                  <a:lnTo>
                    <a:pt x="39885" y="13894"/>
                  </a:lnTo>
                  <a:lnTo>
                    <a:pt x="40694" y="14253"/>
                  </a:lnTo>
                  <a:lnTo>
                    <a:pt x="41562" y="14582"/>
                  </a:lnTo>
                  <a:lnTo>
                    <a:pt x="42041" y="14732"/>
                  </a:lnTo>
                  <a:lnTo>
                    <a:pt x="42520" y="14882"/>
                  </a:lnTo>
                  <a:lnTo>
                    <a:pt x="42999" y="14972"/>
                  </a:lnTo>
                  <a:lnTo>
                    <a:pt x="43448" y="15062"/>
                  </a:lnTo>
                  <a:lnTo>
                    <a:pt x="43898" y="15121"/>
                  </a:lnTo>
                  <a:lnTo>
                    <a:pt x="44347" y="15151"/>
                  </a:lnTo>
                  <a:lnTo>
                    <a:pt x="45185" y="15151"/>
                  </a:lnTo>
                  <a:lnTo>
                    <a:pt x="45724" y="15062"/>
                  </a:lnTo>
                  <a:lnTo>
                    <a:pt x="46233" y="14972"/>
                  </a:lnTo>
                  <a:lnTo>
                    <a:pt x="46742" y="14792"/>
                  </a:lnTo>
                  <a:lnTo>
                    <a:pt x="47191" y="14612"/>
                  </a:lnTo>
                  <a:lnTo>
                    <a:pt x="47640" y="14343"/>
                  </a:lnTo>
                  <a:lnTo>
                    <a:pt x="48030" y="14073"/>
                  </a:lnTo>
                  <a:lnTo>
                    <a:pt x="48419" y="13744"/>
                  </a:lnTo>
                  <a:lnTo>
                    <a:pt x="48778" y="13355"/>
                  </a:lnTo>
                  <a:lnTo>
                    <a:pt x="48958" y="13145"/>
                  </a:lnTo>
                  <a:lnTo>
                    <a:pt x="49108" y="12936"/>
                  </a:lnTo>
                  <a:lnTo>
                    <a:pt x="49227" y="12726"/>
                  </a:lnTo>
                  <a:lnTo>
                    <a:pt x="49317" y="12516"/>
                  </a:lnTo>
                  <a:lnTo>
                    <a:pt x="49497" y="12067"/>
                  </a:lnTo>
                  <a:lnTo>
                    <a:pt x="49587" y="11648"/>
                  </a:lnTo>
                  <a:lnTo>
                    <a:pt x="49647" y="11199"/>
                  </a:lnTo>
                  <a:lnTo>
                    <a:pt x="49677" y="10750"/>
                  </a:lnTo>
                  <a:lnTo>
                    <a:pt x="49677" y="9941"/>
                  </a:lnTo>
                  <a:lnTo>
                    <a:pt x="49677" y="9312"/>
                  </a:lnTo>
                  <a:lnTo>
                    <a:pt x="49707" y="8833"/>
                  </a:lnTo>
                  <a:lnTo>
                    <a:pt x="49766" y="8654"/>
                  </a:lnTo>
                  <a:lnTo>
                    <a:pt x="49796" y="8504"/>
                  </a:lnTo>
                  <a:lnTo>
                    <a:pt x="49886" y="8384"/>
                  </a:lnTo>
                  <a:lnTo>
                    <a:pt x="49976" y="8264"/>
                  </a:lnTo>
                  <a:lnTo>
                    <a:pt x="50096" y="8175"/>
                  </a:lnTo>
                  <a:lnTo>
                    <a:pt x="50246" y="8115"/>
                  </a:lnTo>
                  <a:lnTo>
                    <a:pt x="50395" y="8085"/>
                  </a:lnTo>
                  <a:lnTo>
                    <a:pt x="50545" y="8055"/>
                  </a:lnTo>
                  <a:lnTo>
                    <a:pt x="50844" y="8055"/>
                  </a:lnTo>
                  <a:lnTo>
                    <a:pt x="51174" y="8115"/>
                  </a:lnTo>
                  <a:lnTo>
                    <a:pt x="51503" y="8175"/>
                  </a:lnTo>
                  <a:lnTo>
                    <a:pt x="51833" y="8294"/>
                  </a:lnTo>
                  <a:lnTo>
                    <a:pt x="52521" y="8564"/>
                  </a:lnTo>
                  <a:lnTo>
                    <a:pt x="53150" y="8833"/>
                  </a:lnTo>
                  <a:lnTo>
                    <a:pt x="53300" y="8893"/>
                  </a:lnTo>
                  <a:lnTo>
                    <a:pt x="54767" y="9582"/>
                  </a:lnTo>
                  <a:lnTo>
                    <a:pt x="57162" y="10660"/>
                  </a:lnTo>
                  <a:lnTo>
                    <a:pt x="57642" y="10840"/>
                  </a:lnTo>
                  <a:lnTo>
                    <a:pt x="58091" y="10989"/>
                  </a:lnTo>
                  <a:lnTo>
                    <a:pt x="58540" y="11109"/>
                  </a:lnTo>
                  <a:lnTo>
                    <a:pt x="58989" y="11229"/>
                  </a:lnTo>
                  <a:lnTo>
                    <a:pt x="59438" y="11289"/>
                  </a:lnTo>
                  <a:lnTo>
                    <a:pt x="59887" y="11349"/>
                  </a:lnTo>
                  <a:lnTo>
                    <a:pt x="60307" y="11349"/>
                  </a:lnTo>
                  <a:lnTo>
                    <a:pt x="60726" y="11319"/>
                  </a:lnTo>
                  <a:lnTo>
                    <a:pt x="61085" y="11289"/>
                  </a:lnTo>
                  <a:lnTo>
                    <a:pt x="61444" y="11229"/>
                  </a:lnTo>
                  <a:lnTo>
                    <a:pt x="61774" y="11139"/>
                  </a:lnTo>
                  <a:lnTo>
                    <a:pt x="62073" y="11019"/>
                  </a:lnTo>
                  <a:lnTo>
                    <a:pt x="62373" y="10869"/>
                  </a:lnTo>
                  <a:lnTo>
                    <a:pt x="62672" y="10720"/>
                  </a:lnTo>
                  <a:lnTo>
                    <a:pt x="62942" y="10510"/>
                  </a:lnTo>
                  <a:lnTo>
                    <a:pt x="63181" y="10301"/>
                  </a:lnTo>
                  <a:lnTo>
                    <a:pt x="63391" y="10091"/>
                  </a:lnTo>
                  <a:lnTo>
                    <a:pt x="63600" y="9821"/>
                  </a:lnTo>
                  <a:lnTo>
                    <a:pt x="63780" y="9552"/>
                  </a:lnTo>
                  <a:lnTo>
                    <a:pt x="63930" y="9253"/>
                  </a:lnTo>
                  <a:lnTo>
                    <a:pt x="64079" y="8953"/>
                  </a:lnTo>
                  <a:lnTo>
                    <a:pt x="64199" y="8624"/>
                  </a:lnTo>
                  <a:lnTo>
                    <a:pt x="64289" y="8264"/>
                  </a:lnTo>
                  <a:lnTo>
                    <a:pt x="64379" y="7875"/>
                  </a:lnTo>
                  <a:lnTo>
                    <a:pt x="64409" y="7426"/>
                  </a:lnTo>
                  <a:lnTo>
                    <a:pt x="64439" y="6977"/>
                  </a:lnTo>
                  <a:lnTo>
                    <a:pt x="64409" y="6138"/>
                  </a:lnTo>
                  <a:lnTo>
                    <a:pt x="64379" y="5510"/>
                  </a:lnTo>
                  <a:lnTo>
                    <a:pt x="64379" y="5240"/>
                  </a:lnTo>
                  <a:lnTo>
                    <a:pt x="64409" y="4971"/>
                  </a:lnTo>
                  <a:lnTo>
                    <a:pt x="64469" y="4791"/>
                  </a:lnTo>
                  <a:lnTo>
                    <a:pt x="64559" y="4641"/>
                  </a:lnTo>
                  <a:lnTo>
                    <a:pt x="64678" y="4492"/>
                  </a:lnTo>
                  <a:lnTo>
                    <a:pt x="64828" y="4372"/>
                  </a:lnTo>
                  <a:lnTo>
                    <a:pt x="64978" y="4282"/>
                  </a:lnTo>
                  <a:lnTo>
                    <a:pt x="65157" y="4222"/>
                  </a:lnTo>
                  <a:lnTo>
                    <a:pt x="65337" y="4162"/>
                  </a:lnTo>
                  <a:lnTo>
                    <a:pt x="65517" y="4132"/>
                  </a:lnTo>
                  <a:lnTo>
                    <a:pt x="65636" y="4132"/>
                  </a:lnTo>
                  <a:lnTo>
                    <a:pt x="66086" y="4162"/>
                  </a:lnTo>
                  <a:lnTo>
                    <a:pt x="66535" y="4282"/>
                  </a:lnTo>
                  <a:lnTo>
                    <a:pt x="66984" y="4432"/>
                  </a:lnTo>
                  <a:lnTo>
                    <a:pt x="67433" y="4641"/>
                  </a:lnTo>
                  <a:lnTo>
                    <a:pt x="67912" y="4881"/>
                  </a:lnTo>
                  <a:lnTo>
                    <a:pt x="68361" y="5150"/>
                  </a:lnTo>
                  <a:lnTo>
                    <a:pt x="69290" y="5749"/>
                  </a:lnTo>
                  <a:lnTo>
                    <a:pt x="70008" y="6198"/>
                  </a:lnTo>
                  <a:lnTo>
                    <a:pt x="70667" y="6588"/>
                  </a:lnTo>
                  <a:lnTo>
                    <a:pt x="71416" y="6977"/>
                  </a:lnTo>
                  <a:lnTo>
                    <a:pt x="72134" y="7306"/>
                  </a:lnTo>
                  <a:lnTo>
                    <a:pt x="72823" y="7576"/>
                  </a:lnTo>
                  <a:lnTo>
                    <a:pt x="73482" y="7785"/>
                  </a:lnTo>
                  <a:lnTo>
                    <a:pt x="74110" y="7935"/>
                  </a:lnTo>
                  <a:lnTo>
                    <a:pt x="74739" y="8055"/>
                  </a:lnTo>
                  <a:lnTo>
                    <a:pt x="75338" y="8085"/>
                  </a:lnTo>
                  <a:lnTo>
                    <a:pt x="75907" y="8055"/>
                  </a:lnTo>
                  <a:lnTo>
                    <a:pt x="76386" y="7995"/>
                  </a:lnTo>
                  <a:lnTo>
                    <a:pt x="76835" y="7905"/>
                  </a:lnTo>
                  <a:lnTo>
                    <a:pt x="77284" y="7755"/>
                  </a:lnTo>
                  <a:lnTo>
                    <a:pt x="77704" y="7546"/>
                  </a:lnTo>
                  <a:lnTo>
                    <a:pt x="78362" y="7186"/>
                  </a:lnTo>
                  <a:lnTo>
                    <a:pt x="78961" y="6797"/>
                  </a:lnTo>
                  <a:lnTo>
                    <a:pt x="79530" y="6378"/>
                  </a:lnTo>
                  <a:lnTo>
                    <a:pt x="80039" y="5929"/>
                  </a:lnTo>
                  <a:lnTo>
                    <a:pt x="80279" y="5719"/>
                  </a:lnTo>
                  <a:lnTo>
                    <a:pt x="80458" y="5450"/>
                  </a:lnTo>
                  <a:lnTo>
                    <a:pt x="80608" y="5180"/>
                  </a:lnTo>
                  <a:lnTo>
                    <a:pt x="80698" y="4911"/>
                  </a:lnTo>
                  <a:lnTo>
                    <a:pt x="80758" y="4611"/>
                  </a:lnTo>
                  <a:lnTo>
                    <a:pt x="80758" y="4312"/>
                  </a:lnTo>
                  <a:lnTo>
                    <a:pt x="80728" y="4012"/>
                  </a:lnTo>
                  <a:lnTo>
                    <a:pt x="80608" y="3713"/>
                  </a:lnTo>
                  <a:lnTo>
                    <a:pt x="80458" y="3414"/>
                  </a:lnTo>
                  <a:lnTo>
                    <a:pt x="80249" y="3114"/>
                  </a:lnTo>
                  <a:lnTo>
                    <a:pt x="80009" y="2875"/>
                  </a:lnTo>
                  <a:lnTo>
                    <a:pt x="79740" y="2695"/>
                  </a:lnTo>
                  <a:lnTo>
                    <a:pt x="79440" y="2545"/>
                  </a:lnTo>
                  <a:lnTo>
                    <a:pt x="79141" y="2425"/>
                  </a:lnTo>
                  <a:lnTo>
                    <a:pt x="78782" y="2366"/>
                  </a:lnTo>
                  <a:lnTo>
                    <a:pt x="78452" y="2366"/>
                  </a:lnTo>
                  <a:lnTo>
                    <a:pt x="78123" y="2425"/>
                  </a:lnTo>
                  <a:lnTo>
                    <a:pt x="77823" y="2515"/>
                  </a:lnTo>
                  <a:lnTo>
                    <a:pt x="77554" y="2665"/>
                  </a:lnTo>
                  <a:lnTo>
                    <a:pt x="77284" y="2875"/>
                  </a:lnTo>
                  <a:lnTo>
                    <a:pt x="76716" y="3324"/>
                  </a:lnTo>
                  <a:lnTo>
                    <a:pt x="76446" y="3473"/>
                  </a:lnTo>
                  <a:lnTo>
                    <a:pt x="76236" y="3623"/>
                  </a:lnTo>
                  <a:lnTo>
                    <a:pt x="75997" y="3713"/>
                  </a:lnTo>
                  <a:lnTo>
                    <a:pt x="75787" y="3803"/>
                  </a:lnTo>
                  <a:lnTo>
                    <a:pt x="75608" y="3863"/>
                  </a:lnTo>
                  <a:lnTo>
                    <a:pt x="75398" y="3893"/>
                  </a:lnTo>
                  <a:lnTo>
                    <a:pt x="75099" y="3893"/>
                  </a:lnTo>
                  <a:lnTo>
                    <a:pt x="74769" y="3833"/>
                  </a:lnTo>
                  <a:lnTo>
                    <a:pt x="74440" y="3743"/>
                  </a:lnTo>
                  <a:lnTo>
                    <a:pt x="74081" y="3653"/>
                  </a:lnTo>
                  <a:lnTo>
                    <a:pt x="73751" y="3503"/>
                  </a:lnTo>
                  <a:lnTo>
                    <a:pt x="73422" y="3354"/>
                  </a:lnTo>
                  <a:lnTo>
                    <a:pt x="72733" y="2994"/>
                  </a:lnTo>
                  <a:lnTo>
                    <a:pt x="72074" y="2635"/>
                  </a:lnTo>
                  <a:lnTo>
                    <a:pt x="71984" y="2575"/>
                  </a:lnTo>
                  <a:lnTo>
                    <a:pt x="71146" y="2066"/>
                  </a:lnTo>
                  <a:lnTo>
                    <a:pt x="69888" y="1347"/>
                  </a:lnTo>
                  <a:lnTo>
                    <a:pt x="69230" y="988"/>
                  </a:lnTo>
                  <a:lnTo>
                    <a:pt x="68571" y="689"/>
                  </a:lnTo>
                  <a:lnTo>
                    <a:pt x="67852" y="389"/>
                  </a:lnTo>
                  <a:lnTo>
                    <a:pt x="67493" y="299"/>
                  </a:lnTo>
                  <a:lnTo>
                    <a:pt x="67104" y="180"/>
                  </a:lnTo>
                  <a:lnTo>
                    <a:pt x="66744" y="120"/>
                  </a:lnTo>
                  <a:lnTo>
                    <a:pt x="66355" y="60"/>
                  </a:lnTo>
                  <a:lnTo>
                    <a:pt x="659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715;p51">
              <a:extLst>
                <a:ext uri="{FF2B5EF4-FFF2-40B4-BE49-F238E27FC236}">
                  <a16:creationId xmlns:a16="http://schemas.microsoft.com/office/drawing/2014/main" id="{EBB16E53-6F02-CEA0-BEB4-12C3E923F43B}"/>
                </a:ext>
              </a:extLst>
            </p:cNvPr>
            <p:cNvSpPr/>
            <p:nvPr/>
          </p:nvSpPr>
          <p:spPr>
            <a:xfrm>
              <a:off x="7183861" y="2658061"/>
              <a:ext cx="586916" cy="181990"/>
            </a:xfrm>
            <a:custGeom>
              <a:avLst/>
              <a:gdLst/>
              <a:ahLst/>
              <a:cxnLst/>
              <a:rect l="l" t="t" r="r" b="b"/>
              <a:pathLst>
                <a:path w="80759" h="25033" extrusionOk="0">
                  <a:moveTo>
                    <a:pt x="65068" y="0"/>
                  </a:moveTo>
                  <a:lnTo>
                    <a:pt x="64589" y="60"/>
                  </a:lnTo>
                  <a:lnTo>
                    <a:pt x="64140" y="180"/>
                  </a:lnTo>
                  <a:lnTo>
                    <a:pt x="63691" y="329"/>
                  </a:lnTo>
                  <a:lnTo>
                    <a:pt x="63271" y="509"/>
                  </a:lnTo>
                  <a:lnTo>
                    <a:pt x="62852" y="719"/>
                  </a:lnTo>
                  <a:lnTo>
                    <a:pt x="62463" y="958"/>
                  </a:lnTo>
                  <a:lnTo>
                    <a:pt x="62104" y="1258"/>
                  </a:lnTo>
                  <a:lnTo>
                    <a:pt x="61774" y="1557"/>
                  </a:lnTo>
                  <a:lnTo>
                    <a:pt x="61475" y="1916"/>
                  </a:lnTo>
                  <a:lnTo>
                    <a:pt x="61205" y="2276"/>
                  </a:lnTo>
                  <a:lnTo>
                    <a:pt x="60966" y="2695"/>
                  </a:lnTo>
                  <a:lnTo>
                    <a:pt x="60726" y="3114"/>
                  </a:lnTo>
                  <a:lnTo>
                    <a:pt x="60576" y="3533"/>
                  </a:lnTo>
                  <a:lnTo>
                    <a:pt x="60427" y="4012"/>
                  </a:lnTo>
                  <a:lnTo>
                    <a:pt x="60307" y="4492"/>
                  </a:lnTo>
                  <a:lnTo>
                    <a:pt x="60247" y="4971"/>
                  </a:lnTo>
                  <a:lnTo>
                    <a:pt x="60247" y="5300"/>
                  </a:lnTo>
                  <a:lnTo>
                    <a:pt x="60247" y="5599"/>
                  </a:lnTo>
                  <a:lnTo>
                    <a:pt x="60277" y="6198"/>
                  </a:lnTo>
                  <a:lnTo>
                    <a:pt x="60307" y="6827"/>
                  </a:lnTo>
                  <a:lnTo>
                    <a:pt x="60307" y="7097"/>
                  </a:lnTo>
                  <a:lnTo>
                    <a:pt x="60247" y="7336"/>
                  </a:lnTo>
                  <a:lnTo>
                    <a:pt x="60007" y="7306"/>
                  </a:lnTo>
                  <a:lnTo>
                    <a:pt x="59708" y="7216"/>
                  </a:lnTo>
                  <a:lnTo>
                    <a:pt x="59079" y="7007"/>
                  </a:lnTo>
                  <a:lnTo>
                    <a:pt x="58480" y="6737"/>
                  </a:lnTo>
                  <a:lnTo>
                    <a:pt x="58031" y="6498"/>
                  </a:lnTo>
                  <a:lnTo>
                    <a:pt x="57642" y="6318"/>
                  </a:lnTo>
                  <a:lnTo>
                    <a:pt x="56474" y="5779"/>
                  </a:lnTo>
                  <a:lnTo>
                    <a:pt x="55037" y="5060"/>
                  </a:lnTo>
                  <a:lnTo>
                    <a:pt x="54258" y="4731"/>
                  </a:lnTo>
                  <a:lnTo>
                    <a:pt x="53480" y="4462"/>
                  </a:lnTo>
                  <a:lnTo>
                    <a:pt x="52671" y="4222"/>
                  </a:lnTo>
                  <a:lnTo>
                    <a:pt x="52282" y="4132"/>
                  </a:lnTo>
                  <a:lnTo>
                    <a:pt x="51863" y="4042"/>
                  </a:lnTo>
                  <a:lnTo>
                    <a:pt x="51474" y="3982"/>
                  </a:lnTo>
                  <a:lnTo>
                    <a:pt x="51054" y="3953"/>
                  </a:lnTo>
                  <a:lnTo>
                    <a:pt x="50635" y="3953"/>
                  </a:lnTo>
                  <a:lnTo>
                    <a:pt x="50216" y="3982"/>
                  </a:lnTo>
                  <a:lnTo>
                    <a:pt x="49857" y="4012"/>
                  </a:lnTo>
                  <a:lnTo>
                    <a:pt x="49497" y="4072"/>
                  </a:lnTo>
                  <a:lnTo>
                    <a:pt x="49138" y="4162"/>
                  </a:lnTo>
                  <a:lnTo>
                    <a:pt x="48779" y="4282"/>
                  </a:lnTo>
                  <a:lnTo>
                    <a:pt x="48240" y="4492"/>
                  </a:lnTo>
                  <a:lnTo>
                    <a:pt x="47791" y="4731"/>
                  </a:lnTo>
                  <a:lnTo>
                    <a:pt x="47371" y="5030"/>
                  </a:lnTo>
                  <a:lnTo>
                    <a:pt x="47012" y="5330"/>
                  </a:lnTo>
                  <a:lnTo>
                    <a:pt x="46713" y="5689"/>
                  </a:lnTo>
                  <a:lnTo>
                    <a:pt x="46473" y="6049"/>
                  </a:lnTo>
                  <a:lnTo>
                    <a:pt x="46263" y="6408"/>
                  </a:lnTo>
                  <a:lnTo>
                    <a:pt x="46084" y="6827"/>
                  </a:lnTo>
                  <a:lnTo>
                    <a:pt x="45934" y="7216"/>
                  </a:lnTo>
                  <a:lnTo>
                    <a:pt x="45844" y="7636"/>
                  </a:lnTo>
                  <a:lnTo>
                    <a:pt x="45754" y="8055"/>
                  </a:lnTo>
                  <a:lnTo>
                    <a:pt x="45695" y="8474"/>
                  </a:lnTo>
                  <a:lnTo>
                    <a:pt x="45635" y="9312"/>
                  </a:lnTo>
                  <a:lnTo>
                    <a:pt x="45605" y="10091"/>
                  </a:lnTo>
                  <a:lnTo>
                    <a:pt x="45605" y="10330"/>
                  </a:lnTo>
                  <a:lnTo>
                    <a:pt x="45605" y="10510"/>
                  </a:lnTo>
                  <a:lnTo>
                    <a:pt x="45575" y="10660"/>
                  </a:lnTo>
                  <a:lnTo>
                    <a:pt x="45545" y="10780"/>
                  </a:lnTo>
                  <a:lnTo>
                    <a:pt x="45485" y="10869"/>
                  </a:lnTo>
                  <a:lnTo>
                    <a:pt x="45395" y="10929"/>
                  </a:lnTo>
                  <a:lnTo>
                    <a:pt x="45275" y="10959"/>
                  </a:lnTo>
                  <a:lnTo>
                    <a:pt x="45006" y="11019"/>
                  </a:lnTo>
                  <a:lnTo>
                    <a:pt x="44706" y="11019"/>
                  </a:lnTo>
                  <a:lnTo>
                    <a:pt x="44377" y="10989"/>
                  </a:lnTo>
                  <a:lnTo>
                    <a:pt x="44018" y="10929"/>
                  </a:lnTo>
                  <a:lnTo>
                    <a:pt x="43599" y="10840"/>
                  </a:lnTo>
                  <a:lnTo>
                    <a:pt x="43149" y="10720"/>
                  </a:lnTo>
                  <a:lnTo>
                    <a:pt x="42670" y="10570"/>
                  </a:lnTo>
                  <a:lnTo>
                    <a:pt x="41622" y="10181"/>
                  </a:lnTo>
                  <a:lnTo>
                    <a:pt x="41083" y="9971"/>
                  </a:lnTo>
                  <a:lnTo>
                    <a:pt x="39856" y="9462"/>
                  </a:lnTo>
                  <a:lnTo>
                    <a:pt x="39197" y="9223"/>
                  </a:lnTo>
                  <a:lnTo>
                    <a:pt x="38538" y="9043"/>
                  </a:lnTo>
                  <a:lnTo>
                    <a:pt x="37879" y="8863"/>
                  </a:lnTo>
                  <a:lnTo>
                    <a:pt x="37191" y="8743"/>
                  </a:lnTo>
                  <a:lnTo>
                    <a:pt x="36472" y="8684"/>
                  </a:lnTo>
                  <a:lnTo>
                    <a:pt x="36113" y="8684"/>
                  </a:lnTo>
                  <a:lnTo>
                    <a:pt x="35753" y="8714"/>
                  </a:lnTo>
                  <a:lnTo>
                    <a:pt x="35304" y="8773"/>
                  </a:lnTo>
                  <a:lnTo>
                    <a:pt x="34855" y="8863"/>
                  </a:lnTo>
                  <a:lnTo>
                    <a:pt x="34436" y="8983"/>
                  </a:lnTo>
                  <a:lnTo>
                    <a:pt x="33987" y="9133"/>
                  </a:lnTo>
                  <a:lnTo>
                    <a:pt x="33567" y="9342"/>
                  </a:lnTo>
                  <a:lnTo>
                    <a:pt x="33148" y="9582"/>
                  </a:lnTo>
                  <a:lnTo>
                    <a:pt x="32789" y="9881"/>
                  </a:lnTo>
                  <a:lnTo>
                    <a:pt x="32460" y="10211"/>
                  </a:lnTo>
                  <a:lnTo>
                    <a:pt x="32160" y="10570"/>
                  </a:lnTo>
                  <a:lnTo>
                    <a:pt x="31921" y="10959"/>
                  </a:lnTo>
                  <a:lnTo>
                    <a:pt x="31711" y="11408"/>
                  </a:lnTo>
                  <a:lnTo>
                    <a:pt x="31561" y="11858"/>
                  </a:lnTo>
                  <a:lnTo>
                    <a:pt x="31471" y="12247"/>
                  </a:lnTo>
                  <a:lnTo>
                    <a:pt x="31412" y="12606"/>
                  </a:lnTo>
                  <a:lnTo>
                    <a:pt x="31412" y="13325"/>
                  </a:lnTo>
                  <a:lnTo>
                    <a:pt x="31382" y="13714"/>
                  </a:lnTo>
                  <a:lnTo>
                    <a:pt x="31352" y="14043"/>
                  </a:lnTo>
                  <a:lnTo>
                    <a:pt x="31112" y="13954"/>
                  </a:lnTo>
                  <a:lnTo>
                    <a:pt x="30813" y="13804"/>
                  </a:lnTo>
                  <a:lnTo>
                    <a:pt x="29974" y="13355"/>
                  </a:lnTo>
                  <a:lnTo>
                    <a:pt x="29675" y="13175"/>
                  </a:lnTo>
                  <a:lnTo>
                    <a:pt x="28986" y="12786"/>
                  </a:lnTo>
                  <a:lnTo>
                    <a:pt x="28267" y="12427"/>
                  </a:lnTo>
                  <a:lnTo>
                    <a:pt x="27459" y="12097"/>
                  </a:lnTo>
                  <a:lnTo>
                    <a:pt x="27040" y="11947"/>
                  </a:lnTo>
                  <a:lnTo>
                    <a:pt x="26621" y="11828"/>
                  </a:lnTo>
                  <a:lnTo>
                    <a:pt x="26141" y="11708"/>
                  </a:lnTo>
                  <a:lnTo>
                    <a:pt x="25692" y="11648"/>
                  </a:lnTo>
                  <a:lnTo>
                    <a:pt x="24824" y="11648"/>
                  </a:lnTo>
                  <a:lnTo>
                    <a:pt x="24315" y="11708"/>
                  </a:lnTo>
                  <a:lnTo>
                    <a:pt x="23836" y="11828"/>
                  </a:lnTo>
                  <a:lnTo>
                    <a:pt x="23387" y="12007"/>
                  </a:lnTo>
                  <a:lnTo>
                    <a:pt x="22938" y="12217"/>
                  </a:lnTo>
                  <a:lnTo>
                    <a:pt x="22518" y="12486"/>
                  </a:lnTo>
                  <a:lnTo>
                    <a:pt x="22129" y="12816"/>
                  </a:lnTo>
                  <a:lnTo>
                    <a:pt x="21770" y="13175"/>
                  </a:lnTo>
                  <a:lnTo>
                    <a:pt x="21440" y="13564"/>
                  </a:lnTo>
                  <a:lnTo>
                    <a:pt x="21171" y="14014"/>
                  </a:lnTo>
                  <a:lnTo>
                    <a:pt x="20931" y="14463"/>
                  </a:lnTo>
                  <a:lnTo>
                    <a:pt x="20722" y="14942"/>
                  </a:lnTo>
                  <a:lnTo>
                    <a:pt x="20542" y="15361"/>
                  </a:lnTo>
                  <a:lnTo>
                    <a:pt x="20362" y="15810"/>
                  </a:lnTo>
                  <a:lnTo>
                    <a:pt x="20183" y="16199"/>
                  </a:lnTo>
                  <a:lnTo>
                    <a:pt x="19973" y="16559"/>
                  </a:lnTo>
                  <a:lnTo>
                    <a:pt x="19853" y="16708"/>
                  </a:lnTo>
                  <a:lnTo>
                    <a:pt x="19734" y="16828"/>
                  </a:lnTo>
                  <a:lnTo>
                    <a:pt x="19464" y="16798"/>
                  </a:lnTo>
                  <a:lnTo>
                    <a:pt x="19165" y="16738"/>
                  </a:lnTo>
                  <a:lnTo>
                    <a:pt x="18835" y="16589"/>
                  </a:lnTo>
                  <a:lnTo>
                    <a:pt x="18476" y="16409"/>
                  </a:lnTo>
                  <a:lnTo>
                    <a:pt x="17787" y="16050"/>
                  </a:lnTo>
                  <a:lnTo>
                    <a:pt x="17188" y="15690"/>
                  </a:lnTo>
                  <a:lnTo>
                    <a:pt x="16799" y="15451"/>
                  </a:lnTo>
                  <a:lnTo>
                    <a:pt x="16440" y="15241"/>
                  </a:lnTo>
                  <a:lnTo>
                    <a:pt x="15841" y="14942"/>
                  </a:lnTo>
                  <a:lnTo>
                    <a:pt x="15272" y="14702"/>
                  </a:lnTo>
                  <a:lnTo>
                    <a:pt x="14703" y="14493"/>
                  </a:lnTo>
                  <a:lnTo>
                    <a:pt x="14134" y="14313"/>
                  </a:lnTo>
                  <a:lnTo>
                    <a:pt x="13595" y="14193"/>
                  </a:lnTo>
                  <a:lnTo>
                    <a:pt x="13086" y="14133"/>
                  </a:lnTo>
                  <a:lnTo>
                    <a:pt x="12577" y="14103"/>
                  </a:lnTo>
                  <a:lnTo>
                    <a:pt x="12098" y="14103"/>
                  </a:lnTo>
                  <a:lnTo>
                    <a:pt x="11559" y="14193"/>
                  </a:lnTo>
                  <a:lnTo>
                    <a:pt x="11050" y="14313"/>
                  </a:lnTo>
                  <a:lnTo>
                    <a:pt x="10571" y="14523"/>
                  </a:lnTo>
                  <a:lnTo>
                    <a:pt x="10122" y="14762"/>
                  </a:lnTo>
                  <a:lnTo>
                    <a:pt x="9703" y="15062"/>
                  </a:lnTo>
                  <a:lnTo>
                    <a:pt x="9343" y="15421"/>
                  </a:lnTo>
                  <a:lnTo>
                    <a:pt x="8984" y="15840"/>
                  </a:lnTo>
                  <a:lnTo>
                    <a:pt x="8655" y="16289"/>
                  </a:lnTo>
                  <a:lnTo>
                    <a:pt x="8445" y="16738"/>
                  </a:lnTo>
                  <a:lnTo>
                    <a:pt x="8265" y="17188"/>
                  </a:lnTo>
                  <a:lnTo>
                    <a:pt x="8146" y="17637"/>
                  </a:lnTo>
                  <a:lnTo>
                    <a:pt x="8086" y="18086"/>
                  </a:lnTo>
                  <a:lnTo>
                    <a:pt x="8056" y="18535"/>
                  </a:lnTo>
                  <a:lnTo>
                    <a:pt x="8056" y="18954"/>
                  </a:lnTo>
                  <a:lnTo>
                    <a:pt x="8056" y="19793"/>
                  </a:lnTo>
                  <a:lnTo>
                    <a:pt x="8086" y="20302"/>
                  </a:lnTo>
                  <a:lnTo>
                    <a:pt x="8086" y="20601"/>
                  </a:lnTo>
                  <a:lnTo>
                    <a:pt x="8086" y="20900"/>
                  </a:lnTo>
                  <a:lnTo>
                    <a:pt x="8056" y="20900"/>
                  </a:lnTo>
                  <a:lnTo>
                    <a:pt x="7876" y="20871"/>
                  </a:lnTo>
                  <a:lnTo>
                    <a:pt x="7666" y="20841"/>
                  </a:lnTo>
                  <a:lnTo>
                    <a:pt x="7247" y="20751"/>
                  </a:lnTo>
                  <a:lnTo>
                    <a:pt x="6948" y="20661"/>
                  </a:lnTo>
                  <a:lnTo>
                    <a:pt x="6648" y="20571"/>
                  </a:lnTo>
                  <a:lnTo>
                    <a:pt x="6349" y="20421"/>
                  </a:lnTo>
                  <a:lnTo>
                    <a:pt x="6049" y="20272"/>
                  </a:lnTo>
                  <a:lnTo>
                    <a:pt x="5780" y="20092"/>
                  </a:lnTo>
                  <a:lnTo>
                    <a:pt x="5510" y="19912"/>
                  </a:lnTo>
                  <a:lnTo>
                    <a:pt x="5271" y="19703"/>
                  </a:lnTo>
                  <a:lnTo>
                    <a:pt x="5091" y="19493"/>
                  </a:lnTo>
                  <a:lnTo>
                    <a:pt x="4193" y="18505"/>
                  </a:lnTo>
                  <a:lnTo>
                    <a:pt x="3923" y="18146"/>
                  </a:lnTo>
                  <a:lnTo>
                    <a:pt x="3804" y="17936"/>
                  </a:lnTo>
                  <a:lnTo>
                    <a:pt x="3654" y="17756"/>
                  </a:lnTo>
                  <a:lnTo>
                    <a:pt x="3504" y="17577"/>
                  </a:lnTo>
                  <a:lnTo>
                    <a:pt x="3325" y="17397"/>
                  </a:lnTo>
                  <a:lnTo>
                    <a:pt x="3055" y="17217"/>
                  </a:lnTo>
                  <a:lnTo>
                    <a:pt x="2846" y="17128"/>
                  </a:lnTo>
                  <a:lnTo>
                    <a:pt x="2786" y="17098"/>
                  </a:lnTo>
                  <a:lnTo>
                    <a:pt x="2576" y="17008"/>
                  </a:lnTo>
                  <a:lnTo>
                    <a:pt x="2336" y="16948"/>
                  </a:lnTo>
                  <a:lnTo>
                    <a:pt x="2097" y="16918"/>
                  </a:lnTo>
                  <a:lnTo>
                    <a:pt x="1857" y="16918"/>
                  </a:lnTo>
                  <a:lnTo>
                    <a:pt x="1528" y="16978"/>
                  </a:lnTo>
                  <a:lnTo>
                    <a:pt x="1229" y="17068"/>
                  </a:lnTo>
                  <a:lnTo>
                    <a:pt x="929" y="17217"/>
                  </a:lnTo>
                  <a:lnTo>
                    <a:pt x="690" y="17397"/>
                  </a:lnTo>
                  <a:lnTo>
                    <a:pt x="450" y="17637"/>
                  </a:lnTo>
                  <a:lnTo>
                    <a:pt x="270" y="17876"/>
                  </a:lnTo>
                  <a:lnTo>
                    <a:pt x="121" y="18146"/>
                  </a:lnTo>
                  <a:lnTo>
                    <a:pt x="31" y="18445"/>
                  </a:lnTo>
                  <a:lnTo>
                    <a:pt x="1" y="18685"/>
                  </a:lnTo>
                  <a:lnTo>
                    <a:pt x="1" y="18894"/>
                  </a:lnTo>
                  <a:lnTo>
                    <a:pt x="1" y="19104"/>
                  </a:lnTo>
                  <a:lnTo>
                    <a:pt x="31" y="19313"/>
                  </a:lnTo>
                  <a:lnTo>
                    <a:pt x="121" y="19673"/>
                  </a:lnTo>
                  <a:lnTo>
                    <a:pt x="270" y="20032"/>
                  </a:lnTo>
                  <a:lnTo>
                    <a:pt x="450" y="20332"/>
                  </a:lnTo>
                  <a:lnTo>
                    <a:pt x="660" y="20631"/>
                  </a:lnTo>
                  <a:lnTo>
                    <a:pt x="1049" y="21080"/>
                  </a:lnTo>
                  <a:lnTo>
                    <a:pt x="1229" y="21320"/>
                  </a:lnTo>
                  <a:lnTo>
                    <a:pt x="1378" y="21469"/>
                  </a:lnTo>
                  <a:lnTo>
                    <a:pt x="1797" y="21978"/>
                  </a:lnTo>
                  <a:lnTo>
                    <a:pt x="2217" y="22458"/>
                  </a:lnTo>
                  <a:lnTo>
                    <a:pt x="2726" y="22907"/>
                  </a:lnTo>
                  <a:lnTo>
                    <a:pt x="2995" y="23146"/>
                  </a:lnTo>
                  <a:lnTo>
                    <a:pt x="3265" y="23356"/>
                  </a:lnTo>
                  <a:lnTo>
                    <a:pt x="3774" y="23685"/>
                  </a:lnTo>
                  <a:lnTo>
                    <a:pt x="4373" y="24015"/>
                  </a:lnTo>
                  <a:lnTo>
                    <a:pt x="5001" y="24314"/>
                  </a:lnTo>
                  <a:lnTo>
                    <a:pt x="5660" y="24584"/>
                  </a:lnTo>
                  <a:lnTo>
                    <a:pt x="6349" y="24793"/>
                  </a:lnTo>
                  <a:lnTo>
                    <a:pt x="7068" y="24943"/>
                  </a:lnTo>
                  <a:lnTo>
                    <a:pt x="7397" y="24973"/>
                  </a:lnTo>
                  <a:lnTo>
                    <a:pt x="7756" y="25003"/>
                  </a:lnTo>
                  <a:lnTo>
                    <a:pt x="8116" y="25033"/>
                  </a:lnTo>
                  <a:lnTo>
                    <a:pt x="8475" y="25003"/>
                  </a:lnTo>
                  <a:lnTo>
                    <a:pt x="8954" y="24943"/>
                  </a:lnTo>
                  <a:lnTo>
                    <a:pt x="9433" y="24823"/>
                  </a:lnTo>
                  <a:lnTo>
                    <a:pt x="9852" y="24673"/>
                  </a:lnTo>
                  <a:lnTo>
                    <a:pt x="10242" y="24464"/>
                  </a:lnTo>
                  <a:lnTo>
                    <a:pt x="10631" y="24224"/>
                  </a:lnTo>
                  <a:lnTo>
                    <a:pt x="10960" y="23925"/>
                  </a:lnTo>
                  <a:lnTo>
                    <a:pt x="11260" y="23565"/>
                  </a:lnTo>
                  <a:lnTo>
                    <a:pt x="11529" y="23206"/>
                  </a:lnTo>
                  <a:lnTo>
                    <a:pt x="11709" y="22847"/>
                  </a:lnTo>
                  <a:lnTo>
                    <a:pt x="11858" y="22487"/>
                  </a:lnTo>
                  <a:lnTo>
                    <a:pt x="11948" y="22098"/>
                  </a:lnTo>
                  <a:lnTo>
                    <a:pt x="12038" y="21709"/>
                  </a:lnTo>
                  <a:lnTo>
                    <a:pt x="12098" y="21320"/>
                  </a:lnTo>
                  <a:lnTo>
                    <a:pt x="12128" y="20900"/>
                  </a:lnTo>
                  <a:lnTo>
                    <a:pt x="12158" y="20092"/>
                  </a:lnTo>
                  <a:lnTo>
                    <a:pt x="12188" y="19553"/>
                  </a:lnTo>
                  <a:lnTo>
                    <a:pt x="12248" y="18984"/>
                  </a:lnTo>
                  <a:lnTo>
                    <a:pt x="12308" y="18505"/>
                  </a:lnTo>
                  <a:lnTo>
                    <a:pt x="12368" y="18325"/>
                  </a:lnTo>
                  <a:lnTo>
                    <a:pt x="12427" y="18206"/>
                  </a:lnTo>
                  <a:lnTo>
                    <a:pt x="12487" y="18176"/>
                  </a:lnTo>
                  <a:lnTo>
                    <a:pt x="12727" y="18176"/>
                  </a:lnTo>
                  <a:lnTo>
                    <a:pt x="12907" y="18206"/>
                  </a:lnTo>
                  <a:lnTo>
                    <a:pt x="13116" y="18265"/>
                  </a:lnTo>
                  <a:lnTo>
                    <a:pt x="13685" y="18475"/>
                  </a:lnTo>
                  <a:lnTo>
                    <a:pt x="14254" y="18715"/>
                  </a:lnTo>
                  <a:lnTo>
                    <a:pt x="14793" y="19014"/>
                  </a:lnTo>
                  <a:lnTo>
                    <a:pt x="15362" y="19343"/>
                  </a:lnTo>
                  <a:lnTo>
                    <a:pt x="16350" y="19912"/>
                  </a:lnTo>
                  <a:lnTo>
                    <a:pt x="16859" y="20152"/>
                  </a:lnTo>
                  <a:lnTo>
                    <a:pt x="17398" y="20391"/>
                  </a:lnTo>
                  <a:lnTo>
                    <a:pt x="17967" y="20601"/>
                  </a:lnTo>
                  <a:lnTo>
                    <a:pt x="18566" y="20751"/>
                  </a:lnTo>
                  <a:lnTo>
                    <a:pt x="19165" y="20841"/>
                  </a:lnTo>
                  <a:lnTo>
                    <a:pt x="19494" y="20871"/>
                  </a:lnTo>
                  <a:lnTo>
                    <a:pt x="19823" y="20900"/>
                  </a:lnTo>
                  <a:lnTo>
                    <a:pt x="20123" y="20871"/>
                  </a:lnTo>
                  <a:lnTo>
                    <a:pt x="20572" y="20811"/>
                  </a:lnTo>
                  <a:lnTo>
                    <a:pt x="21051" y="20691"/>
                  </a:lnTo>
                  <a:lnTo>
                    <a:pt x="21321" y="20601"/>
                  </a:lnTo>
                  <a:lnTo>
                    <a:pt x="21560" y="20481"/>
                  </a:lnTo>
                  <a:lnTo>
                    <a:pt x="21830" y="20361"/>
                  </a:lnTo>
                  <a:lnTo>
                    <a:pt x="22069" y="20182"/>
                  </a:lnTo>
                  <a:lnTo>
                    <a:pt x="22309" y="20002"/>
                  </a:lnTo>
                  <a:lnTo>
                    <a:pt x="22578" y="19793"/>
                  </a:lnTo>
                  <a:lnTo>
                    <a:pt x="22818" y="19553"/>
                  </a:lnTo>
                  <a:lnTo>
                    <a:pt x="23057" y="19284"/>
                  </a:lnTo>
                  <a:lnTo>
                    <a:pt x="23297" y="18954"/>
                  </a:lnTo>
                  <a:lnTo>
                    <a:pt x="23536" y="18625"/>
                  </a:lnTo>
                  <a:lnTo>
                    <a:pt x="23746" y="18236"/>
                  </a:lnTo>
                  <a:lnTo>
                    <a:pt x="23956" y="17816"/>
                  </a:lnTo>
                  <a:lnTo>
                    <a:pt x="24225" y="17188"/>
                  </a:lnTo>
                  <a:lnTo>
                    <a:pt x="24405" y="16708"/>
                  </a:lnTo>
                  <a:lnTo>
                    <a:pt x="24614" y="16259"/>
                  </a:lnTo>
                  <a:lnTo>
                    <a:pt x="24734" y="16080"/>
                  </a:lnTo>
                  <a:lnTo>
                    <a:pt x="24854" y="15900"/>
                  </a:lnTo>
                  <a:lnTo>
                    <a:pt x="24974" y="15810"/>
                  </a:lnTo>
                  <a:lnTo>
                    <a:pt x="25093" y="15750"/>
                  </a:lnTo>
                  <a:lnTo>
                    <a:pt x="25153" y="15750"/>
                  </a:lnTo>
                  <a:lnTo>
                    <a:pt x="25483" y="15780"/>
                  </a:lnTo>
                  <a:lnTo>
                    <a:pt x="25782" y="15840"/>
                  </a:lnTo>
                  <a:lnTo>
                    <a:pt x="26112" y="15960"/>
                  </a:lnTo>
                  <a:lnTo>
                    <a:pt x="26441" y="16080"/>
                  </a:lnTo>
                  <a:lnTo>
                    <a:pt x="27100" y="16409"/>
                  </a:lnTo>
                  <a:lnTo>
                    <a:pt x="27758" y="16798"/>
                  </a:lnTo>
                  <a:lnTo>
                    <a:pt x="28687" y="17337"/>
                  </a:lnTo>
                  <a:lnTo>
                    <a:pt x="29166" y="17577"/>
                  </a:lnTo>
                  <a:lnTo>
                    <a:pt x="29675" y="17786"/>
                  </a:lnTo>
                  <a:lnTo>
                    <a:pt x="30214" y="17966"/>
                  </a:lnTo>
                  <a:lnTo>
                    <a:pt x="30783" y="18116"/>
                  </a:lnTo>
                  <a:lnTo>
                    <a:pt x="31082" y="18146"/>
                  </a:lnTo>
                  <a:lnTo>
                    <a:pt x="31382" y="18176"/>
                  </a:lnTo>
                  <a:lnTo>
                    <a:pt x="32010" y="18176"/>
                  </a:lnTo>
                  <a:lnTo>
                    <a:pt x="32070" y="18146"/>
                  </a:lnTo>
                  <a:lnTo>
                    <a:pt x="32310" y="18116"/>
                  </a:lnTo>
                  <a:lnTo>
                    <a:pt x="32579" y="18056"/>
                  </a:lnTo>
                  <a:lnTo>
                    <a:pt x="32819" y="17996"/>
                  </a:lnTo>
                  <a:lnTo>
                    <a:pt x="33058" y="17906"/>
                  </a:lnTo>
                  <a:lnTo>
                    <a:pt x="33298" y="17816"/>
                  </a:lnTo>
                  <a:lnTo>
                    <a:pt x="33508" y="17697"/>
                  </a:lnTo>
                  <a:lnTo>
                    <a:pt x="33927" y="17397"/>
                  </a:lnTo>
                  <a:lnTo>
                    <a:pt x="34316" y="17038"/>
                  </a:lnTo>
                  <a:lnTo>
                    <a:pt x="34645" y="16619"/>
                  </a:lnTo>
                  <a:lnTo>
                    <a:pt x="34945" y="16169"/>
                  </a:lnTo>
                  <a:lnTo>
                    <a:pt x="35184" y="15660"/>
                  </a:lnTo>
                  <a:lnTo>
                    <a:pt x="35274" y="15421"/>
                  </a:lnTo>
                  <a:lnTo>
                    <a:pt x="35334" y="15151"/>
                  </a:lnTo>
                  <a:lnTo>
                    <a:pt x="35424" y="14672"/>
                  </a:lnTo>
                  <a:lnTo>
                    <a:pt x="35454" y="14193"/>
                  </a:lnTo>
                  <a:lnTo>
                    <a:pt x="35484" y="13774"/>
                  </a:lnTo>
                  <a:lnTo>
                    <a:pt x="35514" y="13295"/>
                  </a:lnTo>
                  <a:lnTo>
                    <a:pt x="35514" y="13055"/>
                  </a:lnTo>
                  <a:lnTo>
                    <a:pt x="35574" y="12876"/>
                  </a:lnTo>
                  <a:lnTo>
                    <a:pt x="35664" y="12846"/>
                  </a:lnTo>
                  <a:lnTo>
                    <a:pt x="35873" y="12816"/>
                  </a:lnTo>
                  <a:lnTo>
                    <a:pt x="36202" y="12786"/>
                  </a:lnTo>
                  <a:lnTo>
                    <a:pt x="36592" y="12846"/>
                  </a:lnTo>
                  <a:lnTo>
                    <a:pt x="37011" y="12906"/>
                  </a:lnTo>
                  <a:lnTo>
                    <a:pt x="37460" y="12995"/>
                  </a:lnTo>
                  <a:lnTo>
                    <a:pt x="38059" y="13175"/>
                  </a:lnTo>
                  <a:lnTo>
                    <a:pt x="38658" y="13415"/>
                  </a:lnTo>
                  <a:lnTo>
                    <a:pt x="39886" y="13894"/>
                  </a:lnTo>
                  <a:lnTo>
                    <a:pt x="40694" y="14253"/>
                  </a:lnTo>
                  <a:lnTo>
                    <a:pt x="41532" y="14552"/>
                  </a:lnTo>
                  <a:lnTo>
                    <a:pt x="42041" y="14732"/>
                  </a:lnTo>
                  <a:lnTo>
                    <a:pt x="42521" y="14882"/>
                  </a:lnTo>
                  <a:lnTo>
                    <a:pt x="42970" y="14972"/>
                  </a:lnTo>
                  <a:lnTo>
                    <a:pt x="43449" y="15062"/>
                  </a:lnTo>
                  <a:lnTo>
                    <a:pt x="43898" y="15121"/>
                  </a:lnTo>
                  <a:lnTo>
                    <a:pt x="44347" y="15151"/>
                  </a:lnTo>
                  <a:lnTo>
                    <a:pt x="45186" y="15151"/>
                  </a:lnTo>
                  <a:lnTo>
                    <a:pt x="45724" y="15062"/>
                  </a:lnTo>
                  <a:lnTo>
                    <a:pt x="46234" y="14972"/>
                  </a:lnTo>
                  <a:lnTo>
                    <a:pt x="46713" y="14792"/>
                  </a:lnTo>
                  <a:lnTo>
                    <a:pt x="47192" y="14612"/>
                  </a:lnTo>
                  <a:lnTo>
                    <a:pt x="47611" y="14343"/>
                  </a:lnTo>
                  <a:lnTo>
                    <a:pt x="48030" y="14073"/>
                  </a:lnTo>
                  <a:lnTo>
                    <a:pt x="48419" y="13714"/>
                  </a:lnTo>
                  <a:lnTo>
                    <a:pt x="48779" y="13355"/>
                  </a:lnTo>
                  <a:lnTo>
                    <a:pt x="48958" y="13145"/>
                  </a:lnTo>
                  <a:lnTo>
                    <a:pt x="49078" y="12936"/>
                  </a:lnTo>
                  <a:lnTo>
                    <a:pt x="49198" y="12726"/>
                  </a:lnTo>
                  <a:lnTo>
                    <a:pt x="49318" y="12516"/>
                  </a:lnTo>
                  <a:lnTo>
                    <a:pt x="49467" y="12067"/>
                  </a:lnTo>
                  <a:lnTo>
                    <a:pt x="49587" y="11618"/>
                  </a:lnTo>
                  <a:lnTo>
                    <a:pt x="49647" y="11199"/>
                  </a:lnTo>
                  <a:lnTo>
                    <a:pt x="49677" y="10750"/>
                  </a:lnTo>
                  <a:lnTo>
                    <a:pt x="49677" y="9941"/>
                  </a:lnTo>
                  <a:lnTo>
                    <a:pt x="49677" y="9312"/>
                  </a:lnTo>
                  <a:lnTo>
                    <a:pt x="49707" y="8833"/>
                  </a:lnTo>
                  <a:lnTo>
                    <a:pt x="49737" y="8654"/>
                  </a:lnTo>
                  <a:lnTo>
                    <a:pt x="49797" y="8504"/>
                  </a:lnTo>
                  <a:lnTo>
                    <a:pt x="49887" y="8354"/>
                  </a:lnTo>
                  <a:lnTo>
                    <a:pt x="49976" y="8264"/>
                  </a:lnTo>
                  <a:lnTo>
                    <a:pt x="50096" y="8175"/>
                  </a:lnTo>
                  <a:lnTo>
                    <a:pt x="50216" y="8115"/>
                  </a:lnTo>
                  <a:lnTo>
                    <a:pt x="50366" y="8085"/>
                  </a:lnTo>
                  <a:lnTo>
                    <a:pt x="50545" y="8055"/>
                  </a:lnTo>
                  <a:lnTo>
                    <a:pt x="50845" y="8055"/>
                  </a:lnTo>
                  <a:lnTo>
                    <a:pt x="51144" y="8085"/>
                  </a:lnTo>
                  <a:lnTo>
                    <a:pt x="51504" y="8175"/>
                  </a:lnTo>
                  <a:lnTo>
                    <a:pt x="51833" y="8294"/>
                  </a:lnTo>
                  <a:lnTo>
                    <a:pt x="52522" y="8534"/>
                  </a:lnTo>
                  <a:lnTo>
                    <a:pt x="53150" y="8833"/>
                  </a:lnTo>
                  <a:lnTo>
                    <a:pt x="53300" y="8893"/>
                  </a:lnTo>
                  <a:lnTo>
                    <a:pt x="54767" y="9552"/>
                  </a:lnTo>
                  <a:lnTo>
                    <a:pt x="57163" y="10630"/>
                  </a:lnTo>
                  <a:lnTo>
                    <a:pt x="57612" y="10840"/>
                  </a:lnTo>
                  <a:lnTo>
                    <a:pt x="58091" y="10989"/>
                  </a:lnTo>
                  <a:lnTo>
                    <a:pt x="58540" y="11109"/>
                  </a:lnTo>
                  <a:lnTo>
                    <a:pt x="58989" y="11229"/>
                  </a:lnTo>
                  <a:lnTo>
                    <a:pt x="59439" y="11289"/>
                  </a:lnTo>
                  <a:lnTo>
                    <a:pt x="59888" y="11349"/>
                  </a:lnTo>
                  <a:lnTo>
                    <a:pt x="60307" y="11349"/>
                  </a:lnTo>
                  <a:lnTo>
                    <a:pt x="60726" y="11319"/>
                  </a:lnTo>
                  <a:lnTo>
                    <a:pt x="61085" y="11289"/>
                  </a:lnTo>
                  <a:lnTo>
                    <a:pt x="61415" y="11229"/>
                  </a:lnTo>
                  <a:lnTo>
                    <a:pt x="61774" y="11139"/>
                  </a:lnTo>
                  <a:lnTo>
                    <a:pt x="62074" y="11019"/>
                  </a:lnTo>
                  <a:lnTo>
                    <a:pt x="62373" y="10869"/>
                  </a:lnTo>
                  <a:lnTo>
                    <a:pt x="62672" y="10690"/>
                  </a:lnTo>
                  <a:lnTo>
                    <a:pt x="62912" y="10510"/>
                  </a:lnTo>
                  <a:lnTo>
                    <a:pt x="63152" y="10301"/>
                  </a:lnTo>
                  <a:lnTo>
                    <a:pt x="63391" y="10061"/>
                  </a:lnTo>
                  <a:lnTo>
                    <a:pt x="63601" y="9821"/>
                  </a:lnTo>
                  <a:lnTo>
                    <a:pt x="63780" y="9552"/>
                  </a:lnTo>
                  <a:lnTo>
                    <a:pt x="63930" y="9253"/>
                  </a:lnTo>
                  <a:lnTo>
                    <a:pt x="64080" y="8953"/>
                  </a:lnTo>
                  <a:lnTo>
                    <a:pt x="64200" y="8624"/>
                  </a:lnTo>
                  <a:lnTo>
                    <a:pt x="64289" y="8264"/>
                  </a:lnTo>
                  <a:lnTo>
                    <a:pt x="64349" y="7875"/>
                  </a:lnTo>
                  <a:lnTo>
                    <a:pt x="64409" y="7426"/>
                  </a:lnTo>
                  <a:lnTo>
                    <a:pt x="64439" y="6977"/>
                  </a:lnTo>
                  <a:lnTo>
                    <a:pt x="64409" y="6138"/>
                  </a:lnTo>
                  <a:lnTo>
                    <a:pt x="64379" y="5510"/>
                  </a:lnTo>
                  <a:lnTo>
                    <a:pt x="64379" y="5240"/>
                  </a:lnTo>
                  <a:lnTo>
                    <a:pt x="64409" y="4941"/>
                  </a:lnTo>
                  <a:lnTo>
                    <a:pt x="64469" y="4791"/>
                  </a:lnTo>
                  <a:lnTo>
                    <a:pt x="64529" y="4641"/>
                  </a:lnTo>
                  <a:lnTo>
                    <a:pt x="64649" y="4492"/>
                  </a:lnTo>
                  <a:lnTo>
                    <a:pt x="64798" y="4372"/>
                  </a:lnTo>
                  <a:lnTo>
                    <a:pt x="64978" y="4282"/>
                  </a:lnTo>
                  <a:lnTo>
                    <a:pt x="65158" y="4222"/>
                  </a:lnTo>
                  <a:lnTo>
                    <a:pt x="65337" y="4162"/>
                  </a:lnTo>
                  <a:lnTo>
                    <a:pt x="65517" y="4132"/>
                  </a:lnTo>
                  <a:lnTo>
                    <a:pt x="65637" y="4132"/>
                  </a:lnTo>
                  <a:lnTo>
                    <a:pt x="66086" y="4162"/>
                  </a:lnTo>
                  <a:lnTo>
                    <a:pt x="66505" y="4282"/>
                  </a:lnTo>
                  <a:lnTo>
                    <a:pt x="66984" y="4432"/>
                  </a:lnTo>
                  <a:lnTo>
                    <a:pt x="67433" y="4641"/>
                  </a:lnTo>
                  <a:lnTo>
                    <a:pt x="67883" y="4881"/>
                  </a:lnTo>
                  <a:lnTo>
                    <a:pt x="68362" y="5150"/>
                  </a:lnTo>
                  <a:lnTo>
                    <a:pt x="69290" y="5749"/>
                  </a:lnTo>
                  <a:lnTo>
                    <a:pt x="69979" y="6198"/>
                  </a:lnTo>
                  <a:lnTo>
                    <a:pt x="70667" y="6588"/>
                  </a:lnTo>
                  <a:lnTo>
                    <a:pt x="71416" y="6977"/>
                  </a:lnTo>
                  <a:lnTo>
                    <a:pt x="72135" y="7306"/>
                  </a:lnTo>
                  <a:lnTo>
                    <a:pt x="72793" y="7576"/>
                  </a:lnTo>
                  <a:lnTo>
                    <a:pt x="73482" y="7785"/>
                  </a:lnTo>
                  <a:lnTo>
                    <a:pt x="74111" y="7935"/>
                  </a:lnTo>
                  <a:lnTo>
                    <a:pt x="74710" y="8025"/>
                  </a:lnTo>
                  <a:lnTo>
                    <a:pt x="75309" y="8085"/>
                  </a:lnTo>
                  <a:lnTo>
                    <a:pt x="75907" y="8055"/>
                  </a:lnTo>
                  <a:lnTo>
                    <a:pt x="76387" y="7995"/>
                  </a:lnTo>
                  <a:lnTo>
                    <a:pt x="76836" y="7905"/>
                  </a:lnTo>
                  <a:lnTo>
                    <a:pt x="77285" y="7755"/>
                  </a:lnTo>
                  <a:lnTo>
                    <a:pt x="77704" y="7546"/>
                  </a:lnTo>
                  <a:lnTo>
                    <a:pt x="78363" y="7186"/>
                  </a:lnTo>
                  <a:lnTo>
                    <a:pt x="78962" y="6797"/>
                  </a:lnTo>
                  <a:lnTo>
                    <a:pt x="79501" y="6348"/>
                  </a:lnTo>
                  <a:lnTo>
                    <a:pt x="80040" y="5929"/>
                  </a:lnTo>
                  <a:lnTo>
                    <a:pt x="80279" y="5719"/>
                  </a:lnTo>
                  <a:lnTo>
                    <a:pt x="80459" y="5450"/>
                  </a:lnTo>
                  <a:lnTo>
                    <a:pt x="80609" y="5180"/>
                  </a:lnTo>
                  <a:lnTo>
                    <a:pt x="80698" y="4911"/>
                  </a:lnTo>
                  <a:lnTo>
                    <a:pt x="80758" y="4611"/>
                  </a:lnTo>
                  <a:lnTo>
                    <a:pt x="80758" y="4312"/>
                  </a:lnTo>
                  <a:lnTo>
                    <a:pt x="80698" y="4012"/>
                  </a:lnTo>
                  <a:lnTo>
                    <a:pt x="80609" y="3713"/>
                  </a:lnTo>
                  <a:lnTo>
                    <a:pt x="80459" y="3384"/>
                  </a:lnTo>
                  <a:lnTo>
                    <a:pt x="80249" y="3114"/>
                  </a:lnTo>
                  <a:lnTo>
                    <a:pt x="80010" y="2875"/>
                  </a:lnTo>
                  <a:lnTo>
                    <a:pt x="79740" y="2695"/>
                  </a:lnTo>
                  <a:lnTo>
                    <a:pt x="79441" y="2545"/>
                  </a:lnTo>
                  <a:lnTo>
                    <a:pt x="79111" y="2425"/>
                  </a:lnTo>
                  <a:lnTo>
                    <a:pt x="78782" y="2366"/>
                  </a:lnTo>
                  <a:lnTo>
                    <a:pt x="78453" y="2366"/>
                  </a:lnTo>
                  <a:lnTo>
                    <a:pt x="78123" y="2425"/>
                  </a:lnTo>
                  <a:lnTo>
                    <a:pt x="77824" y="2515"/>
                  </a:lnTo>
                  <a:lnTo>
                    <a:pt x="77524" y="2665"/>
                  </a:lnTo>
                  <a:lnTo>
                    <a:pt x="77255" y="2875"/>
                  </a:lnTo>
                  <a:lnTo>
                    <a:pt x="76716" y="3294"/>
                  </a:lnTo>
                  <a:lnTo>
                    <a:pt x="76446" y="3473"/>
                  </a:lnTo>
                  <a:lnTo>
                    <a:pt x="76207" y="3623"/>
                  </a:lnTo>
                  <a:lnTo>
                    <a:pt x="75997" y="3713"/>
                  </a:lnTo>
                  <a:lnTo>
                    <a:pt x="75788" y="3803"/>
                  </a:lnTo>
                  <a:lnTo>
                    <a:pt x="75578" y="3833"/>
                  </a:lnTo>
                  <a:lnTo>
                    <a:pt x="75398" y="3863"/>
                  </a:lnTo>
                  <a:lnTo>
                    <a:pt x="75099" y="3863"/>
                  </a:lnTo>
                  <a:lnTo>
                    <a:pt x="74770" y="3833"/>
                  </a:lnTo>
                  <a:lnTo>
                    <a:pt x="74440" y="3743"/>
                  </a:lnTo>
                  <a:lnTo>
                    <a:pt x="74081" y="3653"/>
                  </a:lnTo>
                  <a:lnTo>
                    <a:pt x="73752" y="3503"/>
                  </a:lnTo>
                  <a:lnTo>
                    <a:pt x="73392" y="3354"/>
                  </a:lnTo>
                  <a:lnTo>
                    <a:pt x="72733" y="2994"/>
                  </a:lnTo>
                  <a:lnTo>
                    <a:pt x="72045" y="2605"/>
                  </a:lnTo>
                  <a:lnTo>
                    <a:pt x="71985" y="2575"/>
                  </a:lnTo>
                  <a:lnTo>
                    <a:pt x="71146" y="2066"/>
                  </a:lnTo>
                  <a:lnTo>
                    <a:pt x="69889" y="1347"/>
                  </a:lnTo>
                  <a:lnTo>
                    <a:pt x="69230" y="988"/>
                  </a:lnTo>
                  <a:lnTo>
                    <a:pt x="68541" y="689"/>
                  </a:lnTo>
                  <a:lnTo>
                    <a:pt x="67853" y="389"/>
                  </a:lnTo>
                  <a:lnTo>
                    <a:pt x="67463" y="299"/>
                  </a:lnTo>
                  <a:lnTo>
                    <a:pt x="67104" y="180"/>
                  </a:lnTo>
                  <a:lnTo>
                    <a:pt x="66715" y="90"/>
                  </a:lnTo>
                  <a:lnTo>
                    <a:pt x="66356" y="30"/>
                  </a:lnTo>
                  <a:lnTo>
                    <a:pt x="65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716;p51">
              <a:extLst>
                <a:ext uri="{FF2B5EF4-FFF2-40B4-BE49-F238E27FC236}">
                  <a16:creationId xmlns:a16="http://schemas.microsoft.com/office/drawing/2014/main" id="{AEC64A58-DC6A-010E-1AE5-2BF13E999E9A}"/>
                </a:ext>
              </a:extLst>
            </p:cNvPr>
            <p:cNvSpPr/>
            <p:nvPr/>
          </p:nvSpPr>
          <p:spPr>
            <a:xfrm>
              <a:off x="7214983" y="2754039"/>
              <a:ext cx="538820" cy="273636"/>
            </a:xfrm>
            <a:custGeom>
              <a:avLst/>
              <a:gdLst/>
              <a:ahLst/>
              <a:cxnLst/>
              <a:rect l="l" t="t" r="r" b="b"/>
              <a:pathLst>
                <a:path w="74141" h="37639" extrusionOk="0">
                  <a:moveTo>
                    <a:pt x="57582" y="0"/>
                  </a:moveTo>
                  <a:lnTo>
                    <a:pt x="55935" y="60"/>
                  </a:lnTo>
                  <a:lnTo>
                    <a:pt x="54288" y="150"/>
                  </a:lnTo>
                  <a:lnTo>
                    <a:pt x="52611" y="329"/>
                  </a:lnTo>
                  <a:lnTo>
                    <a:pt x="50935" y="509"/>
                  </a:lnTo>
                  <a:lnTo>
                    <a:pt x="49288" y="749"/>
                  </a:lnTo>
                  <a:lnTo>
                    <a:pt x="47671" y="1048"/>
                  </a:lnTo>
                  <a:lnTo>
                    <a:pt x="46114" y="1347"/>
                  </a:lnTo>
                  <a:lnTo>
                    <a:pt x="44646" y="1707"/>
                  </a:lnTo>
                  <a:lnTo>
                    <a:pt x="43239" y="2096"/>
                  </a:lnTo>
                  <a:lnTo>
                    <a:pt x="41952" y="2485"/>
                  </a:lnTo>
                  <a:lnTo>
                    <a:pt x="40664" y="2934"/>
                  </a:lnTo>
                  <a:lnTo>
                    <a:pt x="39287" y="3444"/>
                  </a:lnTo>
                  <a:lnTo>
                    <a:pt x="36232" y="4641"/>
                  </a:lnTo>
                  <a:lnTo>
                    <a:pt x="32939" y="5989"/>
                  </a:lnTo>
                  <a:lnTo>
                    <a:pt x="29495" y="7366"/>
                  </a:lnTo>
                  <a:lnTo>
                    <a:pt x="27758" y="8055"/>
                  </a:lnTo>
                  <a:lnTo>
                    <a:pt x="26052" y="8684"/>
                  </a:lnTo>
                  <a:lnTo>
                    <a:pt x="24315" y="9312"/>
                  </a:lnTo>
                  <a:lnTo>
                    <a:pt x="22638" y="9911"/>
                  </a:lnTo>
                  <a:lnTo>
                    <a:pt x="21021" y="10420"/>
                  </a:lnTo>
                  <a:lnTo>
                    <a:pt x="19434" y="10869"/>
                  </a:lnTo>
                  <a:lnTo>
                    <a:pt x="17937" y="11229"/>
                  </a:lnTo>
                  <a:lnTo>
                    <a:pt x="17248" y="11379"/>
                  </a:lnTo>
                  <a:lnTo>
                    <a:pt x="16530" y="11528"/>
                  </a:lnTo>
                  <a:lnTo>
                    <a:pt x="15212" y="11768"/>
                  </a:lnTo>
                  <a:lnTo>
                    <a:pt x="13954" y="12037"/>
                  </a:lnTo>
                  <a:lnTo>
                    <a:pt x="12757" y="12337"/>
                  </a:lnTo>
                  <a:lnTo>
                    <a:pt x="11619" y="12696"/>
                  </a:lnTo>
                  <a:lnTo>
                    <a:pt x="10541" y="13055"/>
                  </a:lnTo>
                  <a:lnTo>
                    <a:pt x="9493" y="13475"/>
                  </a:lnTo>
                  <a:lnTo>
                    <a:pt x="8535" y="13924"/>
                  </a:lnTo>
                  <a:lnTo>
                    <a:pt x="7576" y="14403"/>
                  </a:lnTo>
                  <a:lnTo>
                    <a:pt x="6678" y="14912"/>
                  </a:lnTo>
                  <a:lnTo>
                    <a:pt x="5840" y="15451"/>
                  </a:lnTo>
                  <a:lnTo>
                    <a:pt x="5001" y="16050"/>
                  </a:lnTo>
                  <a:lnTo>
                    <a:pt x="4223" y="16678"/>
                  </a:lnTo>
                  <a:lnTo>
                    <a:pt x="3444" y="17337"/>
                  </a:lnTo>
                  <a:lnTo>
                    <a:pt x="2696" y="18026"/>
                  </a:lnTo>
                  <a:lnTo>
                    <a:pt x="1977" y="18745"/>
                  </a:lnTo>
                  <a:lnTo>
                    <a:pt x="1258" y="19523"/>
                  </a:lnTo>
                  <a:lnTo>
                    <a:pt x="929" y="19942"/>
                  </a:lnTo>
                  <a:lnTo>
                    <a:pt x="660" y="20391"/>
                  </a:lnTo>
                  <a:lnTo>
                    <a:pt x="450" y="20871"/>
                  </a:lnTo>
                  <a:lnTo>
                    <a:pt x="270" y="21410"/>
                  </a:lnTo>
                  <a:lnTo>
                    <a:pt x="151" y="21978"/>
                  </a:lnTo>
                  <a:lnTo>
                    <a:pt x="61" y="22547"/>
                  </a:lnTo>
                  <a:lnTo>
                    <a:pt x="1" y="23176"/>
                  </a:lnTo>
                  <a:lnTo>
                    <a:pt x="1" y="23805"/>
                  </a:lnTo>
                  <a:lnTo>
                    <a:pt x="31" y="24464"/>
                  </a:lnTo>
                  <a:lnTo>
                    <a:pt x="91" y="25123"/>
                  </a:lnTo>
                  <a:lnTo>
                    <a:pt x="180" y="25811"/>
                  </a:lnTo>
                  <a:lnTo>
                    <a:pt x="300" y="26500"/>
                  </a:lnTo>
                  <a:lnTo>
                    <a:pt x="450" y="27189"/>
                  </a:lnTo>
                  <a:lnTo>
                    <a:pt x="630" y="27907"/>
                  </a:lnTo>
                  <a:lnTo>
                    <a:pt x="839" y="28596"/>
                  </a:lnTo>
                  <a:lnTo>
                    <a:pt x="1079" y="29285"/>
                  </a:lnTo>
                  <a:lnTo>
                    <a:pt x="1318" y="29973"/>
                  </a:lnTo>
                  <a:lnTo>
                    <a:pt x="1588" y="30662"/>
                  </a:lnTo>
                  <a:lnTo>
                    <a:pt x="1857" y="31321"/>
                  </a:lnTo>
                  <a:lnTo>
                    <a:pt x="2127" y="31950"/>
                  </a:lnTo>
                  <a:lnTo>
                    <a:pt x="2426" y="32578"/>
                  </a:lnTo>
                  <a:lnTo>
                    <a:pt x="2726" y="33177"/>
                  </a:lnTo>
                  <a:lnTo>
                    <a:pt x="3055" y="33746"/>
                  </a:lnTo>
                  <a:lnTo>
                    <a:pt x="3354" y="34285"/>
                  </a:lnTo>
                  <a:lnTo>
                    <a:pt x="3684" y="34794"/>
                  </a:lnTo>
                  <a:lnTo>
                    <a:pt x="4013" y="35273"/>
                  </a:lnTo>
                  <a:lnTo>
                    <a:pt x="4313" y="35693"/>
                  </a:lnTo>
                  <a:lnTo>
                    <a:pt x="4642" y="36082"/>
                  </a:lnTo>
                  <a:lnTo>
                    <a:pt x="4941" y="36411"/>
                  </a:lnTo>
                  <a:lnTo>
                    <a:pt x="5211" y="36711"/>
                  </a:lnTo>
                  <a:lnTo>
                    <a:pt x="5510" y="36950"/>
                  </a:lnTo>
                  <a:lnTo>
                    <a:pt x="5780" y="37130"/>
                  </a:lnTo>
                  <a:lnTo>
                    <a:pt x="6109" y="37280"/>
                  </a:lnTo>
                  <a:lnTo>
                    <a:pt x="6528" y="37429"/>
                  </a:lnTo>
                  <a:lnTo>
                    <a:pt x="6948" y="37519"/>
                  </a:lnTo>
                  <a:lnTo>
                    <a:pt x="7427" y="37579"/>
                  </a:lnTo>
                  <a:lnTo>
                    <a:pt x="7966" y="37609"/>
                  </a:lnTo>
                  <a:lnTo>
                    <a:pt x="8535" y="37639"/>
                  </a:lnTo>
                  <a:lnTo>
                    <a:pt x="9134" y="37609"/>
                  </a:lnTo>
                  <a:lnTo>
                    <a:pt x="9792" y="37549"/>
                  </a:lnTo>
                  <a:lnTo>
                    <a:pt x="10451" y="37489"/>
                  </a:lnTo>
                  <a:lnTo>
                    <a:pt x="11170" y="37399"/>
                  </a:lnTo>
                  <a:lnTo>
                    <a:pt x="12697" y="37130"/>
                  </a:lnTo>
                  <a:lnTo>
                    <a:pt x="14314" y="36800"/>
                  </a:lnTo>
                  <a:lnTo>
                    <a:pt x="16021" y="36411"/>
                  </a:lnTo>
                  <a:lnTo>
                    <a:pt x="17817" y="35962"/>
                  </a:lnTo>
                  <a:lnTo>
                    <a:pt x="19674" y="35483"/>
                  </a:lnTo>
                  <a:lnTo>
                    <a:pt x="23566" y="34435"/>
                  </a:lnTo>
                  <a:lnTo>
                    <a:pt x="27519" y="33387"/>
                  </a:lnTo>
                  <a:lnTo>
                    <a:pt x="29495" y="32878"/>
                  </a:lnTo>
                  <a:lnTo>
                    <a:pt x="31441" y="32399"/>
                  </a:lnTo>
                  <a:lnTo>
                    <a:pt x="36113" y="31321"/>
                  </a:lnTo>
                  <a:lnTo>
                    <a:pt x="38987" y="30662"/>
                  </a:lnTo>
                  <a:lnTo>
                    <a:pt x="42101" y="29913"/>
                  </a:lnTo>
                  <a:lnTo>
                    <a:pt x="45395" y="29075"/>
                  </a:lnTo>
                  <a:lnTo>
                    <a:pt x="48809" y="28177"/>
                  </a:lnTo>
                  <a:lnTo>
                    <a:pt x="50515" y="27668"/>
                  </a:lnTo>
                  <a:lnTo>
                    <a:pt x="52252" y="27189"/>
                  </a:lnTo>
                  <a:lnTo>
                    <a:pt x="53959" y="26650"/>
                  </a:lnTo>
                  <a:lnTo>
                    <a:pt x="55666" y="26111"/>
                  </a:lnTo>
                  <a:lnTo>
                    <a:pt x="57342" y="25572"/>
                  </a:lnTo>
                  <a:lnTo>
                    <a:pt x="58989" y="25003"/>
                  </a:lnTo>
                  <a:lnTo>
                    <a:pt x="60606" y="24404"/>
                  </a:lnTo>
                  <a:lnTo>
                    <a:pt x="62163" y="23775"/>
                  </a:lnTo>
                  <a:lnTo>
                    <a:pt x="63631" y="23176"/>
                  </a:lnTo>
                  <a:lnTo>
                    <a:pt x="65068" y="22517"/>
                  </a:lnTo>
                  <a:lnTo>
                    <a:pt x="66415" y="21859"/>
                  </a:lnTo>
                  <a:lnTo>
                    <a:pt x="67673" y="21200"/>
                  </a:lnTo>
                  <a:lnTo>
                    <a:pt x="68841" y="20511"/>
                  </a:lnTo>
                  <a:lnTo>
                    <a:pt x="69380" y="20152"/>
                  </a:lnTo>
                  <a:lnTo>
                    <a:pt x="69919" y="19793"/>
                  </a:lnTo>
                  <a:lnTo>
                    <a:pt x="70398" y="19433"/>
                  </a:lnTo>
                  <a:lnTo>
                    <a:pt x="70877" y="19074"/>
                  </a:lnTo>
                  <a:lnTo>
                    <a:pt x="71296" y="18715"/>
                  </a:lnTo>
                  <a:lnTo>
                    <a:pt x="71685" y="18325"/>
                  </a:lnTo>
                  <a:lnTo>
                    <a:pt x="72075" y="17966"/>
                  </a:lnTo>
                  <a:lnTo>
                    <a:pt x="72404" y="17577"/>
                  </a:lnTo>
                  <a:lnTo>
                    <a:pt x="72703" y="17217"/>
                  </a:lnTo>
                  <a:lnTo>
                    <a:pt x="72973" y="16828"/>
                  </a:lnTo>
                  <a:lnTo>
                    <a:pt x="73183" y="16439"/>
                  </a:lnTo>
                  <a:lnTo>
                    <a:pt x="73392" y="16050"/>
                  </a:lnTo>
                  <a:lnTo>
                    <a:pt x="73542" y="15630"/>
                  </a:lnTo>
                  <a:lnTo>
                    <a:pt x="73662" y="15241"/>
                  </a:lnTo>
                  <a:lnTo>
                    <a:pt x="73811" y="14463"/>
                  </a:lnTo>
                  <a:lnTo>
                    <a:pt x="73961" y="13714"/>
                  </a:lnTo>
                  <a:lnTo>
                    <a:pt x="74051" y="12966"/>
                  </a:lnTo>
                  <a:lnTo>
                    <a:pt x="74111" y="12277"/>
                  </a:lnTo>
                  <a:lnTo>
                    <a:pt x="74141" y="11618"/>
                  </a:lnTo>
                  <a:lnTo>
                    <a:pt x="74141" y="10959"/>
                  </a:lnTo>
                  <a:lnTo>
                    <a:pt x="74141" y="10330"/>
                  </a:lnTo>
                  <a:lnTo>
                    <a:pt x="74081" y="9732"/>
                  </a:lnTo>
                  <a:lnTo>
                    <a:pt x="73991" y="9163"/>
                  </a:lnTo>
                  <a:lnTo>
                    <a:pt x="73871" y="8624"/>
                  </a:lnTo>
                  <a:lnTo>
                    <a:pt x="73751" y="8115"/>
                  </a:lnTo>
                  <a:lnTo>
                    <a:pt x="73572" y="7606"/>
                  </a:lnTo>
                  <a:lnTo>
                    <a:pt x="73392" y="7127"/>
                  </a:lnTo>
                  <a:lnTo>
                    <a:pt x="73183" y="6647"/>
                  </a:lnTo>
                  <a:lnTo>
                    <a:pt x="72943" y="6228"/>
                  </a:lnTo>
                  <a:lnTo>
                    <a:pt x="72673" y="5809"/>
                  </a:lnTo>
                  <a:lnTo>
                    <a:pt x="72374" y="5390"/>
                  </a:lnTo>
                  <a:lnTo>
                    <a:pt x="72075" y="5001"/>
                  </a:lnTo>
                  <a:lnTo>
                    <a:pt x="71745" y="4641"/>
                  </a:lnTo>
                  <a:lnTo>
                    <a:pt x="71416" y="4312"/>
                  </a:lnTo>
                  <a:lnTo>
                    <a:pt x="71027" y="3953"/>
                  </a:lnTo>
                  <a:lnTo>
                    <a:pt x="70637" y="3653"/>
                  </a:lnTo>
                  <a:lnTo>
                    <a:pt x="70248" y="3354"/>
                  </a:lnTo>
                  <a:lnTo>
                    <a:pt x="69829" y="3054"/>
                  </a:lnTo>
                  <a:lnTo>
                    <a:pt x="69380" y="2755"/>
                  </a:lnTo>
                  <a:lnTo>
                    <a:pt x="68931" y="2515"/>
                  </a:lnTo>
                  <a:lnTo>
                    <a:pt x="68002" y="2006"/>
                  </a:lnTo>
                  <a:lnTo>
                    <a:pt x="66984" y="1557"/>
                  </a:lnTo>
                  <a:lnTo>
                    <a:pt x="65936" y="1108"/>
                  </a:lnTo>
                  <a:lnTo>
                    <a:pt x="65397" y="928"/>
                  </a:lnTo>
                  <a:lnTo>
                    <a:pt x="64798" y="749"/>
                  </a:lnTo>
                  <a:lnTo>
                    <a:pt x="64199" y="599"/>
                  </a:lnTo>
                  <a:lnTo>
                    <a:pt x="63541" y="449"/>
                  </a:lnTo>
                  <a:lnTo>
                    <a:pt x="62882" y="329"/>
                  </a:lnTo>
                  <a:lnTo>
                    <a:pt x="62193" y="240"/>
                  </a:lnTo>
                  <a:lnTo>
                    <a:pt x="61475" y="180"/>
                  </a:lnTo>
                  <a:lnTo>
                    <a:pt x="60726" y="90"/>
                  </a:lnTo>
                  <a:lnTo>
                    <a:pt x="59169" y="30"/>
                  </a:lnTo>
                  <a:lnTo>
                    <a:pt x="57582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717;p51">
              <a:extLst>
                <a:ext uri="{FF2B5EF4-FFF2-40B4-BE49-F238E27FC236}">
                  <a16:creationId xmlns:a16="http://schemas.microsoft.com/office/drawing/2014/main" id="{51FBC834-8066-AD59-87D2-AF03A0D49CA7}"/>
                </a:ext>
              </a:extLst>
            </p:cNvPr>
            <p:cNvSpPr/>
            <p:nvPr/>
          </p:nvSpPr>
          <p:spPr>
            <a:xfrm>
              <a:off x="7793901" y="2612568"/>
              <a:ext cx="25247" cy="37019"/>
            </a:xfrm>
            <a:custGeom>
              <a:avLst/>
              <a:gdLst/>
              <a:ahLst/>
              <a:cxnLst/>
              <a:rect l="l" t="t" r="r" b="b"/>
              <a:pathLst>
                <a:path w="3474" h="5092" extrusionOk="0">
                  <a:moveTo>
                    <a:pt x="2635" y="1"/>
                  </a:moveTo>
                  <a:lnTo>
                    <a:pt x="2516" y="31"/>
                  </a:lnTo>
                  <a:lnTo>
                    <a:pt x="2396" y="91"/>
                  </a:lnTo>
                  <a:lnTo>
                    <a:pt x="2276" y="181"/>
                  </a:lnTo>
                  <a:lnTo>
                    <a:pt x="1857" y="600"/>
                  </a:lnTo>
                  <a:lnTo>
                    <a:pt x="1497" y="1049"/>
                  </a:lnTo>
                  <a:lnTo>
                    <a:pt x="1168" y="1498"/>
                  </a:lnTo>
                  <a:lnTo>
                    <a:pt x="899" y="2007"/>
                  </a:lnTo>
                  <a:lnTo>
                    <a:pt x="629" y="2486"/>
                  </a:lnTo>
                  <a:lnTo>
                    <a:pt x="419" y="3025"/>
                  </a:lnTo>
                  <a:lnTo>
                    <a:pt x="210" y="3564"/>
                  </a:lnTo>
                  <a:lnTo>
                    <a:pt x="30" y="4103"/>
                  </a:lnTo>
                  <a:lnTo>
                    <a:pt x="0" y="4283"/>
                  </a:lnTo>
                  <a:lnTo>
                    <a:pt x="0" y="4432"/>
                  </a:lnTo>
                  <a:lnTo>
                    <a:pt x="30" y="4582"/>
                  </a:lnTo>
                  <a:lnTo>
                    <a:pt x="90" y="4702"/>
                  </a:lnTo>
                  <a:lnTo>
                    <a:pt x="180" y="4822"/>
                  </a:lnTo>
                  <a:lnTo>
                    <a:pt x="270" y="4912"/>
                  </a:lnTo>
                  <a:lnTo>
                    <a:pt x="390" y="5001"/>
                  </a:lnTo>
                  <a:lnTo>
                    <a:pt x="509" y="5061"/>
                  </a:lnTo>
                  <a:lnTo>
                    <a:pt x="629" y="5091"/>
                  </a:lnTo>
                  <a:lnTo>
                    <a:pt x="929" y="5091"/>
                  </a:lnTo>
                  <a:lnTo>
                    <a:pt x="1048" y="5061"/>
                  </a:lnTo>
                  <a:lnTo>
                    <a:pt x="1168" y="4971"/>
                  </a:lnTo>
                  <a:lnTo>
                    <a:pt x="1288" y="4882"/>
                  </a:lnTo>
                  <a:lnTo>
                    <a:pt x="1348" y="4762"/>
                  </a:lnTo>
                  <a:lnTo>
                    <a:pt x="1438" y="4612"/>
                  </a:lnTo>
                  <a:lnTo>
                    <a:pt x="1587" y="4133"/>
                  </a:lnTo>
                  <a:lnTo>
                    <a:pt x="1767" y="3684"/>
                  </a:lnTo>
                  <a:lnTo>
                    <a:pt x="1977" y="3235"/>
                  </a:lnTo>
                  <a:lnTo>
                    <a:pt x="2186" y="2786"/>
                  </a:lnTo>
                  <a:lnTo>
                    <a:pt x="2426" y="2366"/>
                  </a:lnTo>
                  <a:lnTo>
                    <a:pt x="2695" y="1947"/>
                  </a:lnTo>
                  <a:lnTo>
                    <a:pt x="2995" y="1558"/>
                  </a:lnTo>
                  <a:lnTo>
                    <a:pt x="3324" y="1169"/>
                  </a:lnTo>
                  <a:lnTo>
                    <a:pt x="3384" y="1049"/>
                  </a:lnTo>
                  <a:lnTo>
                    <a:pt x="3444" y="929"/>
                  </a:lnTo>
                  <a:lnTo>
                    <a:pt x="3474" y="809"/>
                  </a:lnTo>
                  <a:lnTo>
                    <a:pt x="3474" y="690"/>
                  </a:lnTo>
                  <a:lnTo>
                    <a:pt x="3444" y="570"/>
                  </a:lnTo>
                  <a:lnTo>
                    <a:pt x="3384" y="450"/>
                  </a:lnTo>
                  <a:lnTo>
                    <a:pt x="3324" y="330"/>
                  </a:lnTo>
                  <a:lnTo>
                    <a:pt x="3234" y="240"/>
                  </a:lnTo>
                  <a:lnTo>
                    <a:pt x="3114" y="151"/>
                  </a:lnTo>
                  <a:lnTo>
                    <a:pt x="2995" y="91"/>
                  </a:lnTo>
                  <a:lnTo>
                    <a:pt x="2875" y="31"/>
                  </a:lnTo>
                  <a:lnTo>
                    <a:pt x="2755" y="31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718;p51">
              <a:extLst>
                <a:ext uri="{FF2B5EF4-FFF2-40B4-BE49-F238E27FC236}">
                  <a16:creationId xmlns:a16="http://schemas.microsoft.com/office/drawing/2014/main" id="{01AE5788-3598-2CD3-CA4B-B6BBB0A503B3}"/>
                </a:ext>
              </a:extLst>
            </p:cNvPr>
            <p:cNvSpPr/>
            <p:nvPr/>
          </p:nvSpPr>
          <p:spPr>
            <a:xfrm>
              <a:off x="7820670" y="2634991"/>
              <a:ext cx="24375" cy="23293"/>
            </a:xfrm>
            <a:custGeom>
              <a:avLst/>
              <a:gdLst/>
              <a:ahLst/>
              <a:cxnLst/>
              <a:rect l="l" t="t" r="r" b="b"/>
              <a:pathLst>
                <a:path w="3354" h="3204" extrusionOk="0">
                  <a:moveTo>
                    <a:pt x="2546" y="0"/>
                  </a:moveTo>
                  <a:lnTo>
                    <a:pt x="2396" y="30"/>
                  </a:lnTo>
                  <a:lnTo>
                    <a:pt x="2246" y="120"/>
                  </a:lnTo>
                  <a:lnTo>
                    <a:pt x="1977" y="299"/>
                  </a:lnTo>
                  <a:lnTo>
                    <a:pt x="1707" y="509"/>
                  </a:lnTo>
                  <a:lnTo>
                    <a:pt x="1198" y="958"/>
                  </a:lnTo>
                  <a:lnTo>
                    <a:pt x="719" y="1437"/>
                  </a:lnTo>
                  <a:lnTo>
                    <a:pt x="240" y="1916"/>
                  </a:lnTo>
                  <a:lnTo>
                    <a:pt x="150" y="2036"/>
                  </a:lnTo>
                  <a:lnTo>
                    <a:pt x="90" y="2156"/>
                  </a:lnTo>
                  <a:lnTo>
                    <a:pt x="30" y="2306"/>
                  </a:lnTo>
                  <a:lnTo>
                    <a:pt x="0" y="2425"/>
                  </a:lnTo>
                  <a:lnTo>
                    <a:pt x="0" y="2575"/>
                  </a:lnTo>
                  <a:lnTo>
                    <a:pt x="30" y="2695"/>
                  </a:lnTo>
                  <a:lnTo>
                    <a:pt x="90" y="2815"/>
                  </a:lnTo>
                  <a:lnTo>
                    <a:pt x="180" y="2964"/>
                  </a:lnTo>
                  <a:lnTo>
                    <a:pt x="270" y="3054"/>
                  </a:lnTo>
                  <a:lnTo>
                    <a:pt x="390" y="3114"/>
                  </a:lnTo>
                  <a:lnTo>
                    <a:pt x="539" y="3174"/>
                  </a:lnTo>
                  <a:lnTo>
                    <a:pt x="689" y="3204"/>
                  </a:lnTo>
                  <a:lnTo>
                    <a:pt x="839" y="3204"/>
                  </a:lnTo>
                  <a:lnTo>
                    <a:pt x="959" y="3174"/>
                  </a:lnTo>
                  <a:lnTo>
                    <a:pt x="1108" y="3114"/>
                  </a:lnTo>
                  <a:lnTo>
                    <a:pt x="1198" y="3024"/>
                  </a:lnTo>
                  <a:lnTo>
                    <a:pt x="1647" y="2575"/>
                  </a:lnTo>
                  <a:lnTo>
                    <a:pt x="2066" y="2096"/>
                  </a:lnTo>
                  <a:lnTo>
                    <a:pt x="2546" y="1677"/>
                  </a:lnTo>
                  <a:lnTo>
                    <a:pt x="3055" y="1318"/>
                  </a:lnTo>
                  <a:lnTo>
                    <a:pt x="3174" y="1198"/>
                  </a:lnTo>
                  <a:lnTo>
                    <a:pt x="3264" y="1078"/>
                  </a:lnTo>
                  <a:lnTo>
                    <a:pt x="3324" y="958"/>
                  </a:lnTo>
                  <a:lnTo>
                    <a:pt x="3354" y="838"/>
                  </a:lnTo>
                  <a:lnTo>
                    <a:pt x="3354" y="689"/>
                  </a:lnTo>
                  <a:lnTo>
                    <a:pt x="3354" y="569"/>
                  </a:lnTo>
                  <a:lnTo>
                    <a:pt x="3294" y="449"/>
                  </a:lnTo>
                  <a:lnTo>
                    <a:pt x="3234" y="329"/>
                  </a:lnTo>
                  <a:lnTo>
                    <a:pt x="3144" y="210"/>
                  </a:lnTo>
                  <a:lnTo>
                    <a:pt x="3055" y="120"/>
                  </a:lnTo>
                  <a:lnTo>
                    <a:pt x="2935" y="60"/>
                  </a:lnTo>
                  <a:lnTo>
                    <a:pt x="2815" y="3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719;p51">
              <a:extLst>
                <a:ext uri="{FF2B5EF4-FFF2-40B4-BE49-F238E27FC236}">
                  <a16:creationId xmlns:a16="http://schemas.microsoft.com/office/drawing/2014/main" id="{19BE8948-33C0-8C08-57BA-9AA5EAF54E2B}"/>
                </a:ext>
              </a:extLst>
            </p:cNvPr>
            <p:cNvSpPr/>
            <p:nvPr/>
          </p:nvSpPr>
          <p:spPr>
            <a:xfrm>
              <a:off x="7837423" y="2668942"/>
              <a:ext cx="33089" cy="19600"/>
            </a:xfrm>
            <a:custGeom>
              <a:avLst/>
              <a:gdLst/>
              <a:ahLst/>
              <a:cxnLst/>
              <a:rect l="l" t="t" r="r" b="b"/>
              <a:pathLst>
                <a:path w="4553" h="2696" extrusionOk="0">
                  <a:moveTo>
                    <a:pt x="3594" y="0"/>
                  </a:moveTo>
                  <a:lnTo>
                    <a:pt x="3444" y="60"/>
                  </a:lnTo>
                  <a:lnTo>
                    <a:pt x="2696" y="389"/>
                  </a:lnTo>
                  <a:lnTo>
                    <a:pt x="1917" y="659"/>
                  </a:lnTo>
                  <a:lnTo>
                    <a:pt x="1169" y="958"/>
                  </a:lnTo>
                  <a:lnTo>
                    <a:pt x="779" y="1108"/>
                  </a:lnTo>
                  <a:lnTo>
                    <a:pt x="390" y="1288"/>
                  </a:lnTo>
                  <a:lnTo>
                    <a:pt x="270" y="1378"/>
                  </a:lnTo>
                  <a:lnTo>
                    <a:pt x="151" y="1467"/>
                  </a:lnTo>
                  <a:lnTo>
                    <a:pt x="91" y="1587"/>
                  </a:lnTo>
                  <a:lnTo>
                    <a:pt x="31" y="1737"/>
                  </a:lnTo>
                  <a:lnTo>
                    <a:pt x="1" y="1857"/>
                  </a:lnTo>
                  <a:lnTo>
                    <a:pt x="1" y="2006"/>
                  </a:lnTo>
                  <a:lnTo>
                    <a:pt x="31" y="2126"/>
                  </a:lnTo>
                  <a:lnTo>
                    <a:pt x="91" y="2276"/>
                  </a:lnTo>
                  <a:lnTo>
                    <a:pt x="151" y="2396"/>
                  </a:lnTo>
                  <a:lnTo>
                    <a:pt x="241" y="2485"/>
                  </a:lnTo>
                  <a:lnTo>
                    <a:pt x="360" y="2575"/>
                  </a:lnTo>
                  <a:lnTo>
                    <a:pt x="480" y="2635"/>
                  </a:lnTo>
                  <a:lnTo>
                    <a:pt x="600" y="2695"/>
                  </a:lnTo>
                  <a:lnTo>
                    <a:pt x="750" y="2695"/>
                  </a:lnTo>
                  <a:lnTo>
                    <a:pt x="899" y="2665"/>
                  </a:lnTo>
                  <a:lnTo>
                    <a:pt x="1049" y="2605"/>
                  </a:lnTo>
                  <a:lnTo>
                    <a:pt x="1438" y="2426"/>
                  </a:lnTo>
                  <a:lnTo>
                    <a:pt x="1828" y="2276"/>
                  </a:lnTo>
                  <a:lnTo>
                    <a:pt x="2636" y="1976"/>
                  </a:lnTo>
                  <a:lnTo>
                    <a:pt x="3415" y="1647"/>
                  </a:lnTo>
                  <a:lnTo>
                    <a:pt x="3804" y="1497"/>
                  </a:lnTo>
                  <a:lnTo>
                    <a:pt x="4193" y="1288"/>
                  </a:lnTo>
                  <a:lnTo>
                    <a:pt x="4313" y="1198"/>
                  </a:lnTo>
                  <a:lnTo>
                    <a:pt x="4433" y="1108"/>
                  </a:lnTo>
                  <a:lnTo>
                    <a:pt x="4492" y="988"/>
                  </a:lnTo>
                  <a:lnTo>
                    <a:pt x="4522" y="869"/>
                  </a:lnTo>
                  <a:lnTo>
                    <a:pt x="4552" y="749"/>
                  </a:lnTo>
                  <a:lnTo>
                    <a:pt x="4522" y="599"/>
                  </a:lnTo>
                  <a:lnTo>
                    <a:pt x="4492" y="479"/>
                  </a:lnTo>
                  <a:lnTo>
                    <a:pt x="4433" y="360"/>
                  </a:lnTo>
                  <a:lnTo>
                    <a:pt x="4343" y="270"/>
                  </a:lnTo>
                  <a:lnTo>
                    <a:pt x="4253" y="180"/>
                  </a:lnTo>
                  <a:lnTo>
                    <a:pt x="4163" y="90"/>
                  </a:lnTo>
                  <a:lnTo>
                    <a:pt x="4013" y="30"/>
                  </a:lnTo>
                  <a:lnTo>
                    <a:pt x="3894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720;p51">
              <a:extLst>
                <a:ext uri="{FF2B5EF4-FFF2-40B4-BE49-F238E27FC236}">
                  <a16:creationId xmlns:a16="http://schemas.microsoft.com/office/drawing/2014/main" id="{3CBB6A52-7513-A16E-C74D-294BB0AD3E14}"/>
                </a:ext>
              </a:extLst>
            </p:cNvPr>
            <p:cNvSpPr/>
            <p:nvPr/>
          </p:nvSpPr>
          <p:spPr>
            <a:xfrm>
              <a:off x="7272875" y="2940771"/>
              <a:ext cx="14375" cy="16990"/>
            </a:xfrm>
            <a:custGeom>
              <a:avLst/>
              <a:gdLst/>
              <a:ahLst/>
              <a:cxnLst/>
              <a:rect l="l" t="t" r="r" b="b"/>
              <a:pathLst>
                <a:path w="1978" h="2337" extrusionOk="0">
                  <a:moveTo>
                    <a:pt x="570" y="0"/>
                  </a:moveTo>
                  <a:lnTo>
                    <a:pt x="420" y="30"/>
                  </a:lnTo>
                  <a:lnTo>
                    <a:pt x="300" y="90"/>
                  </a:lnTo>
                  <a:lnTo>
                    <a:pt x="180" y="180"/>
                  </a:lnTo>
                  <a:lnTo>
                    <a:pt x="91" y="300"/>
                  </a:lnTo>
                  <a:lnTo>
                    <a:pt x="31" y="420"/>
                  </a:lnTo>
                  <a:lnTo>
                    <a:pt x="1" y="539"/>
                  </a:lnTo>
                  <a:lnTo>
                    <a:pt x="1" y="689"/>
                  </a:lnTo>
                  <a:lnTo>
                    <a:pt x="1" y="839"/>
                  </a:lnTo>
                  <a:lnTo>
                    <a:pt x="31" y="959"/>
                  </a:lnTo>
                  <a:lnTo>
                    <a:pt x="150" y="1348"/>
                  </a:lnTo>
                  <a:lnTo>
                    <a:pt x="240" y="1528"/>
                  </a:lnTo>
                  <a:lnTo>
                    <a:pt x="360" y="1707"/>
                  </a:lnTo>
                  <a:lnTo>
                    <a:pt x="480" y="1857"/>
                  </a:lnTo>
                  <a:lnTo>
                    <a:pt x="630" y="2007"/>
                  </a:lnTo>
                  <a:lnTo>
                    <a:pt x="779" y="2126"/>
                  </a:lnTo>
                  <a:lnTo>
                    <a:pt x="959" y="2246"/>
                  </a:lnTo>
                  <a:lnTo>
                    <a:pt x="1049" y="2306"/>
                  </a:lnTo>
                  <a:lnTo>
                    <a:pt x="1169" y="2306"/>
                  </a:lnTo>
                  <a:lnTo>
                    <a:pt x="1288" y="2336"/>
                  </a:lnTo>
                  <a:lnTo>
                    <a:pt x="1408" y="2306"/>
                  </a:lnTo>
                  <a:lnTo>
                    <a:pt x="1618" y="2216"/>
                  </a:lnTo>
                  <a:lnTo>
                    <a:pt x="1708" y="2156"/>
                  </a:lnTo>
                  <a:lnTo>
                    <a:pt x="1797" y="2096"/>
                  </a:lnTo>
                  <a:lnTo>
                    <a:pt x="1887" y="1977"/>
                  </a:lnTo>
                  <a:lnTo>
                    <a:pt x="1947" y="1857"/>
                  </a:lnTo>
                  <a:lnTo>
                    <a:pt x="1977" y="1707"/>
                  </a:lnTo>
                  <a:lnTo>
                    <a:pt x="1977" y="1557"/>
                  </a:lnTo>
                  <a:lnTo>
                    <a:pt x="1947" y="1438"/>
                  </a:lnTo>
                  <a:lnTo>
                    <a:pt x="1917" y="1288"/>
                  </a:lnTo>
                  <a:lnTo>
                    <a:pt x="1827" y="1168"/>
                  </a:lnTo>
                  <a:lnTo>
                    <a:pt x="1737" y="1078"/>
                  </a:lnTo>
                  <a:lnTo>
                    <a:pt x="1618" y="989"/>
                  </a:lnTo>
                  <a:lnTo>
                    <a:pt x="1558" y="899"/>
                  </a:lnTo>
                  <a:lnTo>
                    <a:pt x="1498" y="809"/>
                  </a:lnTo>
                  <a:lnTo>
                    <a:pt x="1498" y="779"/>
                  </a:lnTo>
                  <a:lnTo>
                    <a:pt x="1438" y="599"/>
                  </a:lnTo>
                  <a:lnTo>
                    <a:pt x="1378" y="450"/>
                  </a:lnTo>
                  <a:lnTo>
                    <a:pt x="1318" y="300"/>
                  </a:lnTo>
                  <a:lnTo>
                    <a:pt x="1228" y="180"/>
                  </a:lnTo>
                  <a:lnTo>
                    <a:pt x="1109" y="120"/>
                  </a:lnTo>
                  <a:lnTo>
                    <a:pt x="989" y="3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721;p51">
              <a:extLst>
                <a:ext uri="{FF2B5EF4-FFF2-40B4-BE49-F238E27FC236}">
                  <a16:creationId xmlns:a16="http://schemas.microsoft.com/office/drawing/2014/main" id="{B3C96313-F1EF-3348-9693-C2DC52F5E304}"/>
                </a:ext>
              </a:extLst>
            </p:cNvPr>
            <p:cNvSpPr/>
            <p:nvPr/>
          </p:nvSpPr>
          <p:spPr>
            <a:xfrm>
              <a:off x="7297689" y="2964931"/>
              <a:ext cx="17413" cy="13718"/>
            </a:xfrm>
            <a:custGeom>
              <a:avLst/>
              <a:gdLst/>
              <a:ahLst/>
              <a:cxnLst/>
              <a:rect l="l" t="t" r="r" b="b"/>
              <a:pathLst>
                <a:path w="2396" h="1887" extrusionOk="0">
                  <a:moveTo>
                    <a:pt x="659" y="0"/>
                  </a:moveTo>
                  <a:lnTo>
                    <a:pt x="539" y="30"/>
                  </a:lnTo>
                  <a:lnTo>
                    <a:pt x="420" y="90"/>
                  </a:lnTo>
                  <a:lnTo>
                    <a:pt x="300" y="150"/>
                  </a:lnTo>
                  <a:lnTo>
                    <a:pt x="180" y="240"/>
                  </a:lnTo>
                  <a:lnTo>
                    <a:pt x="90" y="359"/>
                  </a:lnTo>
                  <a:lnTo>
                    <a:pt x="30" y="479"/>
                  </a:lnTo>
                  <a:lnTo>
                    <a:pt x="0" y="629"/>
                  </a:lnTo>
                  <a:lnTo>
                    <a:pt x="0" y="779"/>
                  </a:lnTo>
                  <a:lnTo>
                    <a:pt x="0" y="928"/>
                  </a:lnTo>
                  <a:lnTo>
                    <a:pt x="60" y="1048"/>
                  </a:lnTo>
                  <a:lnTo>
                    <a:pt x="120" y="1168"/>
                  </a:lnTo>
                  <a:lnTo>
                    <a:pt x="240" y="1258"/>
                  </a:lnTo>
                  <a:lnTo>
                    <a:pt x="330" y="1318"/>
                  </a:lnTo>
                  <a:lnTo>
                    <a:pt x="449" y="1407"/>
                  </a:lnTo>
                  <a:lnTo>
                    <a:pt x="599" y="1437"/>
                  </a:lnTo>
                  <a:lnTo>
                    <a:pt x="779" y="1497"/>
                  </a:lnTo>
                  <a:lnTo>
                    <a:pt x="958" y="1587"/>
                  </a:lnTo>
                  <a:lnTo>
                    <a:pt x="1318" y="1797"/>
                  </a:lnTo>
                  <a:lnTo>
                    <a:pt x="1438" y="1857"/>
                  </a:lnTo>
                  <a:lnTo>
                    <a:pt x="1587" y="1887"/>
                  </a:lnTo>
                  <a:lnTo>
                    <a:pt x="1857" y="1887"/>
                  </a:lnTo>
                  <a:lnTo>
                    <a:pt x="1977" y="1827"/>
                  </a:lnTo>
                  <a:lnTo>
                    <a:pt x="2096" y="1767"/>
                  </a:lnTo>
                  <a:lnTo>
                    <a:pt x="2186" y="1677"/>
                  </a:lnTo>
                  <a:lnTo>
                    <a:pt x="2276" y="1557"/>
                  </a:lnTo>
                  <a:lnTo>
                    <a:pt x="2336" y="1437"/>
                  </a:lnTo>
                  <a:lnTo>
                    <a:pt x="2396" y="1318"/>
                  </a:lnTo>
                  <a:lnTo>
                    <a:pt x="2396" y="1168"/>
                  </a:lnTo>
                  <a:lnTo>
                    <a:pt x="2366" y="1048"/>
                  </a:lnTo>
                  <a:lnTo>
                    <a:pt x="2336" y="898"/>
                  </a:lnTo>
                  <a:lnTo>
                    <a:pt x="2276" y="779"/>
                  </a:lnTo>
                  <a:lnTo>
                    <a:pt x="2186" y="689"/>
                  </a:lnTo>
                  <a:lnTo>
                    <a:pt x="2066" y="599"/>
                  </a:lnTo>
                  <a:lnTo>
                    <a:pt x="1767" y="419"/>
                  </a:lnTo>
                  <a:lnTo>
                    <a:pt x="1468" y="270"/>
                  </a:lnTo>
                  <a:lnTo>
                    <a:pt x="1138" y="120"/>
                  </a:lnTo>
                  <a:lnTo>
                    <a:pt x="809" y="3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722;p51">
              <a:extLst>
                <a:ext uri="{FF2B5EF4-FFF2-40B4-BE49-F238E27FC236}">
                  <a16:creationId xmlns:a16="http://schemas.microsoft.com/office/drawing/2014/main" id="{63B82F19-FEBF-8723-E7E1-76587156FD4D}"/>
                </a:ext>
              </a:extLst>
            </p:cNvPr>
            <p:cNvSpPr/>
            <p:nvPr/>
          </p:nvSpPr>
          <p:spPr>
            <a:xfrm>
              <a:off x="7348618" y="2957749"/>
              <a:ext cx="16977" cy="10890"/>
            </a:xfrm>
            <a:custGeom>
              <a:avLst/>
              <a:gdLst/>
              <a:ahLst/>
              <a:cxnLst/>
              <a:rect l="l" t="t" r="r" b="b"/>
              <a:pathLst>
                <a:path w="2336" h="1498" extrusionOk="0">
                  <a:moveTo>
                    <a:pt x="928" y="0"/>
                  </a:moveTo>
                  <a:lnTo>
                    <a:pt x="599" y="30"/>
                  </a:lnTo>
                  <a:lnTo>
                    <a:pt x="479" y="60"/>
                  </a:lnTo>
                  <a:lnTo>
                    <a:pt x="329" y="120"/>
                  </a:lnTo>
                  <a:lnTo>
                    <a:pt x="240" y="210"/>
                  </a:lnTo>
                  <a:lnTo>
                    <a:pt x="150" y="329"/>
                  </a:lnTo>
                  <a:lnTo>
                    <a:pt x="60" y="449"/>
                  </a:lnTo>
                  <a:lnTo>
                    <a:pt x="30" y="599"/>
                  </a:lnTo>
                  <a:lnTo>
                    <a:pt x="0" y="749"/>
                  </a:lnTo>
                  <a:lnTo>
                    <a:pt x="30" y="898"/>
                  </a:lnTo>
                  <a:lnTo>
                    <a:pt x="60" y="1018"/>
                  </a:lnTo>
                  <a:lnTo>
                    <a:pt x="120" y="1138"/>
                  </a:lnTo>
                  <a:lnTo>
                    <a:pt x="210" y="1258"/>
                  </a:lnTo>
                  <a:lnTo>
                    <a:pt x="329" y="1347"/>
                  </a:lnTo>
                  <a:lnTo>
                    <a:pt x="449" y="1437"/>
                  </a:lnTo>
                  <a:lnTo>
                    <a:pt x="599" y="1467"/>
                  </a:lnTo>
                  <a:lnTo>
                    <a:pt x="749" y="1497"/>
                  </a:lnTo>
                  <a:lnTo>
                    <a:pt x="898" y="1467"/>
                  </a:lnTo>
                  <a:lnTo>
                    <a:pt x="1497" y="1467"/>
                  </a:lnTo>
                  <a:lnTo>
                    <a:pt x="1827" y="1407"/>
                  </a:lnTo>
                  <a:lnTo>
                    <a:pt x="1946" y="1347"/>
                  </a:lnTo>
                  <a:lnTo>
                    <a:pt x="2036" y="1288"/>
                  </a:lnTo>
                  <a:lnTo>
                    <a:pt x="2126" y="1198"/>
                  </a:lnTo>
                  <a:lnTo>
                    <a:pt x="2216" y="1108"/>
                  </a:lnTo>
                  <a:lnTo>
                    <a:pt x="2276" y="1018"/>
                  </a:lnTo>
                  <a:lnTo>
                    <a:pt x="2306" y="898"/>
                  </a:lnTo>
                  <a:lnTo>
                    <a:pt x="2336" y="779"/>
                  </a:lnTo>
                  <a:lnTo>
                    <a:pt x="2336" y="659"/>
                  </a:lnTo>
                  <a:lnTo>
                    <a:pt x="2306" y="539"/>
                  </a:lnTo>
                  <a:lnTo>
                    <a:pt x="2246" y="389"/>
                  </a:lnTo>
                  <a:lnTo>
                    <a:pt x="2186" y="270"/>
                  </a:lnTo>
                  <a:lnTo>
                    <a:pt x="2096" y="180"/>
                  </a:lnTo>
                  <a:lnTo>
                    <a:pt x="1976" y="90"/>
                  </a:lnTo>
                  <a:lnTo>
                    <a:pt x="1857" y="30"/>
                  </a:lnTo>
                  <a:lnTo>
                    <a:pt x="1707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723;p51">
              <a:extLst>
                <a:ext uri="{FF2B5EF4-FFF2-40B4-BE49-F238E27FC236}">
                  <a16:creationId xmlns:a16="http://schemas.microsoft.com/office/drawing/2014/main" id="{104A5ABC-8A96-C639-2411-B8EB08E58A42}"/>
                </a:ext>
              </a:extLst>
            </p:cNvPr>
            <p:cNvSpPr/>
            <p:nvPr/>
          </p:nvSpPr>
          <p:spPr>
            <a:xfrm>
              <a:off x="7302043" y="2941207"/>
              <a:ext cx="15894" cy="12846"/>
            </a:xfrm>
            <a:custGeom>
              <a:avLst/>
              <a:gdLst/>
              <a:ahLst/>
              <a:cxnLst/>
              <a:rect l="l" t="t" r="r" b="b"/>
              <a:pathLst>
                <a:path w="2187" h="1767" extrusionOk="0">
                  <a:moveTo>
                    <a:pt x="629" y="0"/>
                  </a:moveTo>
                  <a:lnTo>
                    <a:pt x="479" y="30"/>
                  </a:lnTo>
                  <a:lnTo>
                    <a:pt x="359" y="90"/>
                  </a:lnTo>
                  <a:lnTo>
                    <a:pt x="240" y="180"/>
                  </a:lnTo>
                  <a:lnTo>
                    <a:pt x="150" y="270"/>
                  </a:lnTo>
                  <a:lnTo>
                    <a:pt x="60" y="390"/>
                  </a:lnTo>
                  <a:lnTo>
                    <a:pt x="30" y="539"/>
                  </a:lnTo>
                  <a:lnTo>
                    <a:pt x="0" y="689"/>
                  </a:lnTo>
                  <a:lnTo>
                    <a:pt x="0" y="809"/>
                  </a:lnTo>
                  <a:lnTo>
                    <a:pt x="30" y="929"/>
                  </a:lnTo>
                  <a:lnTo>
                    <a:pt x="90" y="1048"/>
                  </a:lnTo>
                  <a:lnTo>
                    <a:pt x="180" y="1168"/>
                  </a:lnTo>
                  <a:lnTo>
                    <a:pt x="270" y="1288"/>
                  </a:lnTo>
                  <a:lnTo>
                    <a:pt x="389" y="1348"/>
                  </a:lnTo>
                  <a:lnTo>
                    <a:pt x="659" y="1527"/>
                  </a:lnTo>
                  <a:lnTo>
                    <a:pt x="869" y="1617"/>
                  </a:lnTo>
                  <a:lnTo>
                    <a:pt x="1048" y="1677"/>
                  </a:lnTo>
                  <a:lnTo>
                    <a:pt x="1467" y="1767"/>
                  </a:lnTo>
                  <a:lnTo>
                    <a:pt x="1587" y="1767"/>
                  </a:lnTo>
                  <a:lnTo>
                    <a:pt x="1707" y="1737"/>
                  </a:lnTo>
                  <a:lnTo>
                    <a:pt x="1797" y="1677"/>
                  </a:lnTo>
                  <a:lnTo>
                    <a:pt x="1887" y="1617"/>
                  </a:lnTo>
                  <a:lnTo>
                    <a:pt x="2066" y="1438"/>
                  </a:lnTo>
                  <a:lnTo>
                    <a:pt x="2156" y="1258"/>
                  </a:lnTo>
                  <a:lnTo>
                    <a:pt x="2186" y="1108"/>
                  </a:lnTo>
                  <a:lnTo>
                    <a:pt x="2186" y="988"/>
                  </a:lnTo>
                  <a:lnTo>
                    <a:pt x="2156" y="839"/>
                  </a:lnTo>
                  <a:lnTo>
                    <a:pt x="2096" y="719"/>
                  </a:lnTo>
                  <a:lnTo>
                    <a:pt x="2036" y="629"/>
                  </a:lnTo>
                  <a:lnTo>
                    <a:pt x="1917" y="509"/>
                  </a:lnTo>
                  <a:lnTo>
                    <a:pt x="1827" y="449"/>
                  </a:lnTo>
                  <a:lnTo>
                    <a:pt x="1677" y="390"/>
                  </a:lnTo>
                  <a:lnTo>
                    <a:pt x="1437" y="300"/>
                  </a:lnTo>
                  <a:lnTo>
                    <a:pt x="1378" y="270"/>
                  </a:lnTo>
                  <a:lnTo>
                    <a:pt x="1048" y="90"/>
                  </a:lnTo>
                  <a:lnTo>
                    <a:pt x="898" y="30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724;p51">
              <a:extLst>
                <a:ext uri="{FF2B5EF4-FFF2-40B4-BE49-F238E27FC236}">
                  <a16:creationId xmlns:a16="http://schemas.microsoft.com/office/drawing/2014/main" id="{4583D867-E5F8-08D2-2A78-565DB946ED76}"/>
                </a:ext>
              </a:extLst>
            </p:cNvPr>
            <p:cNvSpPr/>
            <p:nvPr/>
          </p:nvSpPr>
          <p:spPr>
            <a:xfrm>
              <a:off x="7341211" y="2931409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31"/>
                  </a:moveTo>
                  <a:lnTo>
                    <a:pt x="31" y="31"/>
                  </a:lnTo>
                  <a:lnTo>
                    <a:pt x="31" y="1"/>
                  </a:lnTo>
                  <a:lnTo>
                    <a:pt x="31" y="31"/>
                  </a:lnTo>
                  <a:lnTo>
                    <a:pt x="1" y="31"/>
                  </a:lnTo>
                  <a:lnTo>
                    <a:pt x="31" y="31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725;p51">
              <a:extLst>
                <a:ext uri="{FF2B5EF4-FFF2-40B4-BE49-F238E27FC236}">
                  <a16:creationId xmlns:a16="http://schemas.microsoft.com/office/drawing/2014/main" id="{A0C19AC3-7DF6-A74E-0D22-50F07F4E546F}"/>
                </a:ext>
              </a:extLst>
            </p:cNvPr>
            <p:cNvSpPr/>
            <p:nvPr/>
          </p:nvSpPr>
          <p:spPr>
            <a:xfrm>
              <a:off x="7341211" y="2931627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726;p51">
              <a:extLst>
                <a:ext uri="{FF2B5EF4-FFF2-40B4-BE49-F238E27FC236}">
                  <a16:creationId xmlns:a16="http://schemas.microsoft.com/office/drawing/2014/main" id="{A00C8237-5F9A-AA4D-4E82-335AB60A4498}"/>
                </a:ext>
              </a:extLst>
            </p:cNvPr>
            <p:cNvSpPr/>
            <p:nvPr/>
          </p:nvSpPr>
          <p:spPr>
            <a:xfrm>
              <a:off x="7337730" y="2926626"/>
              <a:ext cx="15240" cy="15027"/>
            </a:xfrm>
            <a:custGeom>
              <a:avLst/>
              <a:gdLst/>
              <a:ahLst/>
              <a:cxnLst/>
              <a:rect l="l" t="t" r="r" b="b"/>
              <a:pathLst>
                <a:path w="2097" h="2067" extrusionOk="0">
                  <a:moveTo>
                    <a:pt x="1318" y="0"/>
                  </a:moveTo>
                  <a:lnTo>
                    <a:pt x="1199" y="30"/>
                  </a:lnTo>
                  <a:lnTo>
                    <a:pt x="1079" y="90"/>
                  </a:lnTo>
                  <a:lnTo>
                    <a:pt x="959" y="180"/>
                  </a:lnTo>
                  <a:lnTo>
                    <a:pt x="869" y="270"/>
                  </a:lnTo>
                  <a:lnTo>
                    <a:pt x="809" y="329"/>
                  </a:lnTo>
                  <a:lnTo>
                    <a:pt x="749" y="419"/>
                  </a:lnTo>
                  <a:lnTo>
                    <a:pt x="600" y="599"/>
                  </a:lnTo>
                  <a:lnTo>
                    <a:pt x="540" y="659"/>
                  </a:lnTo>
                  <a:lnTo>
                    <a:pt x="510" y="689"/>
                  </a:lnTo>
                  <a:lnTo>
                    <a:pt x="570" y="689"/>
                  </a:lnTo>
                  <a:lnTo>
                    <a:pt x="480" y="719"/>
                  </a:lnTo>
                  <a:lnTo>
                    <a:pt x="360" y="749"/>
                  </a:lnTo>
                  <a:lnTo>
                    <a:pt x="270" y="839"/>
                  </a:lnTo>
                  <a:lnTo>
                    <a:pt x="181" y="928"/>
                  </a:lnTo>
                  <a:lnTo>
                    <a:pt x="91" y="1018"/>
                  </a:lnTo>
                  <a:lnTo>
                    <a:pt x="31" y="1108"/>
                  </a:lnTo>
                  <a:lnTo>
                    <a:pt x="1" y="1228"/>
                  </a:lnTo>
                  <a:lnTo>
                    <a:pt x="1" y="1378"/>
                  </a:lnTo>
                  <a:lnTo>
                    <a:pt x="1" y="1497"/>
                  </a:lnTo>
                  <a:lnTo>
                    <a:pt x="31" y="1617"/>
                  </a:lnTo>
                  <a:lnTo>
                    <a:pt x="121" y="1737"/>
                  </a:lnTo>
                  <a:lnTo>
                    <a:pt x="210" y="1857"/>
                  </a:lnTo>
                  <a:lnTo>
                    <a:pt x="300" y="1946"/>
                  </a:lnTo>
                  <a:lnTo>
                    <a:pt x="420" y="2036"/>
                  </a:lnTo>
                  <a:lnTo>
                    <a:pt x="540" y="2066"/>
                  </a:lnTo>
                  <a:lnTo>
                    <a:pt x="839" y="2066"/>
                  </a:lnTo>
                  <a:lnTo>
                    <a:pt x="1019" y="1976"/>
                  </a:lnTo>
                  <a:lnTo>
                    <a:pt x="1199" y="1887"/>
                  </a:lnTo>
                  <a:lnTo>
                    <a:pt x="1378" y="1767"/>
                  </a:lnTo>
                  <a:lnTo>
                    <a:pt x="1528" y="1647"/>
                  </a:lnTo>
                  <a:lnTo>
                    <a:pt x="1678" y="1497"/>
                  </a:lnTo>
                  <a:lnTo>
                    <a:pt x="1797" y="1348"/>
                  </a:lnTo>
                  <a:lnTo>
                    <a:pt x="2007" y="988"/>
                  </a:lnTo>
                  <a:lnTo>
                    <a:pt x="2067" y="868"/>
                  </a:lnTo>
                  <a:lnTo>
                    <a:pt x="2097" y="719"/>
                  </a:lnTo>
                  <a:lnTo>
                    <a:pt x="2067" y="599"/>
                  </a:lnTo>
                  <a:lnTo>
                    <a:pt x="2037" y="449"/>
                  </a:lnTo>
                  <a:lnTo>
                    <a:pt x="2007" y="329"/>
                  </a:lnTo>
                  <a:lnTo>
                    <a:pt x="1917" y="240"/>
                  </a:lnTo>
                  <a:lnTo>
                    <a:pt x="1827" y="150"/>
                  </a:lnTo>
                  <a:lnTo>
                    <a:pt x="1708" y="60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727;p51">
              <a:extLst>
                <a:ext uri="{FF2B5EF4-FFF2-40B4-BE49-F238E27FC236}">
                  <a16:creationId xmlns:a16="http://schemas.microsoft.com/office/drawing/2014/main" id="{911F1366-CF80-1932-FCED-0A2328E06E0A}"/>
                </a:ext>
              </a:extLst>
            </p:cNvPr>
            <p:cNvSpPr/>
            <p:nvPr/>
          </p:nvSpPr>
          <p:spPr>
            <a:xfrm>
              <a:off x="7375816" y="2911821"/>
              <a:ext cx="14375" cy="11334"/>
            </a:xfrm>
            <a:custGeom>
              <a:avLst/>
              <a:gdLst/>
              <a:ahLst/>
              <a:cxnLst/>
              <a:rect l="l" t="t" r="r" b="b"/>
              <a:pathLst>
                <a:path w="1978" h="1559" extrusionOk="0">
                  <a:moveTo>
                    <a:pt x="660" y="1"/>
                  </a:moveTo>
                  <a:lnTo>
                    <a:pt x="510" y="31"/>
                  </a:lnTo>
                  <a:lnTo>
                    <a:pt x="390" y="91"/>
                  </a:lnTo>
                  <a:lnTo>
                    <a:pt x="270" y="151"/>
                  </a:lnTo>
                  <a:lnTo>
                    <a:pt x="181" y="270"/>
                  </a:lnTo>
                  <a:lnTo>
                    <a:pt x="91" y="390"/>
                  </a:lnTo>
                  <a:lnTo>
                    <a:pt x="31" y="510"/>
                  </a:lnTo>
                  <a:lnTo>
                    <a:pt x="1" y="660"/>
                  </a:lnTo>
                  <a:lnTo>
                    <a:pt x="1" y="809"/>
                  </a:lnTo>
                  <a:lnTo>
                    <a:pt x="31" y="929"/>
                  </a:lnTo>
                  <a:lnTo>
                    <a:pt x="61" y="1079"/>
                  </a:lnTo>
                  <a:lnTo>
                    <a:pt x="151" y="1199"/>
                  </a:lnTo>
                  <a:lnTo>
                    <a:pt x="241" y="1289"/>
                  </a:lnTo>
                  <a:lnTo>
                    <a:pt x="360" y="1378"/>
                  </a:lnTo>
                  <a:lnTo>
                    <a:pt x="630" y="1498"/>
                  </a:lnTo>
                  <a:lnTo>
                    <a:pt x="899" y="1558"/>
                  </a:lnTo>
                  <a:lnTo>
                    <a:pt x="1169" y="1558"/>
                  </a:lnTo>
                  <a:lnTo>
                    <a:pt x="1438" y="1498"/>
                  </a:lnTo>
                  <a:lnTo>
                    <a:pt x="1558" y="1438"/>
                  </a:lnTo>
                  <a:lnTo>
                    <a:pt x="1678" y="1348"/>
                  </a:lnTo>
                  <a:lnTo>
                    <a:pt x="1798" y="1259"/>
                  </a:lnTo>
                  <a:lnTo>
                    <a:pt x="1887" y="1169"/>
                  </a:lnTo>
                  <a:lnTo>
                    <a:pt x="1947" y="1049"/>
                  </a:lnTo>
                  <a:lnTo>
                    <a:pt x="1977" y="929"/>
                  </a:lnTo>
                  <a:lnTo>
                    <a:pt x="1977" y="779"/>
                  </a:lnTo>
                  <a:lnTo>
                    <a:pt x="1977" y="630"/>
                  </a:lnTo>
                  <a:lnTo>
                    <a:pt x="1917" y="480"/>
                  </a:lnTo>
                  <a:lnTo>
                    <a:pt x="1857" y="360"/>
                  </a:lnTo>
                  <a:lnTo>
                    <a:pt x="1768" y="270"/>
                  </a:lnTo>
                  <a:lnTo>
                    <a:pt x="1648" y="181"/>
                  </a:lnTo>
                  <a:lnTo>
                    <a:pt x="1528" y="121"/>
                  </a:lnTo>
                  <a:lnTo>
                    <a:pt x="1378" y="91"/>
                  </a:lnTo>
                  <a:lnTo>
                    <a:pt x="1259" y="61"/>
                  </a:lnTo>
                  <a:lnTo>
                    <a:pt x="1109" y="91"/>
                  </a:lnTo>
                  <a:lnTo>
                    <a:pt x="1079" y="91"/>
                  </a:lnTo>
                  <a:lnTo>
                    <a:pt x="929" y="3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728;p51">
              <a:extLst>
                <a:ext uri="{FF2B5EF4-FFF2-40B4-BE49-F238E27FC236}">
                  <a16:creationId xmlns:a16="http://schemas.microsoft.com/office/drawing/2014/main" id="{01A12EE3-8DF1-8A62-5B43-20520EE203AB}"/>
                </a:ext>
              </a:extLst>
            </p:cNvPr>
            <p:cNvSpPr/>
            <p:nvPr/>
          </p:nvSpPr>
          <p:spPr>
            <a:xfrm>
              <a:off x="7375387" y="2934890"/>
              <a:ext cx="10015" cy="10462"/>
            </a:xfrm>
            <a:custGeom>
              <a:avLst/>
              <a:gdLst/>
              <a:ahLst/>
              <a:cxnLst/>
              <a:rect l="l" t="t" r="r" b="b"/>
              <a:pathLst>
                <a:path w="1378" h="1439" extrusionOk="0">
                  <a:moveTo>
                    <a:pt x="719" y="1"/>
                  </a:moveTo>
                  <a:lnTo>
                    <a:pt x="539" y="31"/>
                  </a:lnTo>
                  <a:lnTo>
                    <a:pt x="389" y="91"/>
                  </a:lnTo>
                  <a:lnTo>
                    <a:pt x="270" y="151"/>
                  </a:lnTo>
                  <a:lnTo>
                    <a:pt x="180" y="241"/>
                  </a:lnTo>
                  <a:lnTo>
                    <a:pt x="90" y="360"/>
                  </a:lnTo>
                  <a:lnTo>
                    <a:pt x="30" y="480"/>
                  </a:lnTo>
                  <a:lnTo>
                    <a:pt x="0" y="630"/>
                  </a:lnTo>
                  <a:lnTo>
                    <a:pt x="0" y="750"/>
                  </a:lnTo>
                  <a:lnTo>
                    <a:pt x="0" y="899"/>
                  </a:lnTo>
                  <a:lnTo>
                    <a:pt x="60" y="1019"/>
                  </a:lnTo>
                  <a:lnTo>
                    <a:pt x="90" y="1139"/>
                  </a:lnTo>
                  <a:lnTo>
                    <a:pt x="180" y="1229"/>
                  </a:lnTo>
                  <a:lnTo>
                    <a:pt x="270" y="1318"/>
                  </a:lnTo>
                  <a:lnTo>
                    <a:pt x="389" y="1408"/>
                  </a:lnTo>
                  <a:lnTo>
                    <a:pt x="509" y="1438"/>
                  </a:lnTo>
                  <a:lnTo>
                    <a:pt x="809" y="1438"/>
                  </a:lnTo>
                  <a:lnTo>
                    <a:pt x="958" y="1378"/>
                  </a:lnTo>
                  <a:lnTo>
                    <a:pt x="1078" y="1289"/>
                  </a:lnTo>
                  <a:lnTo>
                    <a:pt x="1198" y="1199"/>
                  </a:lnTo>
                  <a:lnTo>
                    <a:pt x="1258" y="1079"/>
                  </a:lnTo>
                  <a:lnTo>
                    <a:pt x="1318" y="959"/>
                  </a:lnTo>
                  <a:lnTo>
                    <a:pt x="1348" y="839"/>
                  </a:lnTo>
                  <a:lnTo>
                    <a:pt x="1377" y="690"/>
                  </a:lnTo>
                  <a:lnTo>
                    <a:pt x="1348" y="570"/>
                  </a:lnTo>
                  <a:lnTo>
                    <a:pt x="1318" y="450"/>
                  </a:lnTo>
                  <a:lnTo>
                    <a:pt x="1258" y="330"/>
                  </a:lnTo>
                  <a:lnTo>
                    <a:pt x="1198" y="211"/>
                  </a:lnTo>
                  <a:lnTo>
                    <a:pt x="1108" y="121"/>
                  </a:lnTo>
                  <a:lnTo>
                    <a:pt x="988" y="6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729;p51">
              <a:extLst>
                <a:ext uri="{FF2B5EF4-FFF2-40B4-BE49-F238E27FC236}">
                  <a16:creationId xmlns:a16="http://schemas.microsoft.com/office/drawing/2014/main" id="{D9B1B4CB-9556-5E19-BADE-7D02D56F68F0}"/>
                </a:ext>
              </a:extLst>
            </p:cNvPr>
            <p:cNvSpPr/>
            <p:nvPr/>
          </p:nvSpPr>
          <p:spPr>
            <a:xfrm>
              <a:off x="7312923" y="2881788"/>
              <a:ext cx="11323" cy="13071"/>
            </a:xfrm>
            <a:custGeom>
              <a:avLst/>
              <a:gdLst/>
              <a:ahLst/>
              <a:cxnLst/>
              <a:rect l="l" t="t" r="r" b="b"/>
              <a:pathLst>
                <a:path w="1558" h="1798" extrusionOk="0">
                  <a:moveTo>
                    <a:pt x="689" y="1"/>
                  </a:moveTo>
                  <a:lnTo>
                    <a:pt x="569" y="31"/>
                  </a:lnTo>
                  <a:lnTo>
                    <a:pt x="449" y="61"/>
                  </a:lnTo>
                  <a:lnTo>
                    <a:pt x="360" y="121"/>
                  </a:lnTo>
                  <a:lnTo>
                    <a:pt x="240" y="180"/>
                  </a:lnTo>
                  <a:lnTo>
                    <a:pt x="180" y="270"/>
                  </a:lnTo>
                  <a:lnTo>
                    <a:pt x="90" y="360"/>
                  </a:lnTo>
                  <a:lnTo>
                    <a:pt x="30" y="480"/>
                  </a:lnTo>
                  <a:lnTo>
                    <a:pt x="0" y="570"/>
                  </a:lnTo>
                  <a:lnTo>
                    <a:pt x="0" y="719"/>
                  </a:lnTo>
                  <a:lnTo>
                    <a:pt x="0" y="899"/>
                  </a:lnTo>
                  <a:lnTo>
                    <a:pt x="30" y="1109"/>
                  </a:lnTo>
                  <a:lnTo>
                    <a:pt x="60" y="1258"/>
                  </a:lnTo>
                  <a:lnTo>
                    <a:pt x="120" y="1408"/>
                  </a:lnTo>
                  <a:lnTo>
                    <a:pt x="210" y="1528"/>
                  </a:lnTo>
                  <a:lnTo>
                    <a:pt x="330" y="1618"/>
                  </a:lnTo>
                  <a:lnTo>
                    <a:pt x="449" y="1708"/>
                  </a:lnTo>
                  <a:lnTo>
                    <a:pt x="569" y="1767"/>
                  </a:lnTo>
                  <a:lnTo>
                    <a:pt x="719" y="1797"/>
                  </a:lnTo>
                  <a:lnTo>
                    <a:pt x="899" y="1797"/>
                  </a:lnTo>
                  <a:lnTo>
                    <a:pt x="1078" y="1738"/>
                  </a:lnTo>
                  <a:lnTo>
                    <a:pt x="1228" y="1678"/>
                  </a:lnTo>
                  <a:lnTo>
                    <a:pt x="1348" y="1558"/>
                  </a:lnTo>
                  <a:lnTo>
                    <a:pt x="1438" y="1408"/>
                  </a:lnTo>
                  <a:lnTo>
                    <a:pt x="1527" y="1258"/>
                  </a:lnTo>
                  <a:lnTo>
                    <a:pt x="1557" y="1109"/>
                  </a:lnTo>
                  <a:lnTo>
                    <a:pt x="1557" y="929"/>
                  </a:lnTo>
                  <a:lnTo>
                    <a:pt x="1498" y="749"/>
                  </a:lnTo>
                  <a:lnTo>
                    <a:pt x="1378" y="420"/>
                  </a:lnTo>
                  <a:lnTo>
                    <a:pt x="1318" y="300"/>
                  </a:lnTo>
                  <a:lnTo>
                    <a:pt x="1228" y="210"/>
                  </a:lnTo>
                  <a:lnTo>
                    <a:pt x="1138" y="151"/>
                  </a:lnTo>
                  <a:lnTo>
                    <a:pt x="1048" y="91"/>
                  </a:lnTo>
                  <a:lnTo>
                    <a:pt x="929" y="3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730;p51">
              <a:extLst>
                <a:ext uri="{FF2B5EF4-FFF2-40B4-BE49-F238E27FC236}">
                  <a16:creationId xmlns:a16="http://schemas.microsoft.com/office/drawing/2014/main" id="{F2409381-6AD2-600D-9E5C-F4E57FAC11FD}"/>
                </a:ext>
              </a:extLst>
            </p:cNvPr>
            <p:cNvSpPr/>
            <p:nvPr/>
          </p:nvSpPr>
          <p:spPr>
            <a:xfrm>
              <a:off x="7358626" y="2889623"/>
              <a:ext cx="16112" cy="14380"/>
            </a:xfrm>
            <a:custGeom>
              <a:avLst/>
              <a:gdLst/>
              <a:ahLst/>
              <a:cxnLst/>
              <a:rect l="l" t="t" r="r" b="b"/>
              <a:pathLst>
                <a:path w="2217" h="1978" extrusionOk="0">
                  <a:moveTo>
                    <a:pt x="1288" y="1"/>
                  </a:moveTo>
                  <a:lnTo>
                    <a:pt x="959" y="121"/>
                  </a:lnTo>
                  <a:lnTo>
                    <a:pt x="629" y="300"/>
                  </a:lnTo>
                  <a:lnTo>
                    <a:pt x="360" y="510"/>
                  </a:lnTo>
                  <a:lnTo>
                    <a:pt x="120" y="779"/>
                  </a:lnTo>
                  <a:lnTo>
                    <a:pt x="60" y="899"/>
                  </a:lnTo>
                  <a:lnTo>
                    <a:pt x="0" y="1049"/>
                  </a:lnTo>
                  <a:lnTo>
                    <a:pt x="0" y="1198"/>
                  </a:lnTo>
                  <a:lnTo>
                    <a:pt x="0" y="1348"/>
                  </a:lnTo>
                  <a:lnTo>
                    <a:pt x="30" y="1468"/>
                  </a:lnTo>
                  <a:lnTo>
                    <a:pt x="90" y="1618"/>
                  </a:lnTo>
                  <a:lnTo>
                    <a:pt x="180" y="1737"/>
                  </a:lnTo>
                  <a:lnTo>
                    <a:pt x="270" y="1827"/>
                  </a:lnTo>
                  <a:lnTo>
                    <a:pt x="420" y="1917"/>
                  </a:lnTo>
                  <a:lnTo>
                    <a:pt x="539" y="1947"/>
                  </a:lnTo>
                  <a:lnTo>
                    <a:pt x="689" y="1977"/>
                  </a:lnTo>
                  <a:lnTo>
                    <a:pt x="839" y="1977"/>
                  </a:lnTo>
                  <a:lnTo>
                    <a:pt x="989" y="1947"/>
                  </a:lnTo>
                  <a:lnTo>
                    <a:pt x="1138" y="1887"/>
                  </a:lnTo>
                  <a:lnTo>
                    <a:pt x="1258" y="1797"/>
                  </a:lnTo>
                  <a:lnTo>
                    <a:pt x="1348" y="1678"/>
                  </a:lnTo>
                  <a:lnTo>
                    <a:pt x="1408" y="1588"/>
                  </a:lnTo>
                  <a:lnTo>
                    <a:pt x="1468" y="1528"/>
                  </a:lnTo>
                  <a:lnTo>
                    <a:pt x="1617" y="1438"/>
                  </a:lnTo>
                  <a:lnTo>
                    <a:pt x="1617" y="1408"/>
                  </a:lnTo>
                  <a:lnTo>
                    <a:pt x="1677" y="1408"/>
                  </a:lnTo>
                  <a:lnTo>
                    <a:pt x="1797" y="1348"/>
                  </a:lnTo>
                  <a:lnTo>
                    <a:pt x="1917" y="1258"/>
                  </a:lnTo>
                  <a:lnTo>
                    <a:pt x="2037" y="1169"/>
                  </a:lnTo>
                  <a:lnTo>
                    <a:pt x="2096" y="1049"/>
                  </a:lnTo>
                  <a:lnTo>
                    <a:pt x="2156" y="929"/>
                  </a:lnTo>
                  <a:lnTo>
                    <a:pt x="2186" y="809"/>
                  </a:lnTo>
                  <a:lnTo>
                    <a:pt x="2216" y="660"/>
                  </a:lnTo>
                  <a:lnTo>
                    <a:pt x="2186" y="510"/>
                  </a:lnTo>
                  <a:lnTo>
                    <a:pt x="2126" y="360"/>
                  </a:lnTo>
                  <a:lnTo>
                    <a:pt x="2037" y="240"/>
                  </a:lnTo>
                  <a:lnTo>
                    <a:pt x="1947" y="150"/>
                  </a:lnTo>
                  <a:lnTo>
                    <a:pt x="1827" y="91"/>
                  </a:lnTo>
                  <a:lnTo>
                    <a:pt x="1707" y="31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731;p51">
              <a:extLst>
                <a:ext uri="{FF2B5EF4-FFF2-40B4-BE49-F238E27FC236}">
                  <a16:creationId xmlns:a16="http://schemas.microsoft.com/office/drawing/2014/main" id="{EFD011D0-7F85-A42D-0D7C-24F33A447E2F}"/>
                </a:ext>
              </a:extLst>
            </p:cNvPr>
            <p:cNvSpPr/>
            <p:nvPr/>
          </p:nvSpPr>
          <p:spPr>
            <a:xfrm>
              <a:off x="7292899" y="2907038"/>
              <a:ext cx="9586" cy="10018"/>
            </a:xfrm>
            <a:custGeom>
              <a:avLst/>
              <a:gdLst/>
              <a:ahLst/>
              <a:cxnLst/>
              <a:rect l="l" t="t" r="r" b="b"/>
              <a:pathLst>
                <a:path w="1319" h="1378" extrusionOk="0">
                  <a:moveTo>
                    <a:pt x="659" y="0"/>
                  </a:moveTo>
                  <a:lnTo>
                    <a:pt x="510" y="30"/>
                  </a:lnTo>
                  <a:lnTo>
                    <a:pt x="360" y="60"/>
                  </a:lnTo>
                  <a:lnTo>
                    <a:pt x="240" y="150"/>
                  </a:lnTo>
                  <a:lnTo>
                    <a:pt x="150" y="240"/>
                  </a:lnTo>
                  <a:lnTo>
                    <a:pt x="90" y="330"/>
                  </a:lnTo>
                  <a:lnTo>
                    <a:pt x="30" y="449"/>
                  </a:lnTo>
                  <a:lnTo>
                    <a:pt x="1" y="599"/>
                  </a:lnTo>
                  <a:lnTo>
                    <a:pt x="1" y="719"/>
                  </a:lnTo>
                  <a:lnTo>
                    <a:pt x="1" y="839"/>
                  </a:lnTo>
                  <a:lnTo>
                    <a:pt x="30" y="958"/>
                  </a:lnTo>
                  <a:lnTo>
                    <a:pt x="90" y="1078"/>
                  </a:lnTo>
                  <a:lnTo>
                    <a:pt x="180" y="1168"/>
                  </a:lnTo>
                  <a:lnTo>
                    <a:pt x="270" y="1258"/>
                  </a:lnTo>
                  <a:lnTo>
                    <a:pt x="360" y="1318"/>
                  </a:lnTo>
                  <a:lnTo>
                    <a:pt x="480" y="1378"/>
                  </a:lnTo>
                  <a:lnTo>
                    <a:pt x="629" y="1378"/>
                  </a:lnTo>
                  <a:lnTo>
                    <a:pt x="779" y="1348"/>
                  </a:lnTo>
                  <a:lnTo>
                    <a:pt x="929" y="1318"/>
                  </a:lnTo>
                  <a:lnTo>
                    <a:pt x="1049" y="1228"/>
                  </a:lnTo>
                  <a:lnTo>
                    <a:pt x="1138" y="1138"/>
                  </a:lnTo>
                  <a:lnTo>
                    <a:pt x="1228" y="1048"/>
                  </a:lnTo>
                  <a:lnTo>
                    <a:pt x="1288" y="928"/>
                  </a:lnTo>
                  <a:lnTo>
                    <a:pt x="1318" y="779"/>
                  </a:lnTo>
                  <a:lnTo>
                    <a:pt x="1318" y="659"/>
                  </a:lnTo>
                  <a:lnTo>
                    <a:pt x="1288" y="539"/>
                  </a:lnTo>
                  <a:lnTo>
                    <a:pt x="1258" y="419"/>
                  </a:lnTo>
                  <a:lnTo>
                    <a:pt x="1198" y="300"/>
                  </a:lnTo>
                  <a:lnTo>
                    <a:pt x="1138" y="210"/>
                  </a:lnTo>
                  <a:lnTo>
                    <a:pt x="1049" y="120"/>
                  </a:lnTo>
                  <a:lnTo>
                    <a:pt x="929" y="60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732;p51">
              <a:extLst>
                <a:ext uri="{FF2B5EF4-FFF2-40B4-BE49-F238E27FC236}">
                  <a16:creationId xmlns:a16="http://schemas.microsoft.com/office/drawing/2014/main" id="{94D7FB76-88A1-BD67-0432-7C044957CBF7}"/>
                </a:ext>
              </a:extLst>
            </p:cNvPr>
            <p:cNvSpPr/>
            <p:nvPr/>
          </p:nvSpPr>
          <p:spPr>
            <a:xfrm>
              <a:off x="7395840" y="2935109"/>
              <a:ext cx="15240" cy="15245"/>
            </a:xfrm>
            <a:custGeom>
              <a:avLst/>
              <a:gdLst/>
              <a:ahLst/>
              <a:cxnLst/>
              <a:rect l="l" t="t" r="r" b="b"/>
              <a:pathLst>
                <a:path w="2097" h="2097" extrusionOk="0">
                  <a:moveTo>
                    <a:pt x="1318" y="1"/>
                  </a:moveTo>
                  <a:lnTo>
                    <a:pt x="1199" y="31"/>
                  </a:lnTo>
                  <a:lnTo>
                    <a:pt x="1049" y="61"/>
                  </a:lnTo>
                  <a:lnTo>
                    <a:pt x="929" y="151"/>
                  </a:lnTo>
                  <a:lnTo>
                    <a:pt x="839" y="270"/>
                  </a:lnTo>
                  <a:lnTo>
                    <a:pt x="689" y="450"/>
                  </a:lnTo>
                  <a:lnTo>
                    <a:pt x="600" y="540"/>
                  </a:lnTo>
                  <a:lnTo>
                    <a:pt x="450" y="690"/>
                  </a:lnTo>
                  <a:lnTo>
                    <a:pt x="360" y="749"/>
                  </a:lnTo>
                  <a:lnTo>
                    <a:pt x="210" y="899"/>
                  </a:lnTo>
                  <a:lnTo>
                    <a:pt x="121" y="1049"/>
                  </a:lnTo>
                  <a:lnTo>
                    <a:pt x="180" y="929"/>
                  </a:lnTo>
                  <a:lnTo>
                    <a:pt x="150" y="959"/>
                  </a:lnTo>
                  <a:lnTo>
                    <a:pt x="91" y="1049"/>
                  </a:lnTo>
                  <a:lnTo>
                    <a:pt x="31" y="1139"/>
                  </a:lnTo>
                  <a:lnTo>
                    <a:pt x="1" y="1259"/>
                  </a:lnTo>
                  <a:lnTo>
                    <a:pt x="1" y="1378"/>
                  </a:lnTo>
                  <a:lnTo>
                    <a:pt x="31" y="1618"/>
                  </a:lnTo>
                  <a:lnTo>
                    <a:pt x="91" y="1708"/>
                  </a:lnTo>
                  <a:lnTo>
                    <a:pt x="121" y="1798"/>
                  </a:lnTo>
                  <a:lnTo>
                    <a:pt x="210" y="1917"/>
                  </a:lnTo>
                  <a:lnTo>
                    <a:pt x="330" y="1977"/>
                  </a:lnTo>
                  <a:lnTo>
                    <a:pt x="450" y="2037"/>
                  </a:lnTo>
                  <a:lnTo>
                    <a:pt x="570" y="2067"/>
                  </a:lnTo>
                  <a:lnTo>
                    <a:pt x="719" y="2097"/>
                  </a:lnTo>
                  <a:lnTo>
                    <a:pt x="839" y="2067"/>
                  </a:lnTo>
                  <a:lnTo>
                    <a:pt x="989" y="2037"/>
                  </a:lnTo>
                  <a:lnTo>
                    <a:pt x="1109" y="1977"/>
                  </a:lnTo>
                  <a:lnTo>
                    <a:pt x="1199" y="1887"/>
                  </a:lnTo>
                  <a:lnTo>
                    <a:pt x="1408" y="1708"/>
                  </a:lnTo>
                  <a:lnTo>
                    <a:pt x="1708" y="1438"/>
                  </a:lnTo>
                  <a:lnTo>
                    <a:pt x="1827" y="1318"/>
                  </a:lnTo>
                  <a:lnTo>
                    <a:pt x="1947" y="1169"/>
                  </a:lnTo>
                  <a:lnTo>
                    <a:pt x="2007" y="1019"/>
                  </a:lnTo>
                  <a:lnTo>
                    <a:pt x="2067" y="899"/>
                  </a:lnTo>
                  <a:lnTo>
                    <a:pt x="2097" y="779"/>
                  </a:lnTo>
                  <a:lnTo>
                    <a:pt x="2097" y="630"/>
                  </a:lnTo>
                  <a:lnTo>
                    <a:pt x="2067" y="510"/>
                  </a:lnTo>
                  <a:lnTo>
                    <a:pt x="2037" y="390"/>
                  </a:lnTo>
                  <a:lnTo>
                    <a:pt x="1947" y="270"/>
                  </a:lnTo>
                  <a:lnTo>
                    <a:pt x="1857" y="151"/>
                  </a:lnTo>
                  <a:lnTo>
                    <a:pt x="1738" y="91"/>
                  </a:lnTo>
                  <a:lnTo>
                    <a:pt x="1618" y="31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733;p51">
              <a:extLst>
                <a:ext uri="{FF2B5EF4-FFF2-40B4-BE49-F238E27FC236}">
                  <a16:creationId xmlns:a16="http://schemas.microsoft.com/office/drawing/2014/main" id="{50E4CA30-F6DC-8FC0-750C-2967D71F3D33}"/>
                </a:ext>
              </a:extLst>
            </p:cNvPr>
            <p:cNvSpPr/>
            <p:nvPr/>
          </p:nvSpPr>
          <p:spPr>
            <a:xfrm>
              <a:off x="7330113" y="2906166"/>
              <a:ext cx="15240" cy="15245"/>
            </a:xfrm>
            <a:custGeom>
              <a:avLst/>
              <a:gdLst/>
              <a:ahLst/>
              <a:cxnLst/>
              <a:rect l="l" t="t" r="r" b="b"/>
              <a:pathLst>
                <a:path w="2097" h="2097" extrusionOk="0">
                  <a:moveTo>
                    <a:pt x="1318" y="0"/>
                  </a:moveTo>
                  <a:lnTo>
                    <a:pt x="1199" y="30"/>
                  </a:lnTo>
                  <a:lnTo>
                    <a:pt x="1049" y="90"/>
                  </a:lnTo>
                  <a:lnTo>
                    <a:pt x="929" y="150"/>
                  </a:lnTo>
                  <a:lnTo>
                    <a:pt x="839" y="270"/>
                  </a:lnTo>
                  <a:lnTo>
                    <a:pt x="690" y="450"/>
                  </a:lnTo>
                  <a:lnTo>
                    <a:pt x="600" y="539"/>
                  </a:lnTo>
                  <a:lnTo>
                    <a:pt x="450" y="689"/>
                  </a:lnTo>
                  <a:lnTo>
                    <a:pt x="360" y="779"/>
                  </a:lnTo>
                  <a:lnTo>
                    <a:pt x="210" y="899"/>
                  </a:lnTo>
                  <a:lnTo>
                    <a:pt x="121" y="1078"/>
                  </a:lnTo>
                  <a:lnTo>
                    <a:pt x="181" y="929"/>
                  </a:lnTo>
                  <a:lnTo>
                    <a:pt x="181" y="929"/>
                  </a:lnTo>
                  <a:lnTo>
                    <a:pt x="151" y="959"/>
                  </a:lnTo>
                  <a:lnTo>
                    <a:pt x="91" y="1048"/>
                  </a:lnTo>
                  <a:lnTo>
                    <a:pt x="31" y="1168"/>
                  </a:lnTo>
                  <a:lnTo>
                    <a:pt x="1" y="1258"/>
                  </a:lnTo>
                  <a:lnTo>
                    <a:pt x="1" y="1378"/>
                  </a:lnTo>
                  <a:lnTo>
                    <a:pt x="31" y="1617"/>
                  </a:lnTo>
                  <a:lnTo>
                    <a:pt x="61" y="1737"/>
                  </a:lnTo>
                  <a:lnTo>
                    <a:pt x="121" y="1827"/>
                  </a:lnTo>
                  <a:lnTo>
                    <a:pt x="210" y="1917"/>
                  </a:lnTo>
                  <a:lnTo>
                    <a:pt x="330" y="2007"/>
                  </a:lnTo>
                  <a:lnTo>
                    <a:pt x="450" y="2067"/>
                  </a:lnTo>
                  <a:lnTo>
                    <a:pt x="570" y="2096"/>
                  </a:lnTo>
                  <a:lnTo>
                    <a:pt x="839" y="2096"/>
                  </a:lnTo>
                  <a:lnTo>
                    <a:pt x="959" y="2037"/>
                  </a:lnTo>
                  <a:lnTo>
                    <a:pt x="1079" y="1977"/>
                  </a:lnTo>
                  <a:lnTo>
                    <a:pt x="1199" y="1917"/>
                  </a:lnTo>
                  <a:lnTo>
                    <a:pt x="1408" y="1737"/>
                  </a:lnTo>
                  <a:lnTo>
                    <a:pt x="1708" y="1468"/>
                  </a:lnTo>
                  <a:lnTo>
                    <a:pt x="1827" y="1318"/>
                  </a:lnTo>
                  <a:lnTo>
                    <a:pt x="1947" y="1168"/>
                  </a:lnTo>
                  <a:lnTo>
                    <a:pt x="2007" y="1048"/>
                  </a:lnTo>
                  <a:lnTo>
                    <a:pt x="2067" y="929"/>
                  </a:lnTo>
                  <a:lnTo>
                    <a:pt x="2097" y="779"/>
                  </a:lnTo>
                  <a:lnTo>
                    <a:pt x="2097" y="659"/>
                  </a:lnTo>
                  <a:lnTo>
                    <a:pt x="2067" y="509"/>
                  </a:lnTo>
                  <a:lnTo>
                    <a:pt x="2037" y="390"/>
                  </a:lnTo>
                  <a:lnTo>
                    <a:pt x="1947" y="270"/>
                  </a:lnTo>
                  <a:lnTo>
                    <a:pt x="1857" y="180"/>
                  </a:lnTo>
                  <a:lnTo>
                    <a:pt x="1738" y="90"/>
                  </a:lnTo>
                  <a:lnTo>
                    <a:pt x="1618" y="30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734;p51">
              <a:extLst>
                <a:ext uri="{FF2B5EF4-FFF2-40B4-BE49-F238E27FC236}">
                  <a16:creationId xmlns:a16="http://schemas.microsoft.com/office/drawing/2014/main" id="{A73E06A8-7D98-4F83-8A8E-D71B55B613C0}"/>
                </a:ext>
              </a:extLst>
            </p:cNvPr>
            <p:cNvSpPr/>
            <p:nvPr/>
          </p:nvSpPr>
          <p:spPr>
            <a:xfrm>
              <a:off x="7126187" y="2671551"/>
              <a:ext cx="688974" cy="354405"/>
            </a:xfrm>
            <a:custGeom>
              <a:avLst/>
              <a:gdLst/>
              <a:ahLst/>
              <a:cxnLst/>
              <a:rect l="l" t="t" r="r" b="b"/>
              <a:pathLst>
                <a:path w="94802" h="48749" extrusionOk="0">
                  <a:moveTo>
                    <a:pt x="75398" y="13385"/>
                  </a:moveTo>
                  <a:lnTo>
                    <a:pt x="76506" y="13415"/>
                  </a:lnTo>
                  <a:lnTo>
                    <a:pt x="77045" y="13475"/>
                  </a:lnTo>
                  <a:lnTo>
                    <a:pt x="77584" y="13565"/>
                  </a:lnTo>
                  <a:lnTo>
                    <a:pt x="78123" y="13655"/>
                  </a:lnTo>
                  <a:lnTo>
                    <a:pt x="78662" y="13774"/>
                  </a:lnTo>
                  <a:lnTo>
                    <a:pt x="79171" y="13894"/>
                  </a:lnTo>
                  <a:lnTo>
                    <a:pt x="79680" y="14074"/>
                  </a:lnTo>
                  <a:lnTo>
                    <a:pt x="80189" y="14283"/>
                  </a:lnTo>
                  <a:lnTo>
                    <a:pt x="80698" y="14493"/>
                  </a:lnTo>
                  <a:lnTo>
                    <a:pt x="81148" y="14763"/>
                  </a:lnTo>
                  <a:lnTo>
                    <a:pt x="81627" y="15032"/>
                  </a:lnTo>
                  <a:lnTo>
                    <a:pt x="82076" y="15361"/>
                  </a:lnTo>
                  <a:lnTo>
                    <a:pt x="82495" y="15721"/>
                  </a:lnTo>
                  <a:lnTo>
                    <a:pt x="82914" y="16170"/>
                  </a:lnTo>
                  <a:lnTo>
                    <a:pt x="83333" y="16619"/>
                  </a:lnTo>
                  <a:lnTo>
                    <a:pt x="83693" y="17128"/>
                  </a:lnTo>
                  <a:lnTo>
                    <a:pt x="83992" y="17667"/>
                  </a:lnTo>
                  <a:lnTo>
                    <a:pt x="84292" y="18236"/>
                  </a:lnTo>
                  <a:lnTo>
                    <a:pt x="84531" y="18805"/>
                  </a:lnTo>
                  <a:lnTo>
                    <a:pt x="84741" y="19404"/>
                  </a:lnTo>
                  <a:lnTo>
                    <a:pt x="84920" y="20033"/>
                  </a:lnTo>
                  <a:lnTo>
                    <a:pt x="85040" y="20661"/>
                  </a:lnTo>
                  <a:lnTo>
                    <a:pt x="85160" y="21290"/>
                  </a:lnTo>
                  <a:lnTo>
                    <a:pt x="85220" y="21919"/>
                  </a:lnTo>
                  <a:lnTo>
                    <a:pt x="85280" y="22548"/>
                  </a:lnTo>
                  <a:lnTo>
                    <a:pt x="85280" y="23207"/>
                  </a:lnTo>
                  <a:lnTo>
                    <a:pt x="85250" y="23805"/>
                  </a:lnTo>
                  <a:lnTo>
                    <a:pt x="85220" y="24434"/>
                  </a:lnTo>
                  <a:lnTo>
                    <a:pt x="85130" y="25033"/>
                  </a:lnTo>
                  <a:lnTo>
                    <a:pt x="85010" y="25692"/>
                  </a:lnTo>
                  <a:lnTo>
                    <a:pt x="84831" y="26321"/>
                  </a:lnTo>
                  <a:lnTo>
                    <a:pt x="84621" y="26920"/>
                  </a:lnTo>
                  <a:lnTo>
                    <a:pt x="84381" y="27489"/>
                  </a:lnTo>
                  <a:lnTo>
                    <a:pt x="84082" y="28027"/>
                  </a:lnTo>
                  <a:lnTo>
                    <a:pt x="83753" y="28537"/>
                  </a:lnTo>
                  <a:lnTo>
                    <a:pt x="83393" y="29016"/>
                  </a:lnTo>
                  <a:lnTo>
                    <a:pt x="83004" y="29465"/>
                  </a:lnTo>
                  <a:lnTo>
                    <a:pt x="82585" y="29884"/>
                  </a:lnTo>
                  <a:lnTo>
                    <a:pt x="82136" y="30303"/>
                  </a:lnTo>
                  <a:lnTo>
                    <a:pt x="81627" y="30663"/>
                  </a:lnTo>
                  <a:lnTo>
                    <a:pt x="81118" y="31022"/>
                  </a:lnTo>
                  <a:lnTo>
                    <a:pt x="80579" y="31351"/>
                  </a:lnTo>
                  <a:lnTo>
                    <a:pt x="80040" y="31651"/>
                  </a:lnTo>
                  <a:lnTo>
                    <a:pt x="79441" y="31920"/>
                  </a:lnTo>
                  <a:lnTo>
                    <a:pt x="78842" y="32160"/>
                  </a:lnTo>
                  <a:lnTo>
                    <a:pt x="77704" y="32579"/>
                  </a:lnTo>
                  <a:lnTo>
                    <a:pt x="76566" y="32968"/>
                  </a:lnTo>
                  <a:lnTo>
                    <a:pt x="75428" y="33327"/>
                  </a:lnTo>
                  <a:lnTo>
                    <a:pt x="74261" y="33687"/>
                  </a:lnTo>
                  <a:lnTo>
                    <a:pt x="71925" y="34316"/>
                  </a:lnTo>
                  <a:lnTo>
                    <a:pt x="69619" y="34974"/>
                  </a:lnTo>
                  <a:lnTo>
                    <a:pt x="66625" y="35783"/>
                  </a:lnTo>
                  <a:lnTo>
                    <a:pt x="63601" y="36591"/>
                  </a:lnTo>
                  <a:lnTo>
                    <a:pt x="57552" y="38118"/>
                  </a:lnTo>
                  <a:lnTo>
                    <a:pt x="54558" y="38897"/>
                  </a:lnTo>
                  <a:lnTo>
                    <a:pt x="51534" y="39705"/>
                  </a:lnTo>
                  <a:lnTo>
                    <a:pt x="48539" y="40514"/>
                  </a:lnTo>
                  <a:lnTo>
                    <a:pt x="45545" y="41412"/>
                  </a:lnTo>
                  <a:lnTo>
                    <a:pt x="42550" y="42340"/>
                  </a:lnTo>
                  <a:lnTo>
                    <a:pt x="41053" y="42790"/>
                  </a:lnTo>
                  <a:lnTo>
                    <a:pt x="39526" y="43209"/>
                  </a:lnTo>
                  <a:lnTo>
                    <a:pt x="38029" y="43628"/>
                  </a:lnTo>
                  <a:lnTo>
                    <a:pt x="36502" y="44017"/>
                  </a:lnTo>
                  <a:lnTo>
                    <a:pt x="34975" y="44347"/>
                  </a:lnTo>
                  <a:lnTo>
                    <a:pt x="33418" y="44646"/>
                  </a:lnTo>
                  <a:lnTo>
                    <a:pt x="31921" y="44916"/>
                  </a:lnTo>
                  <a:lnTo>
                    <a:pt x="30423" y="45155"/>
                  </a:lnTo>
                  <a:lnTo>
                    <a:pt x="27429" y="45574"/>
                  </a:lnTo>
                  <a:lnTo>
                    <a:pt x="25932" y="45814"/>
                  </a:lnTo>
                  <a:lnTo>
                    <a:pt x="24465" y="46053"/>
                  </a:lnTo>
                  <a:lnTo>
                    <a:pt x="22967" y="46353"/>
                  </a:lnTo>
                  <a:lnTo>
                    <a:pt x="21500" y="46712"/>
                  </a:lnTo>
                  <a:lnTo>
                    <a:pt x="21440" y="46712"/>
                  </a:lnTo>
                  <a:lnTo>
                    <a:pt x="21261" y="46622"/>
                  </a:lnTo>
                  <a:lnTo>
                    <a:pt x="20782" y="46473"/>
                  </a:lnTo>
                  <a:lnTo>
                    <a:pt x="20332" y="46293"/>
                  </a:lnTo>
                  <a:lnTo>
                    <a:pt x="19883" y="46083"/>
                  </a:lnTo>
                  <a:lnTo>
                    <a:pt x="19494" y="45844"/>
                  </a:lnTo>
                  <a:lnTo>
                    <a:pt x="19105" y="45544"/>
                  </a:lnTo>
                  <a:lnTo>
                    <a:pt x="18745" y="45245"/>
                  </a:lnTo>
                  <a:lnTo>
                    <a:pt x="18386" y="44916"/>
                  </a:lnTo>
                  <a:lnTo>
                    <a:pt x="18057" y="44556"/>
                  </a:lnTo>
                  <a:lnTo>
                    <a:pt x="17757" y="44197"/>
                  </a:lnTo>
                  <a:lnTo>
                    <a:pt x="17458" y="43808"/>
                  </a:lnTo>
                  <a:lnTo>
                    <a:pt x="17188" y="43388"/>
                  </a:lnTo>
                  <a:lnTo>
                    <a:pt x="16919" y="42969"/>
                  </a:lnTo>
                  <a:lnTo>
                    <a:pt x="16709" y="42550"/>
                  </a:lnTo>
                  <a:lnTo>
                    <a:pt x="16470" y="42131"/>
                  </a:lnTo>
                  <a:lnTo>
                    <a:pt x="16081" y="41233"/>
                  </a:lnTo>
                  <a:lnTo>
                    <a:pt x="15901" y="40753"/>
                  </a:lnTo>
                  <a:lnTo>
                    <a:pt x="15721" y="40274"/>
                  </a:lnTo>
                  <a:lnTo>
                    <a:pt x="15571" y="39795"/>
                  </a:lnTo>
                  <a:lnTo>
                    <a:pt x="15452" y="39286"/>
                  </a:lnTo>
                  <a:lnTo>
                    <a:pt x="15362" y="38807"/>
                  </a:lnTo>
                  <a:lnTo>
                    <a:pt x="15302" y="38298"/>
                  </a:lnTo>
                  <a:lnTo>
                    <a:pt x="15242" y="37789"/>
                  </a:lnTo>
                  <a:lnTo>
                    <a:pt x="15242" y="37310"/>
                  </a:lnTo>
                  <a:lnTo>
                    <a:pt x="15242" y="36801"/>
                  </a:lnTo>
                  <a:lnTo>
                    <a:pt x="15272" y="36322"/>
                  </a:lnTo>
                  <a:lnTo>
                    <a:pt x="15332" y="35813"/>
                  </a:lnTo>
                  <a:lnTo>
                    <a:pt x="15392" y="35304"/>
                  </a:lnTo>
                  <a:lnTo>
                    <a:pt x="15512" y="34825"/>
                  </a:lnTo>
                  <a:lnTo>
                    <a:pt x="15661" y="34346"/>
                  </a:lnTo>
                  <a:lnTo>
                    <a:pt x="15811" y="33836"/>
                  </a:lnTo>
                  <a:lnTo>
                    <a:pt x="15991" y="33357"/>
                  </a:lnTo>
                  <a:lnTo>
                    <a:pt x="16230" y="32848"/>
                  </a:lnTo>
                  <a:lnTo>
                    <a:pt x="16500" y="32339"/>
                  </a:lnTo>
                  <a:lnTo>
                    <a:pt x="16769" y="31890"/>
                  </a:lnTo>
                  <a:lnTo>
                    <a:pt x="17099" y="31411"/>
                  </a:lnTo>
                  <a:lnTo>
                    <a:pt x="17428" y="30992"/>
                  </a:lnTo>
                  <a:lnTo>
                    <a:pt x="17757" y="30573"/>
                  </a:lnTo>
                  <a:lnTo>
                    <a:pt x="18117" y="30183"/>
                  </a:lnTo>
                  <a:lnTo>
                    <a:pt x="18506" y="29794"/>
                  </a:lnTo>
                  <a:lnTo>
                    <a:pt x="18895" y="29405"/>
                  </a:lnTo>
                  <a:lnTo>
                    <a:pt x="19314" y="29076"/>
                  </a:lnTo>
                  <a:lnTo>
                    <a:pt x="19734" y="28716"/>
                  </a:lnTo>
                  <a:lnTo>
                    <a:pt x="20183" y="28417"/>
                  </a:lnTo>
                  <a:lnTo>
                    <a:pt x="21111" y="27788"/>
                  </a:lnTo>
                  <a:lnTo>
                    <a:pt x="22069" y="27249"/>
                  </a:lnTo>
                  <a:lnTo>
                    <a:pt x="23057" y="26710"/>
                  </a:lnTo>
                  <a:lnTo>
                    <a:pt x="24075" y="26231"/>
                  </a:lnTo>
                  <a:lnTo>
                    <a:pt x="25123" y="25812"/>
                  </a:lnTo>
                  <a:lnTo>
                    <a:pt x="26171" y="25392"/>
                  </a:lnTo>
                  <a:lnTo>
                    <a:pt x="28238" y="24614"/>
                  </a:lnTo>
                  <a:lnTo>
                    <a:pt x="30274" y="23925"/>
                  </a:lnTo>
                  <a:lnTo>
                    <a:pt x="32999" y="22967"/>
                  </a:lnTo>
                  <a:lnTo>
                    <a:pt x="35753" y="22039"/>
                  </a:lnTo>
                  <a:lnTo>
                    <a:pt x="38478" y="21111"/>
                  </a:lnTo>
                  <a:lnTo>
                    <a:pt x="41233" y="20242"/>
                  </a:lnTo>
                  <a:lnTo>
                    <a:pt x="44018" y="19374"/>
                  </a:lnTo>
                  <a:lnTo>
                    <a:pt x="46773" y="18565"/>
                  </a:lnTo>
                  <a:lnTo>
                    <a:pt x="49557" y="17787"/>
                  </a:lnTo>
                  <a:lnTo>
                    <a:pt x="52372" y="17038"/>
                  </a:lnTo>
                  <a:lnTo>
                    <a:pt x="55067" y="16350"/>
                  </a:lnTo>
                  <a:lnTo>
                    <a:pt x="57762" y="15721"/>
                  </a:lnTo>
                  <a:lnTo>
                    <a:pt x="60517" y="15152"/>
                  </a:lnTo>
                  <a:lnTo>
                    <a:pt x="63241" y="14643"/>
                  </a:lnTo>
                  <a:lnTo>
                    <a:pt x="64619" y="14403"/>
                  </a:lnTo>
                  <a:lnTo>
                    <a:pt x="66026" y="14194"/>
                  </a:lnTo>
                  <a:lnTo>
                    <a:pt x="67404" y="13984"/>
                  </a:lnTo>
                  <a:lnTo>
                    <a:pt x="68781" y="13834"/>
                  </a:lnTo>
                  <a:lnTo>
                    <a:pt x="70158" y="13685"/>
                  </a:lnTo>
                  <a:lnTo>
                    <a:pt x="71536" y="13565"/>
                  </a:lnTo>
                  <a:lnTo>
                    <a:pt x="72943" y="13475"/>
                  </a:lnTo>
                  <a:lnTo>
                    <a:pt x="74320" y="13385"/>
                  </a:lnTo>
                  <a:close/>
                  <a:moveTo>
                    <a:pt x="85609" y="1"/>
                  </a:moveTo>
                  <a:lnTo>
                    <a:pt x="84711" y="30"/>
                  </a:lnTo>
                  <a:lnTo>
                    <a:pt x="83842" y="90"/>
                  </a:lnTo>
                  <a:lnTo>
                    <a:pt x="82974" y="210"/>
                  </a:lnTo>
                  <a:lnTo>
                    <a:pt x="82076" y="420"/>
                  </a:lnTo>
                  <a:lnTo>
                    <a:pt x="81177" y="689"/>
                  </a:lnTo>
                  <a:lnTo>
                    <a:pt x="80219" y="1019"/>
                  </a:lnTo>
                  <a:lnTo>
                    <a:pt x="80848" y="1468"/>
                  </a:lnTo>
                  <a:lnTo>
                    <a:pt x="81507" y="1917"/>
                  </a:lnTo>
                  <a:lnTo>
                    <a:pt x="82106" y="2216"/>
                  </a:lnTo>
                  <a:lnTo>
                    <a:pt x="82345" y="2336"/>
                  </a:lnTo>
                  <a:lnTo>
                    <a:pt x="82555" y="2396"/>
                  </a:lnTo>
                  <a:lnTo>
                    <a:pt x="83244" y="2156"/>
                  </a:lnTo>
                  <a:lnTo>
                    <a:pt x="83723" y="1977"/>
                  </a:lnTo>
                  <a:lnTo>
                    <a:pt x="84920" y="1587"/>
                  </a:lnTo>
                  <a:lnTo>
                    <a:pt x="85340" y="1468"/>
                  </a:lnTo>
                  <a:lnTo>
                    <a:pt x="85699" y="1378"/>
                  </a:lnTo>
                  <a:lnTo>
                    <a:pt x="86088" y="1318"/>
                  </a:lnTo>
                  <a:lnTo>
                    <a:pt x="86448" y="1288"/>
                  </a:lnTo>
                  <a:lnTo>
                    <a:pt x="87166" y="1288"/>
                  </a:lnTo>
                  <a:lnTo>
                    <a:pt x="87525" y="1348"/>
                  </a:lnTo>
                  <a:lnTo>
                    <a:pt x="87885" y="1408"/>
                  </a:lnTo>
                  <a:lnTo>
                    <a:pt x="88214" y="1468"/>
                  </a:lnTo>
                  <a:lnTo>
                    <a:pt x="88574" y="1587"/>
                  </a:lnTo>
                  <a:lnTo>
                    <a:pt x="89262" y="1857"/>
                  </a:lnTo>
                  <a:lnTo>
                    <a:pt x="89981" y="2186"/>
                  </a:lnTo>
                  <a:lnTo>
                    <a:pt x="90699" y="2576"/>
                  </a:lnTo>
                  <a:lnTo>
                    <a:pt x="91119" y="2845"/>
                  </a:lnTo>
                  <a:lnTo>
                    <a:pt x="91478" y="3115"/>
                  </a:lnTo>
                  <a:lnTo>
                    <a:pt x="91777" y="3414"/>
                  </a:lnTo>
                  <a:lnTo>
                    <a:pt x="92077" y="3743"/>
                  </a:lnTo>
                  <a:lnTo>
                    <a:pt x="92316" y="4073"/>
                  </a:lnTo>
                  <a:lnTo>
                    <a:pt x="92526" y="4432"/>
                  </a:lnTo>
                  <a:lnTo>
                    <a:pt x="92706" y="4821"/>
                  </a:lnTo>
                  <a:lnTo>
                    <a:pt x="92855" y="5211"/>
                  </a:lnTo>
                  <a:lnTo>
                    <a:pt x="92975" y="5630"/>
                  </a:lnTo>
                  <a:lnTo>
                    <a:pt x="93065" y="6019"/>
                  </a:lnTo>
                  <a:lnTo>
                    <a:pt x="93095" y="6468"/>
                  </a:lnTo>
                  <a:lnTo>
                    <a:pt x="93125" y="6887"/>
                  </a:lnTo>
                  <a:lnTo>
                    <a:pt x="93125" y="7337"/>
                  </a:lnTo>
                  <a:lnTo>
                    <a:pt x="93095" y="7756"/>
                  </a:lnTo>
                  <a:lnTo>
                    <a:pt x="93035" y="8205"/>
                  </a:lnTo>
                  <a:lnTo>
                    <a:pt x="92945" y="8654"/>
                  </a:lnTo>
                  <a:lnTo>
                    <a:pt x="92766" y="9403"/>
                  </a:lnTo>
                  <a:lnTo>
                    <a:pt x="92526" y="10151"/>
                  </a:lnTo>
                  <a:lnTo>
                    <a:pt x="92227" y="10870"/>
                  </a:lnTo>
                  <a:lnTo>
                    <a:pt x="91897" y="11589"/>
                  </a:lnTo>
                  <a:lnTo>
                    <a:pt x="91508" y="12277"/>
                  </a:lnTo>
                  <a:lnTo>
                    <a:pt x="91119" y="12966"/>
                  </a:lnTo>
                  <a:lnTo>
                    <a:pt x="90699" y="13625"/>
                  </a:lnTo>
                  <a:lnTo>
                    <a:pt x="90280" y="14283"/>
                  </a:lnTo>
                  <a:lnTo>
                    <a:pt x="89861" y="14852"/>
                  </a:lnTo>
                  <a:lnTo>
                    <a:pt x="89412" y="15451"/>
                  </a:lnTo>
                  <a:lnTo>
                    <a:pt x="88933" y="16050"/>
                  </a:lnTo>
                  <a:lnTo>
                    <a:pt x="88454" y="16589"/>
                  </a:lnTo>
                  <a:lnTo>
                    <a:pt x="87915" y="17128"/>
                  </a:lnTo>
                  <a:lnTo>
                    <a:pt x="87376" y="17607"/>
                  </a:lnTo>
                  <a:lnTo>
                    <a:pt x="87076" y="17817"/>
                  </a:lnTo>
                  <a:lnTo>
                    <a:pt x="86777" y="18026"/>
                  </a:lnTo>
                  <a:lnTo>
                    <a:pt x="86448" y="18206"/>
                  </a:lnTo>
                  <a:lnTo>
                    <a:pt x="86118" y="18386"/>
                  </a:lnTo>
                  <a:lnTo>
                    <a:pt x="85819" y="17667"/>
                  </a:lnTo>
                  <a:lnTo>
                    <a:pt x="85489" y="17008"/>
                  </a:lnTo>
                  <a:lnTo>
                    <a:pt x="85100" y="16350"/>
                  </a:lnTo>
                  <a:lnTo>
                    <a:pt x="84681" y="15721"/>
                  </a:lnTo>
                  <a:lnTo>
                    <a:pt x="84232" y="15152"/>
                  </a:lnTo>
                  <a:lnTo>
                    <a:pt x="83723" y="14613"/>
                  </a:lnTo>
                  <a:lnTo>
                    <a:pt x="83184" y="14104"/>
                  </a:lnTo>
                  <a:lnTo>
                    <a:pt x="82585" y="13655"/>
                  </a:lnTo>
                  <a:lnTo>
                    <a:pt x="82196" y="13385"/>
                  </a:lnTo>
                  <a:lnTo>
                    <a:pt x="81806" y="13176"/>
                  </a:lnTo>
                  <a:lnTo>
                    <a:pt x="81387" y="12936"/>
                  </a:lnTo>
                  <a:lnTo>
                    <a:pt x="80968" y="12756"/>
                  </a:lnTo>
                  <a:lnTo>
                    <a:pt x="80519" y="12577"/>
                  </a:lnTo>
                  <a:lnTo>
                    <a:pt x="80100" y="12427"/>
                  </a:lnTo>
                  <a:lnTo>
                    <a:pt x="79650" y="12277"/>
                  </a:lnTo>
                  <a:lnTo>
                    <a:pt x="79201" y="12158"/>
                  </a:lnTo>
                  <a:lnTo>
                    <a:pt x="78273" y="11978"/>
                  </a:lnTo>
                  <a:lnTo>
                    <a:pt x="77345" y="11858"/>
                  </a:lnTo>
                  <a:lnTo>
                    <a:pt x="76416" y="11768"/>
                  </a:lnTo>
                  <a:lnTo>
                    <a:pt x="75488" y="11738"/>
                  </a:lnTo>
                  <a:lnTo>
                    <a:pt x="74201" y="11738"/>
                  </a:lnTo>
                  <a:lnTo>
                    <a:pt x="72913" y="11768"/>
                  </a:lnTo>
                  <a:lnTo>
                    <a:pt x="71626" y="11858"/>
                  </a:lnTo>
                  <a:lnTo>
                    <a:pt x="70338" y="11978"/>
                  </a:lnTo>
                  <a:lnTo>
                    <a:pt x="69080" y="12128"/>
                  </a:lnTo>
                  <a:lnTo>
                    <a:pt x="67793" y="12307"/>
                  </a:lnTo>
                  <a:lnTo>
                    <a:pt x="65248" y="12667"/>
                  </a:lnTo>
                  <a:lnTo>
                    <a:pt x="63511" y="12936"/>
                  </a:lnTo>
                  <a:lnTo>
                    <a:pt x="61774" y="13235"/>
                  </a:lnTo>
                  <a:lnTo>
                    <a:pt x="60067" y="13565"/>
                  </a:lnTo>
                  <a:lnTo>
                    <a:pt x="58331" y="13924"/>
                  </a:lnTo>
                  <a:lnTo>
                    <a:pt x="49078" y="16919"/>
                  </a:lnTo>
                  <a:lnTo>
                    <a:pt x="39646" y="19883"/>
                  </a:lnTo>
                  <a:lnTo>
                    <a:pt x="35125" y="21290"/>
                  </a:lnTo>
                  <a:lnTo>
                    <a:pt x="30843" y="22608"/>
                  </a:lnTo>
                  <a:lnTo>
                    <a:pt x="26950" y="23776"/>
                  </a:lnTo>
                  <a:lnTo>
                    <a:pt x="23477" y="24764"/>
                  </a:lnTo>
                  <a:lnTo>
                    <a:pt x="22698" y="25123"/>
                  </a:lnTo>
                  <a:lnTo>
                    <a:pt x="21830" y="25572"/>
                  </a:lnTo>
                  <a:lnTo>
                    <a:pt x="20961" y="26051"/>
                  </a:lnTo>
                  <a:lnTo>
                    <a:pt x="20093" y="26560"/>
                  </a:lnTo>
                  <a:lnTo>
                    <a:pt x="19255" y="27129"/>
                  </a:lnTo>
                  <a:lnTo>
                    <a:pt x="18476" y="27758"/>
                  </a:lnTo>
                  <a:lnTo>
                    <a:pt x="17727" y="28417"/>
                  </a:lnTo>
                  <a:lnTo>
                    <a:pt x="17009" y="29105"/>
                  </a:lnTo>
                  <a:lnTo>
                    <a:pt x="16350" y="29824"/>
                  </a:lnTo>
                  <a:lnTo>
                    <a:pt x="16021" y="30213"/>
                  </a:lnTo>
                  <a:lnTo>
                    <a:pt x="15721" y="30603"/>
                  </a:lnTo>
                  <a:lnTo>
                    <a:pt x="15452" y="30992"/>
                  </a:lnTo>
                  <a:lnTo>
                    <a:pt x="15182" y="31411"/>
                  </a:lnTo>
                  <a:lnTo>
                    <a:pt x="14943" y="31830"/>
                  </a:lnTo>
                  <a:lnTo>
                    <a:pt x="14703" y="32279"/>
                  </a:lnTo>
                  <a:lnTo>
                    <a:pt x="14494" y="32699"/>
                  </a:lnTo>
                  <a:lnTo>
                    <a:pt x="14314" y="33148"/>
                  </a:lnTo>
                  <a:lnTo>
                    <a:pt x="14134" y="33627"/>
                  </a:lnTo>
                  <a:lnTo>
                    <a:pt x="13984" y="34076"/>
                  </a:lnTo>
                  <a:lnTo>
                    <a:pt x="13865" y="34555"/>
                  </a:lnTo>
                  <a:lnTo>
                    <a:pt x="13745" y="35064"/>
                  </a:lnTo>
                  <a:lnTo>
                    <a:pt x="13685" y="35543"/>
                  </a:lnTo>
                  <a:lnTo>
                    <a:pt x="13625" y="36052"/>
                  </a:lnTo>
                  <a:lnTo>
                    <a:pt x="13565" y="36561"/>
                  </a:lnTo>
                  <a:lnTo>
                    <a:pt x="13565" y="37100"/>
                  </a:lnTo>
                  <a:lnTo>
                    <a:pt x="13595" y="37729"/>
                  </a:lnTo>
                  <a:lnTo>
                    <a:pt x="13655" y="38388"/>
                  </a:lnTo>
                  <a:lnTo>
                    <a:pt x="13745" y="39077"/>
                  </a:lnTo>
                  <a:lnTo>
                    <a:pt x="13895" y="39735"/>
                  </a:lnTo>
                  <a:lnTo>
                    <a:pt x="14044" y="40424"/>
                  </a:lnTo>
                  <a:lnTo>
                    <a:pt x="14254" y="41083"/>
                  </a:lnTo>
                  <a:lnTo>
                    <a:pt x="14494" y="41742"/>
                  </a:lnTo>
                  <a:lnTo>
                    <a:pt x="14763" y="42400"/>
                  </a:lnTo>
                  <a:lnTo>
                    <a:pt x="14763" y="42400"/>
                  </a:lnTo>
                  <a:lnTo>
                    <a:pt x="13625" y="42191"/>
                  </a:lnTo>
                  <a:lnTo>
                    <a:pt x="12517" y="41891"/>
                  </a:lnTo>
                  <a:lnTo>
                    <a:pt x="11409" y="41532"/>
                  </a:lnTo>
                  <a:lnTo>
                    <a:pt x="10331" y="41083"/>
                  </a:lnTo>
                  <a:lnTo>
                    <a:pt x="9792" y="40843"/>
                  </a:lnTo>
                  <a:lnTo>
                    <a:pt x="9253" y="40604"/>
                  </a:lnTo>
                  <a:lnTo>
                    <a:pt x="8744" y="40304"/>
                  </a:lnTo>
                  <a:lnTo>
                    <a:pt x="8235" y="40035"/>
                  </a:lnTo>
                  <a:lnTo>
                    <a:pt x="7756" y="39735"/>
                  </a:lnTo>
                  <a:lnTo>
                    <a:pt x="7247" y="39406"/>
                  </a:lnTo>
                  <a:lnTo>
                    <a:pt x="6798" y="39077"/>
                  </a:lnTo>
                  <a:lnTo>
                    <a:pt x="6319" y="38717"/>
                  </a:lnTo>
                  <a:lnTo>
                    <a:pt x="5870" y="38358"/>
                  </a:lnTo>
                  <a:lnTo>
                    <a:pt x="5451" y="37969"/>
                  </a:lnTo>
                  <a:lnTo>
                    <a:pt x="5031" y="37549"/>
                  </a:lnTo>
                  <a:lnTo>
                    <a:pt x="4642" y="37160"/>
                  </a:lnTo>
                  <a:lnTo>
                    <a:pt x="4283" y="36711"/>
                  </a:lnTo>
                  <a:lnTo>
                    <a:pt x="3923" y="36262"/>
                  </a:lnTo>
                  <a:lnTo>
                    <a:pt x="3594" y="35813"/>
                  </a:lnTo>
                  <a:lnTo>
                    <a:pt x="3265" y="35334"/>
                  </a:lnTo>
                  <a:lnTo>
                    <a:pt x="2995" y="34855"/>
                  </a:lnTo>
                  <a:lnTo>
                    <a:pt x="2726" y="34346"/>
                  </a:lnTo>
                  <a:lnTo>
                    <a:pt x="2486" y="33836"/>
                  </a:lnTo>
                  <a:lnTo>
                    <a:pt x="2247" y="33298"/>
                  </a:lnTo>
                  <a:lnTo>
                    <a:pt x="2067" y="32729"/>
                  </a:lnTo>
                  <a:lnTo>
                    <a:pt x="1917" y="32190"/>
                  </a:lnTo>
                  <a:lnTo>
                    <a:pt x="1768" y="31591"/>
                  </a:lnTo>
                  <a:lnTo>
                    <a:pt x="1678" y="31022"/>
                  </a:lnTo>
                  <a:lnTo>
                    <a:pt x="1618" y="30543"/>
                  </a:lnTo>
                  <a:lnTo>
                    <a:pt x="1588" y="30064"/>
                  </a:lnTo>
                  <a:lnTo>
                    <a:pt x="1588" y="29644"/>
                  </a:lnTo>
                  <a:lnTo>
                    <a:pt x="1618" y="29195"/>
                  </a:lnTo>
                  <a:lnTo>
                    <a:pt x="1678" y="28806"/>
                  </a:lnTo>
                  <a:lnTo>
                    <a:pt x="1768" y="28387"/>
                  </a:lnTo>
                  <a:lnTo>
                    <a:pt x="1887" y="28027"/>
                  </a:lnTo>
                  <a:lnTo>
                    <a:pt x="2037" y="27638"/>
                  </a:lnTo>
                  <a:lnTo>
                    <a:pt x="2187" y="27279"/>
                  </a:lnTo>
                  <a:lnTo>
                    <a:pt x="2366" y="26950"/>
                  </a:lnTo>
                  <a:lnTo>
                    <a:pt x="2576" y="26620"/>
                  </a:lnTo>
                  <a:lnTo>
                    <a:pt x="2786" y="26321"/>
                  </a:lnTo>
                  <a:lnTo>
                    <a:pt x="3025" y="26021"/>
                  </a:lnTo>
                  <a:lnTo>
                    <a:pt x="3295" y="25722"/>
                  </a:lnTo>
                  <a:lnTo>
                    <a:pt x="3564" y="25452"/>
                  </a:lnTo>
                  <a:lnTo>
                    <a:pt x="3864" y="25183"/>
                  </a:lnTo>
                  <a:lnTo>
                    <a:pt x="4163" y="24943"/>
                  </a:lnTo>
                  <a:lnTo>
                    <a:pt x="4492" y="24704"/>
                  </a:lnTo>
                  <a:lnTo>
                    <a:pt x="5151" y="24285"/>
                  </a:lnTo>
                  <a:lnTo>
                    <a:pt x="5870" y="23895"/>
                  </a:lnTo>
                  <a:lnTo>
                    <a:pt x="6648" y="23566"/>
                  </a:lnTo>
                  <a:lnTo>
                    <a:pt x="7427" y="23266"/>
                  </a:lnTo>
                  <a:lnTo>
                    <a:pt x="8235" y="22997"/>
                  </a:lnTo>
                  <a:lnTo>
                    <a:pt x="9044" y="22787"/>
                  </a:lnTo>
                  <a:lnTo>
                    <a:pt x="9852" y="22638"/>
                  </a:lnTo>
                  <a:lnTo>
                    <a:pt x="9732" y="22428"/>
                  </a:lnTo>
                  <a:lnTo>
                    <a:pt x="9583" y="22248"/>
                  </a:lnTo>
                  <a:lnTo>
                    <a:pt x="9253" y="21919"/>
                  </a:lnTo>
                  <a:lnTo>
                    <a:pt x="8954" y="21590"/>
                  </a:lnTo>
                  <a:lnTo>
                    <a:pt x="8834" y="21410"/>
                  </a:lnTo>
                  <a:lnTo>
                    <a:pt x="8744" y="21230"/>
                  </a:lnTo>
                  <a:lnTo>
                    <a:pt x="7696" y="21470"/>
                  </a:lnTo>
                  <a:lnTo>
                    <a:pt x="7157" y="21620"/>
                  </a:lnTo>
                  <a:lnTo>
                    <a:pt x="6648" y="21769"/>
                  </a:lnTo>
                  <a:lnTo>
                    <a:pt x="6139" y="21919"/>
                  </a:lnTo>
                  <a:lnTo>
                    <a:pt x="5630" y="22129"/>
                  </a:lnTo>
                  <a:lnTo>
                    <a:pt x="5151" y="22338"/>
                  </a:lnTo>
                  <a:lnTo>
                    <a:pt x="4672" y="22548"/>
                  </a:lnTo>
                  <a:lnTo>
                    <a:pt x="4223" y="22817"/>
                  </a:lnTo>
                  <a:lnTo>
                    <a:pt x="3774" y="23087"/>
                  </a:lnTo>
                  <a:lnTo>
                    <a:pt x="3355" y="23386"/>
                  </a:lnTo>
                  <a:lnTo>
                    <a:pt x="2935" y="23716"/>
                  </a:lnTo>
                  <a:lnTo>
                    <a:pt x="2546" y="24045"/>
                  </a:lnTo>
                  <a:lnTo>
                    <a:pt x="2187" y="24434"/>
                  </a:lnTo>
                  <a:lnTo>
                    <a:pt x="1827" y="24824"/>
                  </a:lnTo>
                  <a:lnTo>
                    <a:pt x="1468" y="25243"/>
                  </a:lnTo>
                  <a:lnTo>
                    <a:pt x="1229" y="25602"/>
                  </a:lnTo>
                  <a:lnTo>
                    <a:pt x="1019" y="25961"/>
                  </a:lnTo>
                  <a:lnTo>
                    <a:pt x="809" y="26351"/>
                  </a:lnTo>
                  <a:lnTo>
                    <a:pt x="630" y="26710"/>
                  </a:lnTo>
                  <a:lnTo>
                    <a:pt x="480" y="27099"/>
                  </a:lnTo>
                  <a:lnTo>
                    <a:pt x="330" y="27489"/>
                  </a:lnTo>
                  <a:lnTo>
                    <a:pt x="240" y="27878"/>
                  </a:lnTo>
                  <a:lnTo>
                    <a:pt x="151" y="28267"/>
                  </a:lnTo>
                  <a:lnTo>
                    <a:pt x="91" y="28686"/>
                  </a:lnTo>
                  <a:lnTo>
                    <a:pt x="31" y="29076"/>
                  </a:lnTo>
                  <a:lnTo>
                    <a:pt x="1" y="29495"/>
                  </a:lnTo>
                  <a:lnTo>
                    <a:pt x="1" y="29914"/>
                  </a:lnTo>
                  <a:lnTo>
                    <a:pt x="31" y="30722"/>
                  </a:lnTo>
                  <a:lnTo>
                    <a:pt x="121" y="31531"/>
                  </a:lnTo>
                  <a:lnTo>
                    <a:pt x="300" y="32339"/>
                  </a:lnTo>
                  <a:lnTo>
                    <a:pt x="540" y="33148"/>
                  </a:lnTo>
                  <a:lnTo>
                    <a:pt x="809" y="33956"/>
                  </a:lnTo>
                  <a:lnTo>
                    <a:pt x="1139" y="34735"/>
                  </a:lnTo>
                  <a:lnTo>
                    <a:pt x="1528" y="35483"/>
                  </a:lnTo>
                  <a:lnTo>
                    <a:pt x="1947" y="36202"/>
                  </a:lnTo>
                  <a:lnTo>
                    <a:pt x="2396" y="36891"/>
                  </a:lnTo>
                  <a:lnTo>
                    <a:pt x="2875" y="37549"/>
                  </a:lnTo>
                  <a:lnTo>
                    <a:pt x="3474" y="38238"/>
                  </a:lnTo>
                  <a:lnTo>
                    <a:pt x="4073" y="38897"/>
                  </a:lnTo>
                  <a:lnTo>
                    <a:pt x="4732" y="39496"/>
                  </a:lnTo>
                  <a:lnTo>
                    <a:pt x="5421" y="40095"/>
                  </a:lnTo>
                  <a:lnTo>
                    <a:pt x="6169" y="40634"/>
                  </a:lnTo>
                  <a:lnTo>
                    <a:pt x="6918" y="41143"/>
                  </a:lnTo>
                  <a:lnTo>
                    <a:pt x="7696" y="41592"/>
                  </a:lnTo>
                  <a:lnTo>
                    <a:pt x="8505" y="42011"/>
                  </a:lnTo>
                  <a:lnTo>
                    <a:pt x="9343" y="42400"/>
                  </a:lnTo>
                  <a:lnTo>
                    <a:pt x="10182" y="42760"/>
                  </a:lnTo>
                  <a:lnTo>
                    <a:pt x="11020" y="43059"/>
                  </a:lnTo>
                  <a:lnTo>
                    <a:pt x="11918" y="43329"/>
                  </a:lnTo>
                  <a:lnTo>
                    <a:pt x="12787" y="43568"/>
                  </a:lnTo>
                  <a:lnTo>
                    <a:pt x="13655" y="43748"/>
                  </a:lnTo>
                  <a:lnTo>
                    <a:pt x="14553" y="43868"/>
                  </a:lnTo>
                  <a:lnTo>
                    <a:pt x="15422" y="43987"/>
                  </a:lnTo>
                  <a:lnTo>
                    <a:pt x="15571" y="43957"/>
                  </a:lnTo>
                  <a:lnTo>
                    <a:pt x="15961" y="44556"/>
                  </a:lnTo>
                  <a:lnTo>
                    <a:pt x="16380" y="45125"/>
                  </a:lnTo>
                  <a:lnTo>
                    <a:pt x="16829" y="45664"/>
                  </a:lnTo>
                  <a:lnTo>
                    <a:pt x="17308" y="46143"/>
                  </a:lnTo>
                  <a:lnTo>
                    <a:pt x="17817" y="46592"/>
                  </a:lnTo>
                  <a:lnTo>
                    <a:pt x="18356" y="47012"/>
                  </a:lnTo>
                  <a:lnTo>
                    <a:pt x="18925" y="47371"/>
                  </a:lnTo>
                  <a:lnTo>
                    <a:pt x="19554" y="47670"/>
                  </a:lnTo>
                  <a:lnTo>
                    <a:pt x="19524" y="47880"/>
                  </a:lnTo>
                  <a:lnTo>
                    <a:pt x="19524" y="48090"/>
                  </a:lnTo>
                  <a:lnTo>
                    <a:pt x="19584" y="48299"/>
                  </a:lnTo>
                  <a:lnTo>
                    <a:pt x="19704" y="48479"/>
                  </a:lnTo>
                  <a:lnTo>
                    <a:pt x="19853" y="48629"/>
                  </a:lnTo>
                  <a:lnTo>
                    <a:pt x="20033" y="48718"/>
                  </a:lnTo>
                  <a:lnTo>
                    <a:pt x="20273" y="48748"/>
                  </a:lnTo>
                  <a:lnTo>
                    <a:pt x="20392" y="48748"/>
                  </a:lnTo>
                  <a:lnTo>
                    <a:pt x="20512" y="48718"/>
                  </a:lnTo>
                  <a:lnTo>
                    <a:pt x="21171" y="48569"/>
                  </a:lnTo>
                  <a:lnTo>
                    <a:pt x="21321" y="48539"/>
                  </a:lnTo>
                  <a:lnTo>
                    <a:pt x="21410" y="48479"/>
                  </a:lnTo>
                  <a:lnTo>
                    <a:pt x="22728" y="48149"/>
                  </a:lnTo>
                  <a:lnTo>
                    <a:pt x="24075" y="47850"/>
                  </a:lnTo>
                  <a:lnTo>
                    <a:pt x="25393" y="47610"/>
                  </a:lnTo>
                  <a:lnTo>
                    <a:pt x="26740" y="47371"/>
                  </a:lnTo>
                  <a:lnTo>
                    <a:pt x="29435" y="46982"/>
                  </a:lnTo>
                  <a:lnTo>
                    <a:pt x="32130" y="46592"/>
                  </a:lnTo>
                  <a:lnTo>
                    <a:pt x="33597" y="46323"/>
                  </a:lnTo>
                  <a:lnTo>
                    <a:pt x="35065" y="46053"/>
                  </a:lnTo>
                  <a:lnTo>
                    <a:pt x="36502" y="45724"/>
                  </a:lnTo>
                  <a:lnTo>
                    <a:pt x="37939" y="45365"/>
                  </a:lnTo>
                  <a:lnTo>
                    <a:pt x="39376" y="45005"/>
                  </a:lnTo>
                  <a:lnTo>
                    <a:pt x="40814" y="44586"/>
                  </a:lnTo>
                  <a:lnTo>
                    <a:pt x="43658" y="43748"/>
                  </a:lnTo>
                  <a:lnTo>
                    <a:pt x="49408" y="42011"/>
                  </a:lnTo>
                  <a:lnTo>
                    <a:pt x="52312" y="41143"/>
                  </a:lnTo>
                  <a:lnTo>
                    <a:pt x="53779" y="40753"/>
                  </a:lnTo>
                  <a:lnTo>
                    <a:pt x="55217" y="40364"/>
                  </a:lnTo>
                  <a:lnTo>
                    <a:pt x="58361" y="39556"/>
                  </a:lnTo>
                  <a:lnTo>
                    <a:pt x="61505" y="38807"/>
                  </a:lnTo>
                  <a:lnTo>
                    <a:pt x="64649" y="38029"/>
                  </a:lnTo>
                  <a:lnTo>
                    <a:pt x="67793" y="37220"/>
                  </a:lnTo>
                  <a:lnTo>
                    <a:pt x="70278" y="36531"/>
                  </a:lnTo>
                  <a:lnTo>
                    <a:pt x="72763" y="35813"/>
                  </a:lnTo>
                  <a:lnTo>
                    <a:pt x="75249" y="35094"/>
                  </a:lnTo>
                  <a:lnTo>
                    <a:pt x="77704" y="34346"/>
                  </a:lnTo>
                  <a:lnTo>
                    <a:pt x="78692" y="34016"/>
                  </a:lnTo>
                  <a:lnTo>
                    <a:pt x="79680" y="33627"/>
                  </a:lnTo>
                  <a:lnTo>
                    <a:pt x="80639" y="33208"/>
                  </a:lnTo>
                  <a:lnTo>
                    <a:pt x="81118" y="32998"/>
                  </a:lnTo>
                  <a:lnTo>
                    <a:pt x="81567" y="32759"/>
                  </a:lnTo>
                  <a:lnTo>
                    <a:pt x="82016" y="32489"/>
                  </a:lnTo>
                  <a:lnTo>
                    <a:pt x="82465" y="32220"/>
                  </a:lnTo>
                  <a:lnTo>
                    <a:pt x="82884" y="31920"/>
                  </a:lnTo>
                  <a:lnTo>
                    <a:pt x="83274" y="31591"/>
                  </a:lnTo>
                  <a:lnTo>
                    <a:pt x="83693" y="31261"/>
                  </a:lnTo>
                  <a:lnTo>
                    <a:pt x="84052" y="30902"/>
                  </a:lnTo>
                  <a:lnTo>
                    <a:pt x="84411" y="30543"/>
                  </a:lnTo>
                  <a:lnTo>
                    <a:pt x="84771" y="30124"/>
                  </a:lnTo>
                  <a:lnTo>
                    <a:pt x="85160" y="29614"/>
                  </a:lnTo>
                  <a:lnTo>
                    <a:pt x="85519" y="29046"/>
                  </a:lnTo>
                  <a:lnTo>
                    <a:pt x="85819" y="28477"/>
                  </a:lnTo>
                  <a:lnTo>
                    <a:pt x="86088" y="27908"/>
                  </a:lnTo>
                  <a:lnTo>
                    <a:pt x="86328" y="27279"/>
                  </a:lnTo>
                  <a:lnTo>
                    <a:pt x="86537" y="26650"/>
                  </a:lnTo>
                  <a:lnTo>
                    <a:pt x="86717" y="25991"/>
                  </a:lnTo>
                  <a:lnTo>
                    <a:pt x="86837" y="25333"/>
                  </a:lnTo>
                  <a:lnTo>
                    <a:pt x="86927" y="24674"/>
                  </a:lnTo>
                  <a:lnTo>
                    <a:pt x="86987" y="23985"/>
                  </a:lnTo>
                  <a:lnTo>
                    <a:pt x="87016" y="23326"/>
                  </a:lnTo>
                  <a:lnTo>
                    <a:pt x="87016" y="22638"/>
                  </a:lnTo>
                  <a:lnTo>
                    <a:pt x="86957" y="21949"/>
                  </a:lnTo>
                  <a:lnTo>
                    <a:pt x="86897" y="21260"/>
                  </a:lnTo>
                  <a:lnTo>
                    <a:pt x="86777" y="20602"/>
                  </a:lnTo>
                  <a:lnTo>
                    <a:pt x="86627" y="19943"/>
                  </a:lnTo>
                  <a:lnTo>
                    <a:pt x="86777" y="19913"/>
                  </a:lnTo>
                  <a:lnTo>
                    <a:pt x="86957" y="19853"/>
                  </a:lnTo>
                  <a:lnTo>
                    <a:pt x="87406" y="19613"/>
                  </a:lnTo>
                  <a:lnTo>
                    <a:pt x="87855" y="19344"/>
                  </a:lnTo>
                  <a:lnTo>
                    <a:pt x="88274" y="19044"/>
                  </a:lnTo>
                  <a:lnTo>
                    <a:pt x="88693" y="18715"/>
                  </a:lnTo>
                  <a:lnTo>
                    <a:pt x="89083" y="18356"/>
                  </a:lnTo>
                  <a:lnTo>
                    <a:pt x="89472" y="17996"/>
                  </a:lnTo>
                  <a:lnTo>
                    <a:pt x="89831" y="17607"/>
                  </a:lnTo>
                  <a:lnTo>
                    <a:pt x="90190" y="17218"/>
                  </a:lnTo>
                  <a:lnTo>
                    <a:pt x="90879" y="16350"/>
                  </a:lnTo>
                  <a:lnTo>
                    <a:pt x="91508" y="15481"/>
                  </a:lnTo>
                  <a:lnTo>
                    <a:pt x="92077" y="14613"/>
                  </a:lnTo>
                  <a:lnTo>
                    <a:pt x="92616" y="13745"/>
                  </a:lnTo>
                  <a:lnTo>
                    <a:pt x="92915" y="13265"/>
                  </a:lnTo>
                  <a:lnTo>
                    <a:pt x="93215" y="12756"/>
                  </a:lnTo>
                  <a:lnTo>
                    <a:pt x="93454" y="12217"/>
                  </a:lnTo>
                  <a:lnTo>
                    <a:pt x="93724" y="11708"/>
                  </a:lnTo>
                  <a:lnTo>
                    <a:pt x="93933" y="11169"/>
                  </a:lnTo>
                  <a:lnTo>
                    <a:pt x="94143" y="10630"/>
                  </a:lnTo>
                  <a:lnTo>
                    <a:pt x="94323" y="10061"/>
                  </a:lnTo>
                  <a:lnTo>
                    <a:pt x="94472" y="9493"/>
                  </a:lnTo>
                  <a:lnTo>
                    <a:pt x="94592" y="8924"/>
                  </a:lnTo>
                  <a:lnTo>
                    <a:pt x="94712" y="8355"/>
                  </a:lnTo>
                  <a:lnTo>
                    <a:pt x="94772" y="7786"/>
                  </a:lnTo>
                  <a:lnTo>
                    <a:pt x="94802" y="7217"/>
                  </a:lnTo>
                  <a:lnTo>
                    <a:pt x="94802" y="6648"/>
                  </a:lnTo>
                  <a:lnTo>
                    <a:pt x="94772" y="6079"/>
                  </a:lnTo>
                  <a:lnTo>
                    <a:pt x="94682" y="5480"/>
                  </a:lnTo>
                  <a:lnTo>
                    <a:pt x="94562" y="4941"/>
                  </a:lnTo>
                  <a:lnTo>
                    <a:pt x="94383" y="4372"/>
                  </a:lnTo>
                  <a:lnTo>
                    <a:pt x="94173" y="3833"/>
                  </a:lnTo>
                  <a:lnTo>
                    <a:pt x="93873" y="3354"/>
                  </a:lnTo>
                  <a:lnTo>
                    <a:pt x="93574" y="2875"/>
                  </a:lnTo>
                  <a:lnTo>
                    <a:pt x="93185" y="2456"/>
                  </a:lnTo>
                  <a:lnTo>
                    <a:pt x="92796" y="2067"/>
                  </a:lnTo>
                  <a:lnTo>
                    <a:pt x="92346" y="1677"/>
                  </a:lnTo>
                  <a:lnTo>
                    <a:pt x="91897" y="1348"/>
                  </a:lnTo>
                  <a:lnTo>
                    <a:pt x="91418" y="1078"/>
                  </a:lnTo>
                  <a:lnTo>
                    <a:pt x="90879" y="809"/>
                  </a:lnTo>
                  <a:lnTo>
                    <a:pt x="90370" y="599"/>
                  </a:lnTo>
                  <a:lnTo>
                    <a:pt x="89831" y="390"/>
                  </a:lnTo>
                  <a:lnTo>
                    <a:pt x="89262" y="240"/>
                  </a:lnTo>
                  <a:lnTo>
                    <a:pt x="88723" y="150"/>
                  </a:lnTo>
                  <a:lnTo>
                    <a:pt x="88154" y="60"/>
                  </a:lnTo>
                  <a:lnTo>
                    <a:pt x="87585" y="30"/>
                  </a:lnTo>
                  <a:lnTo>
                    <a:pt x="86567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042D32-A400-2BE0-B19E-21F796FE4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0102" y="2197055"/>
            <a:ext cx="1381419" cy="1381419"/>
          </a:xfrm>
          <a:prstGeom prst="rect">
            <a:avLst/>
          </a:prstGeom>
        </p:spPr>
      </p:pic>
      <p:sp>
        <p:nvSpPr>
          <p:cNvPr id="320" name="Google Shape;5836;p52">
            <a:extLst>
              <a:ext uri="{FF2B5EF4-FFF2-40B4-BE49-F238E27FC236}">
                <a16:creationId xmlns:a16="http://schemas.microsoft.com/office/drawing/2014/main" id="{FBDB6C7C-A2A9-9429-9C83-1793A59357D9}"/>
              </a:ext>
            </a:extLst>
          </p:cNvPr>
          <p:cNvSpPr/>
          <p:nvPr/>
        </p:nvSpPr>
        <p:spPr>
          <a:xfrm>
            <a:off x="3326172" y="7349"/>
            <a:ext cx="2659073" cy="840974"/>
          </a:xfrm>
          <a:custGeom>
            <a:avLst/>
            <a:gdLst/>
            <a:ahLst/>
            <a:cxnLst/>
            <a:rect l="l" t="t" r="r" b="b"/>
            <a:pathLst>
              <a:path w="42268" h="8686" extrusionOk="0">
                <a:moveTo>
                  <a:pt x="20982" y="518"/>
                </a:moveTo>
                <a:lnTo>
                  <a:pt x="26076" y="608"/>
                </a:lnTo>
                <a:lnTo>
                  <a:pt x="31169" y="715"/>
                </a:lnTo>
                <a:lnTo>
                  <a:pt x="36245" y="858"/>
                </a:lnTo>
                <a:lnTo>
                  <a:pt x="41339" y="1037"/>
                </a:lnTo>
                <a:lnTo>
                  <a:pt x="40999" y="1537"/>
                </a:lnTo>
                <a:lnTo>
                  <a:pt x="40660" y="2002"/>
                </a:lnTo>
                <a:lnTo>
                  <a:pt x="40284" y="2449"/>
                </a:lnTo>
                <a:lnTo>
                  <a:pt x="39891" y="2895"/>
                </a:lnTo>
                <a:lnTo>
                  <a:pt x="39480" y="3306"/>
                </a:lnTo>
                <a:lnTo>
                  <a:pt x="39051" y="3700"/>
                </a:lnTo>
                <a:lnTo>
                  <a:pt x="38604" y="4093"/>
                </a:lnTo>
                <a:lnTo>
                  <a:pt x="38140" y="4486"/>
                </a:lnTo>
                <a:lnTo>
                  <a:pt x="38104" y="4540"/>
                </a:lnTo>
                <a:lnTo>
                  <a:pt x="38086" y="4593"/>
                </a:lnTo>
                <a:lnTo>
                  <a:pt x="38050" y="4665"/>
                </a:lnTo>
                <a:lnTo>
                  <a:pt x="38032" y="4736"/>
                </a:lnTo>
                <a:lnTo>
                  <a:pt x="38050" y="4808"/>
                </a:lnTo>
                <a:lnTo>
                  <a:pt x="38104" y="4879"/>
                </a:lnTo>
                <a:lnTo>
                  <a:pt x="38980" y="5737"/>
                </a:lnTo>
                <a:lnTo>
                  <a:pt x="39873" y="6595"/>
                </a:lnTo>
                <a:lnTo>
                  <a:pt x="40785" y="7417"/>
                </a:lnTo>
                <a:lnTo>
                  <a:pt x="41249" y="7828"/>
                </a:lnTo>
                <a:lnTo>
                  <a:pt x="41732" y="8221"/>
                </a:lnTo>
                <a:lnTo>
                  <a:pt x="36567" y="8257"/>
                </a:lnTo>
                <a:lnTo>
                  <a:pt x="26255" y="8257"/>
                </a:lnTo>
                <a:lnTo>
                  <a:pt x="21090" y="8239"/>
                </a:lnTo>
                <a:lnTo>
                  <a:pt x="18534" y="8203"/>
                </a:lnTo>
                <a:lnTo>
                  <a:pt x="15978" y="8150"/>
                </a:lnTo>
                <a:lnTo>
                  <a:pt x="10831" y="8043"/>
                </a:lnTo>
                <a:lnTo>
                  <a:pt x="8275" y="7989"/>
                </a:lnTo>
                <a:lnTo>
                  <a:pt x="5702" y="7971"/>
                </a:lnTo>
                <a:lnTo>
                  <a:pt x="3146" y="7971"/>
                </a:lnTo>
                <a:lnTo>
                  <a:pt x="1859" y="8007"/>
                </a:lnTo>
                <a:lnTo>
                  <a:pt x="590" y="8043"/>
                </a:lnTo>
                <a:lnTo>
                  <a:pt x="1002" y="7649"/>
                </a:lnTo>
                <a:lnTo>
                  <a:pt x="1413" y="7256"/>
                </a:lnTo>
                <a:lnTo>
                  <a:pt x="1788" y="6845"/>
                </a:lnTo>
                <a:lnTo>
                  <a:pt x="2163" y="6398"/>
                </a:lnTo>
                <a:lnTo>
                  <a:pt x="2503" y="5952"/>
                </a:lnTo>
                <a:lnTo>
                  <a:pt x="2842" y="5505"/>
                </a:lnTo>
                <a:lnTo>
                  <a:pt x="3182" y="5040"/>
                </a:lnTo>
                <a:lnTo>
                  <a:pt x="3486" y="4575"/>
                </a:lnTo>
                <a:lnTo>
                  <a:pt x="3504" y="4522"/>
                </a:lnTo>
                <a:lnTo>
                  <a:pt x="3521" y="4468"/>
                </a:lnTo>
                <a:lnTo>
                  <a:pt x="3557" y="4450"/>
                </a:lnTo>
                <a:lnTo>
                  <a:pt x="3575" y="4415"/>
                </a:lnTo>
                <a:lnTo>
                  <a:pt x="3575" y="4361"/>
                </a:lnTo>
                <a:lnTo>
                  <a:pt x="3575" y="4325"/>
                </a:lnTo>
                <a:lnTo>
                  <a:pt x="3271" y="3825"/>
                </a:lnTo>
                <a:lnTo>
                  <a:pt x="2950" y="3324"/>
                </a:lnTo>
                <a:lnTo>
                  <a:pt x="2610" y="2842"/>
                </a:lnTo>
                <a:lnTo>
                  <a:pt x="2253" y="2377"/>
                </a:lnTo>
                <a:lnTo>
                  <a:pt x="1877" y="1912"/>
                </a:lnTo>
                <a:lnTo>
                  <a:pt x="1502" y="1448"/>
                </a:lnTo>
                <a:lnTo>
                  <a:pt x="751" y="554"/>
                </a:lnTo>
                <a:lnTo>
                  <a:pt x="2002" y="590"/>
                </a:lnTo>
                <a:lnTo>
                  <a:pt x="3271" y="608"/>
                </a:lnTo>
                <a:lnTo>
                  <a:pt x="5791" y="626"/>
                </a:lnTo>
                <a:lnTo>
                  <a:pt x="8329" y="608"/>
                </a:lnTo>
                <a:lnTo>
                  <a:pt x="10867" y="590"/>
                </a:lnTo>
                <a:lnTo>
                  <a:pt x="15925" y="518"/>
                </a:lnTo>
                <a:close/>
                <a:moveTo>
                  <a:pt x="8186" y="0"/>
                </a:moveTo>
                <a:lnTo>
                  <a:pt x="6899" y="18"/>
                </a:lnTo>
                <a:lnTo>
                  <a:pt x="5630" y="54"/>
                </a:lnTo>
                <a:lnTo>
                  <a:pt x="4344" y="89"/>
                </a:lnTo>
                <a:lnTo>
                  <a:pt x="3075" y="143"/>
                </a:lnTo>
                <a:lnTo>
                  <a:pt x="1806" y="197"/>
                </a:lnTo>
                <a:lnTo>
                  <a:pt x="537" y="286"/>
                </a:lnTo>
                <a:lnTo>
                  <a:pt x="483" y="286"/>
                </a:lnTo>
                <a:lnTo>
                  <a:pt x="465" y="304"/>
                </a:lnTo>
                <a:lnTo>
                  <a:pt x="412" y="375"/>
                </a:lnTo>
                <a:lnTo>
                  <a:pt x="358" y="393"/>
                </a:lnTo>
                <a:lnTo>
                  <a:pt x="322" y="429"/>
                </a:lnTo>
                <a:lnTo>
                  <a:pt x="269" y="465"/>
                </a:lnTo>
                <a:lnTo>
                  <a:pt x="233" y="501"/>
                </a:lnTo>
                <a:lnTo>
                  <a:pt x="215" y="554"/>
                </a:lnTo>
                <a:lnTo>
                  <a:pt x="215" y="608"/>
                </a:lnTo>
                <a:lnTo>
                  <a:pt x="233" y="679"/>
                </a:lnTo>
                <a:lnTo>
                  <a:pt x="251" y="733"/>
                </a:lnTo>
                <a:lnTo>
                  <a:pt x="948" y="1644"/>
                </a:lnTo>
                <a:lnTo>
                  <a:pt x="1663" y="2574"/>
                </a:lnTo>
                <a:lnTo>
                  <a:pt x="2038" y="3020"/>
                </a:lnTo>
                <a:lnTo>
                  <a:pt x="2413" y="3467"/>
                </a:lnTo>
                <a:lnTo>
                  <a:pt x="2807" y="3896"/>
                </a:lnTo>
                <a:lnTo>
                  <a:pt x="3218" y="4289"/>
                </a:lnTo>
                <a:lnTo>
                  <a:pt x="3182" y="4325"/>
                </a:lnTo>
                <a:lnTo>
                  <a:pt x="3128" y="4361"/>
                </a:lnTo>
                <a:lnTo>
                  <a:pt x="2789" y="4879"/>
                </a:lnTo>
                <a:lnTo>
                  <a:pt x="2413" y="5362"/>
                </a:lnTo>
                <a:lnTo>
                  <a:pt x="2038" y="5844"/>
                </a:lnTo>
                <a:lnTo>
                  <a:pt x="1645" y="6309"/>
                </a:lnTo>
                <a:lnTo>
                  <a:pt x="841" y="7238"/>
                </a:lnTo>
                <a:lnTo>
                  <a:pt x="19" y="8168"/>
                </a:lnTo>
                <a:lnTo>
                  <a:pt x="1" y="8203"/>
                </a:lnTo>
                <a:lnTo>
                  <a:pt x="1" y="8257"/>
                </a:lnTo>
                <a:lnTo>
                  <a:pt x="1" y="8293"/>
                </a:lnTo>
                <a:lnTo>
                  <a:pt x="19" y="8329"/>
                </a:lnTo>
                <a:lnTo>
                  <a:pt x="54" y="8364"/>
                </a:lnTo>
                <a:lnTo>
                  <a:pt x="90" y="8382"/>
                </a:lnTo>
                <a:lnTo>
                  <a:pt x="144" y="8382"/>
                </a:lnTo>
                <a:lnTo>
                  <a:pt x="179" y="8364"/>
                </a:lnTo>
                <a:lnTo>
                  <a:pt x="251" y="8311"/>
                </a:lnTo>
                <a:lnTo>
                  <a:pt x="305" y="8329"/>
                </a:lnTo>
                <a:lnTo>
                  <a:pt x="1591" y="8418"/>
                </a:lnTo>
                <a:lnTo>
                  <a:pt x="2896" y="8489"/>
                </a:lnTo>
                <a:lnTo>
                  <a:pt x="4183" y="8543"/>
                </a:lnTo>
                <a:lnTo>
                  <a:pt x="5487" y="8597"/>
                </a:lnTo>
                <a:lnTo>
                  <a:pt x="8097" y="8650"/>
                </a:lnTo>
                <a:lnTo>
                  <a:pt x="10688" y="8668"/>
                </a:lnTo>
                <a:lnTo>
                  <a:pt x="13297" y="8686"/>
                </a:lnTo>
                <a:lnTo>
                  <a:pt x="15907" y="8668"/>
                </a:lnTo>
                <a:lnTo>
                  <a:pt x="21090" y="8668"/>
                </a:lnTo>
                <a:lnTo>
                  <a:pt x="26290" y="8686"/>
                </a:lnTo>
                <a:lnTo>
                  <a:pt x="31491" y="8668"/>
                </a:lnTo>
                <a:lnTo>
                  <a:pt x="41875" y="8614"/>
                </a:lnTo>
                <a:lnTo>
                  <a:pt x="41946" y="8614"/>
                </a:lnTo>
                <a:lnTo>
                  <a:pt x="42000" y="8579"/>
                </a:lnTo>
                <a:lnTo>
                  <a:pt x="42036" y="8525"/>
                </a:lnTo>
                <a:lnTo>
                  <a:pt x="42071" y="8471"/>
                </a:lnTo>
                <a:lnTo>
                  <a:pt x="42107" y="8489"/>
                </a:lnTo>
                <a:lnTo>
                  <a:pt x="42161" y="8471"/>
                </a:lnTo>
                <a:lnTo>
                  <a:pt x="42197" y="8436"/>
                </a:lnTo>
                <a:lnTo>
                  <a:pt x="42232" y="8400"/>
                </a:lnTo>
                <a:lnTo>
                  <a:pt x="42250" y="8346"/>
                </a:lnTo>
                <a:lnTo>
                  <a:pt x="42268" y="8311"/>
                </a:lnTo>
                <a:lnTo>
                  <a:pt x="42250" y="8257"/>
                </a:lnTo>
                <a:lnTo>
                  <a:pt x="42232" y="8203"/>
                </a:lnTo>
                <a:lnTo>
                  <a:pt x="41803" y="7739"/>
                </a:lnTo>
                <a:lnTo>
                  <a:pt x="41357" y="7274"/>
                </a:lnTo>
                <a:lnTo>
                  <a:pt x="40910" y="6809"/>
                </a:lnTo>
                <a:lnTo>
                  <a:pt x="40445" y="6363"/>
                </a:lnTo>
                <a:lnTo>
                  <a:pt x="39498" y="5505"/>
                </a:lnTo>
                <a:lnTo>
                  <a:pt x="38551" y="4647"/>
                </a:lnTo>
                <a:lnTo>
                  <a:pt x="38801" y="4486"/>
                </a:lnTo>
                <a:lnTo>
                  <a:pt x="39051" y="4307"/>
                </a:lnTo>
                <a:lnTo>
                  <a:pt x="39516" y="3932"/>
                </a:lnTo>
                <a:lnTo>
                  <a:pt x="39963" y="3539"/>
                </a:lnTo>
                <a:lnTo>
                  <a:pt x="40391" y="3110"/>
                </a:lnTo>
                <a:lnTo>
                  <a:pt x="40785" y="2645"/>
                </a:lnTo>
                <a:lnTo>
                  <a:pt x="41160" y="2181"/>
                </a:lnTo>
                <a:lnTo>
                  <a:pt x="41517" y="1680"/>
                </a:lnTo>
                <a:lnTo>
                  <a:pt x="41821" y="1180"/>
                </a:lnTo>
                <a:lnTo>
                  <a:pt x="41857" y="1108"/>
                </a:lnTo>
                <a:lnTo>
                  <a:pt x="41857" y="1037"/>
                </a:lnTo>
                <a:lnTo>
                  <a:pt x="41857" y="983"/>
                </a:lnTo>
                <a:lnTo>
                  <a:pt x="41821" y="929"/>
                </a:lnTo>
                <a:lnTo>
                  <a:pt x="41785" y="894"/>
                </a:lnTo>
                <a:lnTo>
                  <a:pt x="41750" y="858"/>
                </a:lnTo>
                <a:lnTo>
                  <a:pt x="41696" y="840"/>
                </a:lnTo>
                <a:lnTo>
                  <a:pt x="41625" y="822"/>
                </a:lnTo>
                <a:lnTo>
                  <a:pt x="41607" y="733"/>
                </a:lnTo>
                <a:lnTo>
                  <a:pt x="41571" y="679"/>
                </a:lnTo>
                <a:lnTo>
                  <a:pt x="41517" y="626"/>
                </a:lnTo>
                <a:lnTo>
                  <a:pt x="41428" y="608"/>
                </a:lnTo>
                <a:lnTo>
                  <a:pt x="36317" y="411"/>
                </a:lnTo>
                <a:lnTo>
                  <a:pt x="31205" y="268"/>
                </a:lnTo>
                <a:lnTo>
                  <a:pt x="28650" y="215"/>
                </a:lnTo>
                <a:lnTo>
                  <a:pt x="26094" y="179"/>
                </a:lnTo>
                <a:lnTo>
                  <a:pt x="23538" y="143"/>
                </a:lnTo>
                <a:lnTo>
                  <a:pt x="20982" y="125"/>
                </a:lnTo>
                <a:lnTo>
                  <a:pt x="18427" y="89"/>
                </a:lnTo>
                <a:lnTo>
                  <a:pt x="15871" y="54"/>
                </a:lnTo>
                <a:lnTo>
                  <a:pt x="13315" y="18"/>
                </a:lnTo>
                <a:lnTo>
                  <a:pt x="1074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47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5538 0.2317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6 L -0.01406 0.325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-0.06215 0.193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" y="9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12847 0.255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4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2.46914E-7 L -0.33733 0.351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82" y="178436"/>
            <a:ext cx="5005250" cy="209720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937622" y="1983492"/>
            <a:ext cx="4070993" cy="1829700"/>
          </a:xfrm>
          <a:prstGeom prst="wedgeRoundRectCallout">
            <a:avLst>
              <a:gd name="adj1" fmla="val 63816"/>
              <a:gd name="adj2" fmla="val 33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1041224" y="2082781"/>
            <a:ext cx="3863788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Các bạn </a:t>
            </a:r>
            <a:b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</a:br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thật giỏi!</a:t>
            </a:r>
            <a:endParaRPr sz="48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UTM Avo" panose="02040603050506020204" pitchFamily="18" charset="0"/>
              <a:ea typeface="#9Slide04 Vollkorn Black" panose="00000A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17922A-AAC8-9997-ABA3-720F95C7EAB0}"/>
              </a:ext>
            </a:extLst>
          </p:cNvPr>
          <p:cNvGrpSpPr/>
          <p:nvPr/>
        </p:nvGrpSpPr>
        <p:grpSpPr>
          <a:xfrm>
            <a:off x="-137581" y="-1619612"/>
            <a:ext cx="8893188" cy="708984"/>
            <a:chOff x="154168" y="1629372"/>
            <a:chExt cx="8893188" cy="7089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4F049-F180-A9E4-C544-5D11E3E0D164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556854-31C5-E35A-BA7F-5454CB049950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85CF80-DD14-AE86-6EF5-C82612E5569D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48244C-9ED6-2981-C4A5-9513312504C8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75AF3E-D785-C0E5-C6C3-55365F0F53BE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0ABF14-0785-2E09-4FEE-00419C3748C5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88A739-2F5A-A4B6-E843-DA325576CAD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71EEE-DBDF-7A00-B7EE-1A979CADC33D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E70BE7-97BF-F5C1-93F9-19AA56ACF021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42AADE-B012-22D1-6B53-2943DEEAEC2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A44F97-C805-F264-7875-9455DEF0235F}"/>
              </a:ext>
            </a:extLst>
          </p:cNvPr>
          <p:cNvGrpSpPr/>
          <p:nvPr/>
        </p:nvGrpSpPr>
        <p:grpSpPr>
          <a:xfrm>
            <a:off x="-11889" y="5979940"/>
            <a:ext cx="9087952" cy="996286"/>
            <a:chOff x="28024" y="2799418"/>
            <a:chExt cx="9087952" cy="996286"/>
          </a:xfrm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26D8E0BE-BB7E-B577-7EBC-8874B24C87EC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E71DB286-87E3-1166-A732-3B164E6E52F6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140601F2-CD00-0E9B-4CDC-E4032543450F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4844AB8A-D800-BF87-36A6-592C6F29BF2C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AFC0E70D-4DD2-43F4-D661-3D7E092B6F31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98A27AE0-8553-D091-8A1A-07D686FA012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788D45AC-9D58-7AC2-F8C1-1C87D5ECEE54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605E2A86-2E21-B240-7D35-A2B78DDF8405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57B6EF30-7703-0CCE-B76C-8203EA2B801E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9BB715EF-076A-596D-7F93-2E68225925B2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40D760-0488-DBC2-2C4A-4875F8FBD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265" y="679154"/>
            <a:ext cx="5752614" cy="46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08;p61">
            <a:extLst>
              <a:ext uri="{FF2B5EF4-FFF2-40B4-BE49-F238E27FC236}">
                <a16:creationId xmlns:a16="http://schemas.microsoft.com/office/drawing/2014/main" id="{DF13AD3E-07BC-627A-B396-8610407FDFE4}"/>
              </a:ext>
            </a:extLst>
          </p:cNvPr>
          <p:cNvSpPr txBox="1">
            <a:spLocks/>
          </p:cNvSpPr>
          <p:nvPr/>
        </p:nvSpPr>
        <p:spPr>
          <a:xfrm>
            <a:off x="1690822" y="409320"/>
            <a:ext cx="6084278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Patrick Hand"/>
              <a:buNone/>
              <a:defRPr sz="45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>
                <a:ln w="1682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Guanine" panose="02040603050506020204" pitchFamily="18" charset="0"/>
              </a:rPr>
              <a:t>KHỞI ĐỘNG</a:t>
            </a:r>
          </a:p>
        </p:txBody>
      </p:sp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1690822" y="409320"/>
            <a:ext cx="6084278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KHỞI ĐỘ</a:t>
            </a:r>
            <a:r>
              <a:rPr lang="en-US" sz="7200" b="1">
                <a:solidFill>
                  <a:srgbClr val="CA3659"/>
                </a:solidFill>
                <a:latin typeface="UTM Guanine" panose="02040603050506020204" pitchFamily="18" charset="0"/>
              </a:rPr>
              <a:t>NG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90164" y="3073535"/>
            <a:ext cx="827471" cy="2616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11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 Hiền</a:t>
            </a:r>
            <a:endParaRPr lang="zh-CN" altLang="en-US" sz="11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242929" y="1546488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Nhanh tay nhận những phần bánh thơm ngon bằng cách trả lời đúng các câu hỏi sau đây nhé!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66" y="689632"/>
            <a:ext cx="3233950" cy="5029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03228-7168-E98B-0A77-49D923FF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440" y="3200401"/>
            <a:ext cx="2920237" cy="1998298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3937" y="1830666"/>
            <a:ext cx="2368884" cy="23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-147130" y="223448"/>
            <a:ext cx="9438260" cy="1899820"/>
            <a:chOff x="-144940" y="96338"/>
            <a:chExt cx="9438260" cy="1922046"/>
          </a:xfrm>
        </p:grpSpPr>
        <p:sp>
          <p:nvSpPr>
            <p:cNvPr id="31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-144940" y="96338"/>
              <a:ext cx="9438260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1554474" y="600502"/>
              <a:ext cx="7357800" cy="12003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55">
                <a:lnSpc>
                  <a:spcPct val="100000"/>
                </a:lnSpc>
                <a:buClrTx/>
                <a:defRPr/>
              </a:pPr>
              <a:r>
                <a:rPr lang="en-US" sz="23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300" b="1">
                  <a:solidFill>
                    <a:srgbClr val="002060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Để giúp đỡ các bạn học sinh ở vùng khó khăn, lớp em đã quyên góp được 8 thùng quần áo và 5 thùng sách vở. Hỏi cả quần áo và sách vở, lớp em đã quyên góp được bao nhiêu thùng?</a:t>
              </a:r>
              <a:endParaRPr lang="en-US" sz="23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4153546" y="2419223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A446E9-0CD1-EB9A-2B2F-374AB93E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77" y="2123268"/>
            <a:ext cx="3947901" cy="315907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432887" y="2331844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Lớp em quyên góp được 8 thùng quần áo và 5 thùng sách vở</a:t>
            </a:r>
            <a:endParaRPr lang="en-US" sz="25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153546" y="2406565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32887" y="2387762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Hỏi có bao nhiêu thùng quần áo và sách vở</a:t>
            </a:r>
            <a:endParaRPr lang="en-US" sz="25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A2798-0397-B407-D04D-D1DC7101C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" y="179406"/>
            <a:ext cx="1664352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4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9B05AC-138C-ED02-019F-E921DABCD205}"/>
              </a:ext>
            </a:extLst>
          </p:cNvPr>
          <p:cNvSpPr txBox="1"/>
          <p:nvPr/>
        </p:nvSpPr>
        <p:spPr>
          <a:xfrm>
            <a:off x="2287339" y="1550110"/>
            <a:ext cx="6746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</a:t>
            </a:r>
            <a:r>
              <a:rPr lang="nl-NL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thùng quần áo và sách vở lớp em quyên góp được </a:t>
            </a:r>
            <a:r>
              <a:rPr lang="nl-NL" sz="32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là:</a:t>
            </a:r>
            <a:endParaRPr lang="en-US" sz="3200" b="1" dirty="0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7ED3EF-BF5A-4291-7F90-C63F231A01AE}"/>
              </a:ext>
            </a:extLst>
          </p:cNvPr>
          <p:cNvGrpSpPr/>
          <p:nvPr/>
        </p:nvGrpSpPr>
        <p:grpSpPr>
          <a:xfrm>
            <a:off x="-255181" y="1604757"/>
            <a:ext cx="4726403" cy="4085954"/>
            <a:chOff x="0" y="1929554"/>
            <a:chExt cx="4511587" cy="3509664"/>
          </a:xfrm>
        </p:grpSpPr>
        <p:pic>
          <p:nvPicPr>
            <p:cNvPr id="2" name="Picture 2" descr="Hình ảnh Hộp Với Quần áo Biểu Tượng Phong Cách Hoạt Hình PNG , Giúp đỡ,  Hộp, Chủ Nghĩa Nhân đạo PNG và Vector với nền trong suốt để tải xuống miễn">
              <a:extLst>
                <a:ext uri="{FF2B5EF4-FFF2-40B4-BE49-F238E27FC236}">
                  <a16:creationId xmlns:a16="http://schemas.microsoft.com/office/drawing/2014/main" id="{54998F05-EE6E-2B41-BA70-A84123499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2166"/>
              <a:ext cx="2997052" cy="2997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ảnh Hộp Với Quần áo Biểu Tượng Phong Cách Hoạt Hình PNG , Giúp đỡ,  Hộp, Chủ Nghĩa Nhân đạo PNG và Vector với nền trong suốt để tải xuống miễn">
              <a:extLst>
                <a:ext uri="{FF2B5EF4-FFF2-40B4-BE49-F238E27FC236}">
                  <a16:creationId xmlns:a16="http://schemas.microsoft.com/office/drawing/2014/main" id="{1FA0197E-ABA1-2C26-B806-A2795C924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5998" y="1929554"/>
              <a:ext cx="2282463" cy="236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Book Box Clip Art">
              <a:extLst>
                <a:ext uri="{FF2B5EF4-FFF2-40B4-BE49-F238E27FC236}">
                  <a16:creationId xmlns:a16="http://schemas.microsoft.com/office/drawing/2014/main" id="{5A8DB439-C068-8A08-3B7A-8C3D8E36E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15667" y1="31019" x2="37365" y2="48380"/>
                          <a14:foregroundMark x1="77156" y1="16336" x2="29144" y2="48578"/>
                          <a14:foregroundMark x1="81166" y1="26885" x2="41375" y2="53737"/>
                          <a14:foregroundMark x1="79683" y1="31845" x2="79481" y2="40509"/>
                          <a14:foregroundMark x1="71900" y1="16733" x2="71900" y2="16733"/>
                          <a14:foregroundMark x1="69373" y1="33499" x2="68329" y2="43419"/>
                          <a14:foregroundMark x1="68329" y1="43419" x2="68329" y2="43419"/>
                          <a14:foregroundMark x1="17992" y1="30192" x2="27931" y2="36144"/>
                          <a14:foregroundMark x1="27931" y1="36144" x2="33659" y2="46098"/>
                          <a14:foregroundMark x1="33659" y1="46098" x2="36388" y2="59292"/>
                          <a14:foregroundMark x1="36388" y1="59292" x2="40802" y2="67593"/>
                          <a14:foregroundMark x1="40802" y1="67593" x2="76112" y2="56217"/>
                          <a14:foregroundMark x1="41981" y1="73380" x2="54481" y2="62169"/>
                          <a14:foregroundMark x1="54481" y1="62169" x2="76314" y2="51257"/>
                          <a14:foregroundMark x1="79279" y1="51885" x2="75067" y2="59524"/>
                          <a14:foregroundMark x1="40094" y1="67196" x2="45991" y2="71098"/>
                          <a14:foregroundMark x1="15869" y1="32440" x2="36354" y2="38856"/>
                          <a14:foregroundMark x1="36354" y1="38856" x2="40398" y2="51687"/>
                          <a14:foregroundMark x1="40398" y1="51687" x2="35243" y2="57672"/>
                          <a14:foregroundMark x1="18396" y1="29365" x2="27662" y2="34755"/>
                          <a14:foregroundMark x1="27662" y1="34755" x2="38342" y2="58598"/>
                          <a14:foregroundMark x1="38342" y1="58598" x2="37770" y2="58300"/>
                          <a14:foregroundMark x1="25775" y1="32242" x2="34838" y2="44246"/>
                          <a14:foregroundMark x1="14825" y1="30787" x2="29784" y2="33697"/>
                          <a14:foregroundMark x1="78639" y1="33697" x2="78639" y2="33697"/>
                          <a14:foregroundMark x1="78639" y1="37632" x2="78639" y2="37632"/>
                          <a14:foregroundMark x1="78639" y1="39683" x2="78639" y2="39683"/>
                          <a14:foregroundMark x1="29987" y1="33697" x2="29987" y2="36376"/>
                          <a14:foregroundMark x1="30627" y1="37004" x2="30627" y2="37004"/>
                          <a14:foregroundMark x1="32311" y1="35747" x2="32311" y2="35747"/>
                          <a14:foregroundMark x1="30189" y1="35549" x2="30189" y2="35549"/>
                          <a14:foregroundMark x1="28942" y1="34722" x2="35681" y2="38029"/>
                          <a14:foregroundMark x1="54009" y1="18386" x2="67487" y2="27083"/>
                          <a14:foregroundMark x1="67487" y1="27083" x2="67487" y2="27083"/>
                          <a14:foregroundMark x1="47473" y1="22123" x2="57379" y2="28538"/>
                          <a14:foregroundMark x1="47473" y1="22321" x2="48113" y2="22520"/>
                          <a14:foregroundMark x1="78841" y1="33499" x2="78235" y2="39484"/>
                          <a14:foregroundMark x1="78841" y1="29960" x2="82210" y2="37632"/>
                          <a14:foregroundMark x1="78639" y1="29960" x2="78639" y2="32672"/>
                          <a14:foregroundMark x1="78639" y1="32870" x2="78639" y2="33896"/>
                          <a14:foregroundMark x1="77796" y1="35351" x2="77156" y2="36574"/>
                          <a14:foregroundMark x1="79077" y1="33896" x2="79077" y2="33896"/>
                          <a14:foregroundMark x1="78639" y1="31614" x2="78639" y2="31614"/>
                          <a14:foregroundMark x1="77156" y1="29960" x2="77156" y2="29960"/>
                          <a14:foregroundMark x1="78437" y1="28935" x2="77999" y2="40708"/>
                          <a14:foregroundMark x1="77999" y1="40708" x2="77999" y2="40708"/>
                          <a14:foregroundMark x1="80526" y1="35351" x2="74225" y2="43816"/>
                          <a14:foregroundMark x1="74225" y1="43816" x2="74225" y2="43816"/>
                          <a14:foregroundMark x1="77156" y1="30192" x2="77392" y2="37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627" y="3213946"/>
              <a:ext cx="1970333" cy="2007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Book Box Clip Art">
              <a:extLst>
                <a:ext uri="{FF2B5EF4-FFF2-40B4-BE49-F238E27FC236}">
                  <a16:creationId xmlns:a16="http://schemas.microsoft.com/office/drawing/2014/main" id="{EA57D284-6D58-E57E-4D4D-45E65DDAB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15667" y1="31019" x2="37365" y2="48380"/>
                          <a14:foregroundMark x1="77156" y1="16336" x2="29144" y2="48578"/>
                          <a14:foregroundMark x1="81166" y1="26885" x2="41375" y2="53737"/>
                          <a14:foregroundMark x1="79683" y1="31845" x2="79481" y2="40509"/>
                          <a14:foregroundMark x1="71900" y1="16733" x2="71900" y2="16733"/>
                          <a14:foregroundMark x1="69373" y1="33499" x2="68329" y2="43419"/>
                          <a14:foregroundMark x1="68329" y1="43419" x2="68329" y2="43419"/>
                          <a14:foregroundMark x1="17992" y1="30192" x2="27931" y2="36144"/>
                          <a14:foregroundMark x1="27931" y1="36144" x2="33659" y2="46098"/>
                          <a14:foregroundMark x1="33659" y1="46098" x2="36388" y2="59292"/>
                          <a14:foregroundMark x1="36388" y1="59292" x2="40802" y2="67593"/>
                          <a14:foregroundMark x1="40802" y1="67593" x2="76112" y2="56217"/>
                          <a14:foregroundMark x1="41981" y1="73380" x2="54481" y2="62169"/>
                          <a14:foregroundMark x1="54481" y1="62169" x2="76314" y2="51257"/>
                          <a14:foregroundMark x1="79279" y1="51885" x2="75067" y2="59524"/>
                          <a14:foregroundMark x1="40094" y1="67196" x2="45991" y2="71098"/>
                          <a14:foregroundMark x1="15869" y1="32440" x2="36354" y2="38856"/>
                          <a14:foregroundMark x1="36354" y1="38856" x2="40398" y2="51687"/>
                          <a14:foregroundMark x1="40398" y1="51687" x2="35243" y2="57672"/>
                          <a14:foregroundMark x1="18396" y1="29365" x2="27662" y2="34755"/>
                          <a14:foregroundMark x1="27662" y1="34755" x2="38342" y2="58598"/>
                          <a14:foregroundMark x1="38342" y1="58598" x2="37770" y2="58300"/>
                          <a14:foregroundMark x1="25775" y1="32242" x2="34838" y2="44246"/>
                          <a14:foregroundMark x1="14825" y1="30787" x2="29784" y2="33697"/>
                          <a14:foregroundMark x1="78639" y1="33697" x2="78639" y2="33697"/>
                          <a14:foregroundMark x1="78639" y1="37632" x2="78639" y2="37632"/>
                          <a14:foregroundMark x1="78639" y1="39683" x2="78639" y2="39683"/>
                          <a14:foregroundMark x1="29987" y1="33697" x2="29987" y2="36376"/>
                          <a14:foregroundMark x1="30627" y1="37004" x2="30627" y2="37004"/>
                          <a14:foregroundMark x1="32311" y1="35747" x2="32311" y2="35747"/>
                          <a14:foregroundMark x1="30189" y1="35549" x2="30189" y2="35549"/>
                          <a14:foregroundMark x1="28942" y1="34722" x2="35681" y2="38029"/>
                          <a14:foregroundMark x1="54009" y1="18386" x2="67487" y2="27083"/>
                          <a14:foregroundMark x1="67487" y1="27083" x2="67487" y2="27083"/>
                          <a14:foregroundMark x1="47473" y1="22123" x2="57379" y2="28538"/>
                          <a14:foregroundMark x1="47473" y1="22321" x2="48113" y2="22520"/>
                          <a14:foregroundMark x1="78841" y1="33499" x2="78235" y2="39484"/>
                          <a14:foregroundMark x1="78841" y1="29960" x2="82210" y2="37632"/>
                          <a14:foregroundMark x1="78639" y1="29960" x2="78639" y2="32672"/>
                          <a14:foregroundMark x1="78639" y1="32870" x2="78639" y2="33896"/>
                          <a14:foregroundMark x1="77796" y1="35351" x2="77156" y2="36574"/>
                          <a14:foregroundMark x1="79077" y1="33896" x2="79077" y2="33896"/>
                          <a14:foregroundMark x1="78639" y1="31614" x2="78639" y2="31614"/>
                          <a14:foregroundMark x1="77156" y1="29960" x2="77156" y2="29960"/>
                          <a14:foregroundMark x1="78437" y1="28935" x2="77999" y2="40708"/>
                          <a14:foregroundMark x1="77999" y1="40708" x2="77999" y2="40708"/>
                          <a14:foregroundMark x1="80526" y1="35351" x2="74225" y2="43816"/>
                          <a14:foregroundMark x1="74225" y1="43816" x2="74225" y2="43816"/>
                          <a14:foregroundMark x1="77156" y1="30192" x2="77392" y2="37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181" y="3426388"/>
              <a:ext cx="2300406" cy="1835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2319436-12C1-EA8A-5C95-F2F70C8A2D42}"/>
              </a:ext>
            </a:extLst>
          </p:cNvPr>
          <p:cNvSpPr txBox="1"/>
          <p:nvPr/>
        </p:nvSpPr>
        <p:spPr>
          <a:xfrm>
            <a:off x="3140095" y="2612235"/>
            <a:ext cx="4826923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8 + 5 = 13 </a:t>
            </a:r>
            <a:r>
              <a:rPr lang="en-US" sz="32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(thùng)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258762-B0BC-F207-40E5-B92A689DEF40}"/>
              </a:ext>
            </a:extLst>
          </p:cNvPr>
          <p:cNvSpPr txBox="1"/>
          <p:nvPr/>
        </p:nvSpPr>
        <p:spPr>
          <a:xfrm>
            <a:off x="1551403" y="708450"/>
            <a:ext cx="8155149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u="sng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u="sng">
              <a:solidFill>
                <a:srgbClr val="CA3659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959984-BAD1-3CFC-3F48-B2354B2A7BBE}"/>
              </a:ext>
            </a:extLst>
          </p:cNvPr>
          <p:cNvSpPr txBox="1"/>
          <p:nvPr/>
        </p:nvSpPr>
        <p:spPr>
          <a:xfrm>
            <a:off x="4206787" y="3321884"/>
            <a:ext cx="4826923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Đáp số: 13 </a:t>
            </a:r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thùng</a:t>
            </a:r>
            <a:endParaRPr lang="en-US" sz="3200" b="1">
              <a:solidFill>
                <a:srgbClr val="CA3659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1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F64347C-3230-5D4E-E15F-ADC03CBC9DFC}"/>
              </a:ext>
            </a:extLst>
          </p:cNvPr>
          <p:cNvSpPr/>
          <p:nvPr/>
        </p:nvSpPr>
        <p:spPr>
          <a:xfrm>
            <a:off x="451625" y="459809"/>
            <a:ext cx="4345317" cy="3487417"/>
          </a:xfrm>
          <a:custGeom>
            <a:avLst/>
            <a:gdLst>
              <a:gd name="connsiteX0" fmla="*/ 4665828 w 4345317"/>
              <a:gd name="connsiteY0" fmla="*/ 2611936 h 3487417"/>
              <a:gd name="connsiteX1" fmla="*/ 3964137 w 4345317"/>
              <a:gd name="connsiteY1" fmla="*/ 2730264 h 3487417"/>
              <a:gd name="connsiteX2" fmla="*/ 1437186 w 4345317"/>
              <a:gd name="connsiteY2" fmla="*/ 3384472 h 3487417"/>
              <a:gd name="connsiteX3" fmla="*/ 183947 w 4345317"/>
              <a:gd name="connsiteY3" fmla="*/ 1041527 h 3487417"/>
              <a:gd name="connsiteX4" fmla="*/ 2621829 w 4345317"/>
              <a:gd name="connsiteY4" fmla="*/ 37669 h 3487417"/>
              <a:gd name="connsiteX5" fmla="*/ 4294173 w 4345317"/>
              <a:gd name="connsiteY5" fmla="*/ 2119822 h 3487417"/>
              <a:gd name="connsiteX6" fmla="*/ 4665828 w 4345317"/>
              <a:gd name="connsiteY6" fmla="*/ 2611936 h 348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5317" h="3487417" fill="none" extrusionOk="0">
                <a:moveTo>
                  <a:pt x="4665828" y="2611936"/>
                </a:moveTo>
                <a:cubicBezTo>
                  <a:pt x="4585612" y="2672579"/>
                  <a:pt x="4210870" y="2726630"/>
                  <a:pt x="3964137" y="2730264"/>
                </a:cubicBezTo>
                <a:cubicBezTo>
                  <a:pt x="3304415" y="3285114"/>
                  <a:pt x="2437554" y="3734552"/>
                  <a:pt x="1437186" y="3384472"/>
                </a:cubicBezTo>
                <a:cubicBezTo>
                  <a:pt x="383314" y="2879697"/>
                  <a:pt x="-351362" y="1964293"/>
                  <a:pt x="183947" y="1041527"/>
                </a:cubicBezTo>
                <a:cubicBezTo>
                  <a:pt x="595522" y="137464"/>
                  <a:pt x="1505690" y="-167445"/>
                  <a:pt x="2621829" y="37669"/>
                </a:cubicBezTo>
                <a:cubicBezTo>
                  <a:pt x="3639327" y="150293"/>
                  <a:pt x="4699670" y="1091754"/>
                  <a:pt x="4294173" y="2119822"/>
                </a:cubicBezTo>
                <a:cubicBezTo>
                  <a:pt x="4394628" y="2272935"/>
                  <a:pt x="4580986" y="2494613"/>
                  <a:pt x="4665828" y="2611936"/>
                </a:cubicBezTo>
                <a:close/>
              </a:path>
              <a:path w="4345317" h="3487417" stroke="0" extrusionOk="0">
                <a:moveTo>
                  <a:pt x="4665828" y="2611936"/>
                </a:moveTo>
                <a:cubicBezTo>
                  <a:pt x="4506603" y="2595190"/>
                  <a:pt x="4258438" y="2665836"/>
                  <a:pt x="3964137" y="2730264"/>
                </a:cubicBezTo>
                <a:cubicBezTo>
                  <a:pt x="3376599" y="3387094"/>
                  <a:pt x="2362310" y="3669944"/>
                  <a:pt x="1437186" y="3384472"/>
                </a:cubicBezTo>
                <a:cubicBezTo>
                  <a:pt x="186644" y="3233342"/>
                  <a:pt x="-268557" y="2003428"/>
                  <a:pt x="183947" y="1041527"/>
                </a:cubicBezTo>
                <a:cubicBezTo>
                  <a:pt x="553903" y="483744"/>
                  <a:pt x="1594342" y="-129434"/>
                  <a:pt x="2621829" y="37669"/>
                </a:cubicBezTo>
                <a:cubicBezTo>
                  <a:pt x="3621389" y="164773"/>
                  <a:pt x="4625005" y="1189435"/>
                  <a:pt x="4294173" y="2119822"/>
                </a:cubicBezTo>
                <a:cubicBezTo>
                  <a:pt x="4407958" y="2260032"/>
                  <a:pt x="4580773" y="2440305"/>
                  <a:pt x="4665828" y="261193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n>
                  <a:solidFill>
                    <a:schemeClr val="bg1"/>
                  </a:solidFill>
                </a:ln>
                <a:solidFill>
                  <a:srgbClr val="CA365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ea typeface="Cambria" panose="02040503050406030204" pitchFamily="18" charset="0"/>
              </a:rPr>
              <a:t>CỦNG CỐ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09AC8-EEFF-2569-E30E-80CF104C3907}"/>
              </a:ext>
            </a:extLst>
          </p:cNvPr>
          <p:cNvGrpSpPr/>
          <p:nvPr/>
        </p:nvGrpSpPr>
        <p:grpSpPr>
          <a:xfrm>
            <a:off x="3424443" y="138946"/>
            <a:ext cx="6378046" cy="5107277"/>
            <a:chOff x="3424443" y="138946"/>
            <a:chExt cx="6378046" cy="51072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CF6D15-1FBA-8F44-D5C4-983B6F97B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4443" y="138946"/>
              <a:ext cx="6378046" cy="5107277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DDF2CCF-7A4D-AF27-7021-E582436380FF}"/>
                </a:ext>
              </a:extLst>
            </p:cNvPr>
            <p:cNvSpPr txBox="1">
              <a:spLocks/>
            </p:cNvSpPr>
            <p:nvPr/>
          </p:nvSpPr>
          <p:spPr>
            <a:xfrm>
              <a:off x="4796942" y="4238591"/>
              <a:ext cx="3770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5200"/>
                <a:buFont typeface="Patrick Hand"/>
                <a:buNone/>
                <a:defRPr sz="55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400">
                  <a:ln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#9Slide07 SVNZiclets" panose="02000603000000000000" pitchFamily="2" charset="0"/>
                </a:rPr>
                <a:t>Măng Non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3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C17AA-0F62-7883-E737-536749DC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967" y="1190590"/>
            <a:ext cx="5224725" cy="4127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60CC6-959C-03B5-6281-79F3F7CC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727" y="123842"/>
            <a:ext cx="6966284" cy="4127581"/>
          </a:xfrm>
          <a:prstGeom prst="rect">
            <a:avLst/>
          </a:prstGeom>
        </p:spPr>
      </p:pic>
      <p:sp>
        <p:nvSpPr>
          <p:cNvPr id="321" name="Speech Bubble: Oval 320">
            <a:extLst>
              <a:ext uri="{FF2B5EF4-FFF2-40B4-BE49-F238E27FC236}">
                <a16:creationId xmlns:a16="http://schemas.microsoft.com/office/drawing/2014/main" id="{92EE70BD-FB37-B19D-A3C3-21B8A18F643F}"/>
              </a:ext>
            </a:extLst>
          </p:cNvPr>
          <p:cNvSpPr/>
          <p:nvPr/>
        </p:nvSpPr>
        <p:spPr>
          <a:xfrm>
            <a:off x="1900989" y="1541782"/>
            <a:ext cx="4333286" cy="3219220"/>
          </a:xfrm>
          <a:custGeom>
            <a:avLst/>
            <a:gdLst>
              <a:gd name="connsiteX0" fmla="*/ 4652909 w 4333286"/>
              <a:gd name="connsiteY0" fmla="*/ 2411067 h 3219220"/>
              <a:gd name="connsiteX1" fmla="*/ 3953162 w 4333286"/>
              <a:gd name="connsiteY1" fmla="*/ 2520295 h 3219220"/>
              <a:gd name="connsiteX2" fmla="*/ 1526889 w 4333286"/>
              <a:gd name="connsiteY2" fmla="*/ 3147451 h 3219220"/>
              <a:gd name="connsiteX3" fmla="*/ 184691 w 4333286"/>
              <a:gd name="connsiteY3" fmla="*/ 959319 h 3219220"/>
              <a:gd name="connsiteX4" fmla="*/ 2553941 w 4333286"/>
              <a:gd name="connsiteY4" fmla="*/ 25924 h 3219220"/>
              <a:gd name="connsiteX5" fmla="*/ 4282284 w 4333286"/>
              <a:gd name="connsiteY5" fmla="*/ 1956799 h 3219220"/>
              <a:gd name="connsiteX6" fmla="*/ 4652909 w 4333286"/>
              <a:gd name="connsiteY6" fmla="*/ 2411067 h 321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3286" h="3219220" fill="none" extrusionOk="0">
                <a:moveTo>
                  <a:pt x="4652909" y="2411067"/>
                </a:moveTo>
                <a:cubicBezTo>
                  <a:pt x="4573624" y="2403729"/>
                  <a:pt x="4260235" y="2505892"/>
                  <a:pt x="3953162" y="2520295"/>
                </a:cubicBezTo>
                <a:cubicBezTo>
                  <a:pt x="3339625" y="3025937"/>
                  <a:pt x="2501135" y="3433971"/>
                  <a:pt x="1526889" y="3147451"/>
                </a:cubicBezTo>
                <a:cubicBezTo>
                  <a:pt x="323867" y="2819230"/>
                  <a:pt x="-514892" y="1826929"/>
                  <a:pt x="184691" y="959319"/>
                </a:cubicBezTo>
                <a:cubicBezTo>
                  <a:pt x="587882" y="201263"/>
                  <a:pt x="1496627" y="-129671"/>
                  <a:pt x="2553941" y="25924"/>
                </a:cubicBezTo>
                <a:cubicBezTo>
                  <a:pt x="3731738" y="172489"/>
                  <a:pt x="4631468" y="1018161"/>
                  <a:pt x="4282284" y="1956799"/>
                </a:cubicBezTo>
                <a:cubicBezTo>
                  <a:pt x="4452959" y="2185809"/>
                  <a:pt x="4523377" y="2296604"/>
                  <a:pt x="4652909" y="2411067"/>
                </a:cubicBezTo>
                <a:close/>
              </a:path>
              <a:path w="4333286" h="3219220" stroke="0" extrusionOk="0">
                <a:moveTo>
                  <a:pt x="4652909" y="2411067"/>
                </a:moveTo>
                <a:cubicBezTo>
                  <a:pt x="4571764" y="2462989"/>
                  <a:pt x="4023564" y="2479852"/>
                  <a:pt x="3953162" y="2520295"/>
                </a:cubicBezTo>
                <a:cubicBezTo>
                  <a:pt x="3306138" y="3113012"/>
                  <a:pt x="2428193" y="3374470"/>
                  <a:pt x="1526889" y="3147451"/>
                </a:cubicBezTo>
                <a:cubicBezTo>
                  <a:pt x="250706" y="2972898"/>
                  <a:pt x="-203368" y="1932211"/>
                  <a:pt x="184691" y="959319"/>
                </a:cubicBezTo>
                <a:cubicBezTo>
                  <a:pt x="567823" y="374614"/>
                  <a:pt x="1482847" y="-92730"/>
                  <a:pt x="2553941" y="25924"/>
                </a:cubicBezTo>
                <a:cubicBezTo>
                  <a:pt x="3741747" y="180621"/>
                  <a:pt x="4592373" y="1075838"/>
                  <a:pt x="4282284" y="1956799"/>
                </a:cubicBezTo>
                <a:cubicBezTo>
                  <a:pt x="4432196" y="2144488"/>
                  <a:pt x="4555516" y="2314474"/>
                  <a:pt x="4652909" y="241106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 bạn đã từng đoán giá sản phẩm bao giờ chưa? Hãy thử dự đoán cùng tớ nào!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7;p47">
            <a:extLst>
              <a:ext uri="{FF2B5EF4-FFF2-40B4-BE49-F238E27FC236}">
                <a16:creationId xmlns:a16="http://schemas.microsoft.com/office/drawing/2014/main" id="{75AC3356-3E2D-05BE-6618-BCCB9C5436C4}"/>
              </a:ext>
            </a:extLst>
          </p:cNvPr>
          <p:cNvSpPr/>
          <p:nvPr/>
        </p:nvSpPr>
        <p:spPr>
          <a:xfrm>
            <a:off x="468101" y="3516271"/>
            <a:ext cx="8207798" cy="1425730"/>
          </a:xfrm>
          <a:custGeom>
            <a:avLst/>
            <a:gdLst/>
            <a:ahLst/>
            <a:cxnLst/>
            <a:rect l="l" t="t" r="r" b="b"/>
            <a:pathLst>
              <a:path w="24808" h="5470" extrusionOk="0">
                <a:moveTo>
                  <a:pt x="1" y="1"/>
                </a:moveTo>
                <a:lnTo>
                  <a:pt x="3396" y="2735"/>
                </a:lnTo>
                <a:lnTo>
                  <a:pt x="90" y="5470"/>
                </a:lnTo>
                <a:lnTo>
                  <a:pt x="24807" y="5470"/>
                </a:lnTo>
                <a:lnTo>
                  <a:pt x="22377" y="2735"/>
                </a:lnTo>
                <a:lnTo>
                  <a:pt x="2480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77;p42">
            <a:extLst>
              <a:ext uri="{FF2B5EF4-FFF2-40B4-BE49-F238E27FC236}">
                <a16:creationId xmlns:a16="http://schemas.microsoft.com/office/drawing/2014/main" id="{A8387100-851C-A203-1161-7830D6CC96D3}"/>
              </a:ext>
            </a:extLst>
          </p:cNvPr>
          <p:cNvSpPr txBox="1">
            <a:spLocks/>
          </p:cNvSpPr>
          <p:nvPr/>
        </p:nvSpPr>
        <p:spPr>
          <a:xfrm>
            <a:off x="1445682" y="3886200"/>
            <a:ext cx="6352031" cy="59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CA3659"/>
                </a:solidFill>
                <a:latin typeface="SVN-Hole Hearted" panose="020B0A06020104020203" pitchFamily="34" charset="0"/>
              </a:rPr>
              <a:t>Ã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Y CH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6ABE"/>
                </a:solidFill>
                <a:latin typeface="SVN-Hole Hearted" panose="020B0A06020104020203" pitchFamily="34" charset="0"/>
              </a:rPr>
              <a:t>Ọ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N GI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Á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 ĐÚN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Hole Hearted" panose="020B0A06020104020203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73DCC-D81C-B577-AE3A-34CA4068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85" y="-274277"/>
            <a:ext cx="4865030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2516253" y="2727215"/>
            <a:ext cx="1936224" cy="2369273"/>
            <a:chOff x="2593692" y="2823070"/>
            <a:chExt cx="1837073" cy="2213301"/>
          </a:xfrm>
        </p:grpSpPr>
        <p:sp>
          <p:nvSpPr>
            <p:cNvPr id="1036" name="Google Shape;5836;p52">
              <a:extLst>
                <a:ext uri="{FF2B5EF4-FFF2-40B4-BE49-F238E27FC236}">
                  <a16:creationId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2593692" y="4237744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8580" y="282307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2653716" y="454675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8</a:t>
              </a: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687153" y="2577904"/>
            <a:ext cx="1837073" cy="2351168"/>
            <a:chOff x="6765212" y="2418509"/>
            <a:chExt cx="1837073" cy="2351168"/>
          </a:xfrm>
        </p:grpSpPr>
        <p:grpSp>
          <p:nvGrpSpPr>
            <p:cNvPr id="7" name="Google Shape;2579;p49">
              <a:extLst>
                <a:ext uri="{FF2B5EF4-FFF2-40B4-BE49-F238E27FC236}">
                  <a16:creationId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6765212" y="3971050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6875304" y="416789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7</a:t>
              </a:r>
            </a:p>
          </p:txBody>
        </p:sp>
      </p:grpSp>
      <p:grpSp>
        <p:nvGrpSpPr>
          <p:cNvPr id="1543" name="Group 1542">
            <a:extLst>
              <a:ext uri="{FF2B5EF4-FFF2-40B4-BE49-F238E27FC236}">
                <a16:creationId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4665201" y="3041497"/>
            <a:ext cx="1837073" cy="1981079"/>
            <a:chOff x="4743260" y="2882102"/>
            <a:chExt cx="1837073" cy="1981079"/>
          </a:xfrm>
        </p:grpSpPr>
        <p:grpSp>
          <p:nvGrpSpPr>
            <p:cNvPr id="962" name="Google Shape;1952;p46">
              <a:extLst>
                <a:ext uri="{FF2B5EF4-FFF2-40B4-BE49-F238E27FC236}">
                  <a16:creationId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963" name="Google Shape;1953;p46">
                <a:extLst>
                  <a:ext uri="{FF2B5EF4-FFF2-40B4-BE49-F238E27FC236}">
                    <a16:creationId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1954;p46">
                <a:extLst>
                  <a:ext uri="{FF2B5EF4-FFF2-40B4-BE49-F238E27FC236}">
                    <a16:creationId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1955;p46">
                <a:extLst>
                  <a:ext uri="{FF2B5EF4-FFF2-40B4-BE49-F238E27FC236}">
                    <a16:creationId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1956;p46">
                <a:extLst>
                  <a:ext uri="{FF2B5EF4-FFF2-40B4-BE49-F238E27FC236}">
                    <a16:creationId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1957;p46">
                <a:extLst>
                  <a:ext uri="{FF2B5EF4-FFF2-40B4-BE49-F238E27FC236}">
                    <a16:creationId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1958;p46">
                <a:extLst>
                  <a:ext uri="{FF2B5EF4-FFF2-40B4-BE49-F238E27FC236}">
                    <a16:creationId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1959;p46">
                <a:extLst>
                  <a:ext uri="{FF2B5EF4-FFF2-40B4-BE49-F238E27FC236}">
                    <a16:creationId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1960;p46">
                <a:extLst>
                  <a:ext uri="{FF2B5EF4-FFF2-40B4-BE49-F238E27FC236}">
                    <a16:creationId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1961;p46">
                <a:extLst>
                  <a:ext uri="{FF2B5EF4-FFF2-40B4-BE49-F238E27FC236}">
                    <a16:creationId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1962;p46">
                <a:extLst>
                  <a:ext uri="{FF2B5EF4-FFF2-40B4-BE49-F238E27FC236}">
                    <a16:creationId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1963;p46">
                <a:extLst>
                  <a:ext uri="{FF2B5EF4-FFF2-40B4-BE49-F238E27FC236}">
                    <a16:creationId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1964;p46">
                <a:extLst>
                  <a:ext uri="{FF2B5EF4-FFF2-40B4-BE49-F238E27FC236}">
                    <a16:creationId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1965;p46">
                <a:extLst>
                  <a:ext uri="{FF2B5EF4-FFF2-40B4-BE49-F238E27FC236}">
                    <a16:creationId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1966;p46">
                <a:extLst>
                  <a:ext uri="{FF2B5EF4-FFF2-40B4-BE49-F238E27FC236}">
                    <a16:creationId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1967;p46">
                <a:extLst>
                  <a:ext uri="{FF2B5EF4-FFF2-40B4-BE49-F238E27FC236}">
                    <a16:creationId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1968;p46">
                <a:extLst>
                  <a:ext uri="{FF2B5EF4-FFF2-40B4-BE49-F238E27FC236}">
                    <a16:creationId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1969;p46">
                <a:extLst>
                  <a:ext uri="{FF2B5EF4-FFF2-40B4-BE49-F238E27FC236}">
                    <a16:creationId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1970;p46">
                <a:extLst>
                  <a:ext uri="{FF2B5EF4-FFF2-40B4-BE49-F238E27FC236}">
                    <a16:creationId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1971;p46">
                <a:extLst>
                  <a:ext uri="{FF2B5EF4-FFF2-40B4-BE49-F238E27FC236}">
                    <a16:creationId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1972;p46">
                <a:extLst>
                  <a:ext uri="{FF2B5EF4-FFF2-40B4-BE49-F238E27FC236}">
                    <a16:creationId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1973;p46">
                <a:extLst>
                  <a:ext uri="{FF2B5EF4-FFF2-40B4-BE49-F238E27FC236}">
                    <a16:creationId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1974;p46">
                <a:extLst>
                  <a:ext uri="{FF2B5EF4-FFF2-40B4-BE49-F238E27FC236}">
                    <a16:creationId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1975;p46">
                <a:extLst>
                  <a:ext uri="{FF2B5EF4-FFF2-40B4-BE49-F238E27FC236}">
                    <a16:creationId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1976;p46">
                <a:extLst>
                  <a:ext uri="{FF2B5EF4-FFF2-40B4-BE49-F238E27FC236}">
                    <a16:creationId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1977;p46">
                <a:extLst>
                  <a:ext uri="{FF2B5EF4-FFF2-40B4-BE49-F238E27FC236}">
                    <a16:creationId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1978;p46">
                <a:extLst>
                  <a:ext uri="{FF2B5EF4-FFF2-40B4-BE49-F238E27FC236}">
                    <a16:creationId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1979;p46">
                <a:extLst>
                  <a:ext uri="{FF2B5EF4-FFF2-40B4-BE49-F238E27FC236}">
                    <a16:creationId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1980;p46">
                <a:extLst>
                  <a:ext uri="{FF2B5EF4-FFF2-40B4-BE49-F238E27FC236}">
                    <a16:creationId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1981;p46">
                <a:extLst>
                  <a:ext uri="{FF2B5EF4-FFF2-40B4-BE49-F238E27FC236}">
                    <a16:creationId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1982;p46">
                <a:extLst>
                  <a:ext uri="{FF2B5EF4-FFF2-40B4-BE49-F238E27FC236}">
                    <a16:creationId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1983;p46">
                <a:extLst>
                  <a:ext uri="{FF2B5EF4-FFF2-40B4-BE49-F238E27FC236}">
                    <a16:creationId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1984;p46">
                <a:extLst>
                  <a:ext uri="{FF2B5EF4-FFF2-40B4-BE49-F238E27FC236}">
                    <a16:creationId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1985;p46">
                <a:extLst>
                  <a:ext uri="{FF2B5EF4-FFF2-40B4-BE49-F238E27FC236}">
                    <a16:creationId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1986;p46">
                <a:extLst>
                  <a:ext uri="{FF2B5EF4-FFF2-40B4-BE49-F238E27FC236}">
                    <a16:creationId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1987;p46">
                <a:extLst>
                  <a:ext uri="{FF2B5EF4-FFF2-40B4-BE49-F238E27FC236}">
                    <a16:creationId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1988;p46">
                <a:extLst>
                  <a:ext uri="{FF2B5EF4-FFF2-40B4-BE49-F238E27FC236}">
                    <a16:creationId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1989;p46">
                <a:extLst>
                  <a:ext uri="{FF2B5EF4-FFF2-40B4-BE49-F238E27FC236}">
                    <a16:creationId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990;p46">
                <a:extLst>
                  <a:ext uri="{FF2B5EF4-FFF2-40B4-BE49-F238E27FC236}">
                    <a16:creationId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5" name="Google Shape;5836;p52">
              <a:extLst>
                <a:ext uri="{FF2B5EF4-FFF2-40B4-BE49-F238E27FC236}">
                  <a16:creationId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4743260" y="4064554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177;p42">
              <a:extLst>
                <a:ext uri="{FF2B5EF4-FFF2-40B4-BE49-F238E27FC236}">
                  <a16:creationId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4830479" y="4315490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14</a:t>
              </a:r>
            </a:p>
          </p:txBody>
        </p:sp>
      </p:grpSp>
      <p:grpSp>
        <p:nvGrpSpPr>
          <p:cNvPr id="1541" name="Group 1540">
            <a:extLst>
              <a:ext uri="{FF2B5EF4-FFF2-40B4-BE49-F238E27FC236}">
                <a16:creationId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311867" y="2890385"/>
            <a:ext cx="1837073" cy="1986640"/>
            <a:chOff x="389926" y="2730990"/>
            <a:chExt cx="1837073" cy="1986640"/>
          </a:xfrm>
        </p:grpSpPr>
        <p:grpSp>
          <p:nvGrpSpPr>
            <p:cNvPr id="1001" name="Google Shape;6112;p54">
              <a:extLst>
                <a:ext uri="{FF2B5EF4-FFF2-40B4-BE49-F238E27FC236}">
                  <a16:creationId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1002" name="Google Shape;6113;p54">
                <a:extLst>
                  <a:ext uri="{FF2B5EF4-FFF2-40B4-BE49-F238E27FC236}">
                    <a16:creationId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6114;p54">
                <a:extLst>
                  <a:ext uri="{FF2B5EF4-FFF2-40B4-BE49-F238E27FC236}">
                    <a16:creationId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6115;p54">
                <a:extLst>
                  <a:ext uri="{FF2B5EF4-FFF2-40B4-BE49-F238E27FC236}">
                    <a16:creationId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6116;p54">
                <a:extLst>
                  <a:ext uri="{FF2B5EF4-FFF2-40B4-BE49-F238E27FC236}">
                    <a16:creationId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6117;p54">
                <a:extLst>
                  <a:ext uri="{FF2B5EF4-FFF2-40B4-BE49-F238E27FC236}">
                    <a16:creationId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6118;p54">
                <a:extLst>
                  <a:ext uri="{FF2B5EF4-FFF2-40B4-BE49-F238E27FC236}">
                    <a16:creationId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6119;p54">
                <a:extLst>
                  <a:ext uri="{FF2B5EF4-FFF2-40B4-BE49-F238E27FC236}">
                    <a16:creationId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6120;p54">
                <a:extLst>
                  <a:ext uri="{FF2B5EF4-FFF2-40B4-BE49-F238E27FC236}">
                    <a16:creationId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6121;p54">
                <a:extLst>
                  <a:ext uri="{FF2B5EF4-FFF2-40B4-BE49-F238E27FC236}">
                    <a16:creationId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6122;p54">
                <a:extLst>
                  <a:ext uri="{FF2B5EF4-FFF2-40B4-BE49-F238E27FC236}">
                    <a16:creationId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6123;p54">
                <a:extLst>
                  <a:ext uri="{FF2B5EF4-FFF2-40B4-BE49-F238E27FC236}">
                    <a16:creationId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6124;p54">
                <a:extLst>
                  <a:ext uri="{FF2B5EF4-FFF2-40B4-BE49-F238E27FC236}">
                    <a16:creationId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6125;p54">
                <a:extLst>
                  <a:ext uri="{FF2B5EF4-FFF2-40B4-BE49-F238E27FC236}">
                    <a16:creationId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6126;p54">
                <a:extLst>
                  <a:ext uri="{FF2B5EF4-FFF2-40B4-BE49-F238E27FC236}">
                    <a16:creationId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6127;p54">
                <a:extLst>
                  <a:ext uri="{FF2B5EF4-FFF2-40B4-BE49-F238E27FC236}">
                    <a16:creationId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6128;p54">
                <a:extLst>
                  <a:ext uri="{FF2B5EF4-FFF2-40B4-BE49-F238E27FC236}">
                    <a16:creationId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6129;p54">
                <a:extLst>
                  <a:ext uri="{FF2B5EF4-FFF2-40B4-BE49-F238E27FC236}">
                    <a16:creationId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6130;p54">
                <a:extLst>
                  <a:ext uri="{FF2B5EF4-FFF2-40B4-BE49-F238E27FC236}">
                    <a16:creationId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6131;p54">
                <a:extLst>
                  <a:ext uri="{FF2B5EF4-FFF2-40B4-BE49-F238E27FC236}">
                    <a16:creationId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6132;p54">
                <a:extLst>
                  <a:ext uri="{FF2B5EF4-FFF2-40B4-BE49-F238E27FC236}">
                    <a16:creationId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6133;p54">
                <a:extLst>
                  <a:ext uri="{FF2B5EF4-FFF2-40B4-BE49-F238E27FC236}">
                    <a16:creationId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6134;p54">
                <a:extLst>
                  <a:ext uri="{FF2B5EF4-FFF2-40B4-BE49-F238E27FC236}">
                    <a16:creationId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6135;p54">
                <a:extLst>
                  <a:ext uri="{FF2B5EF4-FFF2-40B4-BE49-F238E27FC236}">
                    <a16:creationId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6136;p54">
                <a:extLst>
                  <a:ext uri="{FF2B5EF4-FFF2-40B4-BE49-F238E27FC236}">
                    <a16:creationId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6137;p54">
                <a:extLst>
                  <a:ext uri="{FF2B5EF4-FFF2-40B4-BE49-F238E27FC236}">
                    <a16:creationId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6138;p54">
                <a:extLst>
                  <a:ext uri="{FF2B5EF4-FFF2-40B4-BE49-F238E27FC236}">
                    <a16:creationId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6139;p54">
                <a:extLst>
                  <a:ext uri="{FF2B5EF4-FFF2-40B4-BE49-F238E27FC236}">
                    <a16:creationId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6140;p54">
                <a:extLst>
                  <a:ext uri="{FF2B5EF4-FFF2-40B4-BE49-F238E27FC236}">
                    <a16:creationId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6141;p54">
                <a:extLst>
                  <a:ext uri="{FF2B5EF4-FFF2-40B4-BE49-F238E27FC236}">
                    <a16:creationId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6142;p54">
                <a:extLst>
                  <a:ext uri="{FF2B5EF4-FFF2-40B4-BE49-F238E27FC236}">
                    <a16:creationId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6143;p54">
                <a:extLst>
                  <a:ext uri="{FF2B5EF4-FFF2-40B4-BE49-F238E27FC236}">
                    <a16:creationId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6144;p54">
                <a:extLst>
                  <a:ext uri="{FF2B5EF4-FFF2-40B4-BE49-F238E27FC236}">
                    <a16:creationId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6145;p54">
                <a:extLst>
                  <a:ext uri="{FF2B5EF4-FFF2-40B4-BE49-F238E27FC236}">
                    <a16:creationId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6146;p54">
                <a:extLst>
                  <a:ext uri="{FF2B5EF4-FFF2-40B4-BE49-F238E27FC236}">
                    <a16:creationId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7" name="Google Shape;5836;p52">
              <a:extLst>
                <a:ext uri="{FF2B5EF4-FFF2-40B4-BE49-F238E27FC236}">
                  <a16:creationId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389926" y="3919003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177;p42">
              <a:extLst>
                <a:ext uri="{FF2B5EF4-FFF2-40B4-BE49-F238E27FC236}">
                  <a16:creationId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456177" y="4122512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15</a:t>
              </a:r>
            </a:p>
          </p:txBody>
        </p:sp>
      </p:grpSp>
      <p:grpSp>
        <p:nvGrpSpPr>
          <p:cNvPr id="1579" name="Group 1578">
            <a:extLst>
              <a:ext uri="{FF2B5EF4-FFF2-40B4-BE49-F238E27FC236}">
                <a16:creationId xmlns:a16="http://schemas.microsoft.com/office/drawing/2014/main" id="{F97E43AD-C35E-0555-0DC1-F109F5347FB8}"/>
              </a:ext>
            </a:extLst>
          </p:cNvPr>
          <p:cNvGrpSpPr/>
          <p:nvPr/>
        </p:nvGrpSpPr>
        <p:grpSpPr>
          <a:xfrm>
            <a:off x="950354" y="595890"/>
            <a:ext cx="7420153" cy="1794800"/>
            <a:chOff x="950354" y="595890"/>
            <a:chExt cx="7420153" cy="1794800"/>
          </a:xfrm>
        </p:grpSpPr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64C565DA-4671-93B5-F6F5-276C6F48FD39}"/>
                </a:ext>
              </a:extLst>
            </p:cNvPr>
            <p:cNvSpPr/>
            <p:nvPr/>
          </p:nvSpPr>
          <p:spPr>
            <a:xfrm>
              <a:off x="950354" y="1061463"/>
              <a:ext cx="1414895" cy="129014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solidFill>
                    <a:schemeClr val="tx1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cxnSp>
          <p:nvCxnSpPr>
            <p:cNvPr id="956" name="Straight Arrow Connector 955">
              <a:extLst>
                <a:ext uri="{FF2B5EF4-FFF2-40B4-BE49-F238E27FC236}">
                  <a16:creationId xmlns:a16="http://schemas.microsoft.com/office/drawing/2014/main" id="{0AF5AC12-EED6-6B94-6ACE-5D77A9202632}"/>
                </a:ext>
              </a:extLst>
            </p:cNvPr>
            <p:cNvCxnSpPr>
              <a:cxnSpLocks/>
            </p:cNvCxnSpPr>
            <p:nvPr/>
          </p:nvCxnSpPr>
          <p:spPr>
            <a:xfrm>
              <a:off x="2365249" y="1706537"/>
              <a:ext cx="157276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F5581CB1-0A53-8A2C-652C-9DD351CF9CFC}"/>
                </a:ext>
              </a:extLst>
            </p:cNvPr>
            <p:cNvSpPr/>
            <p:nvPr/>
          </p:nvSpPr>
          <p:spPr>
            <a:xfrm>
              <a:off x="3938017" y="929355"/>
              <a:ext cx="1388190" cy="14613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960" name="Straight Arrow Connector 959">
              <a:extLst>
                <a:ext uri="{FF2B5EF4-FFF2-40B4-BE49-F238E27FC236}">
                  <a16:creationId xmlns:a16="http://schemas.microsoft.com/office/drawing/2014/main" id="{C649617D-DE9C-38B3-02A6-20CB9DC54A26}"/>
                </a:ext>
              </a:extLst>
            </p:cNvPr>
            <p:cNvCxnSpPr>
              <a:cxnSpLocks/>
            </p:cNvCxnSpPr>
            <p:nvPr/>
          </p:nvCxnSpPr>
          <p:spPr>
            <a:xfrm>
              <a:off x="5326207" y="1706537"/>
              <a:ext cx="157276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1" name="Isosceles Triangle 960">
              <a:extLst>
                <a:ext uri="{FF2B5EF4-FFF2-40B4-BE49-F238E27FC236}">
                  <a16:creationId xmlns:a16="http://schemas.microsoft.com/office/drawing/2014/main" id="{457A241B-76DB-D6FC-A3F5-17DABAEE7F45}"/>
                </a:ext>
              </a:extLst>
            </p:cNvPr>
            <p:cNvSpPr/>
            <p:nvPr/>
          </p:nvSpPr>
          <p:spPr>
            <a:xfrm>
              <a:off x="6577331" y="851196"/>
              <a:ext cx="1793176" cy="1461335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365760" rtlCol="0" anchor="ctr" anchorCtr="1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45" name="Google Shape;1177;p42">
              <a:extLst>
                <a:ext uri="{FF2B5EF4-FFF2-40B4-BE49-F238E27FC236}">
                  <a16:creationId xmlns:a16="http://schemas.microsoft.com/office/drawing/2014/main" id="{5228CBDF-A491-AFEA-8262-C19966758EA3}"/>
                </a:ext>
              </a:extLst>
            </p:cNvPr>
            <p:cNvSpPr txBox="1">
              <a:spLocks/>
            </p:cNvSpPr>
            <p:nvPr/>
          </p:nvSpPr>
          <p:spPr>
            <a:xfrm>
              <a:off x="2490434" y="595890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>
                  <a:latin typeface="UTM Avo" panose="02040603050506020204" pitchFamily="18" charset="0"/>
                </a:rPr>
                <a:t>+ 2</a:t>
              </a:r>
            </a:p>
          </p:txBody>
        </p:sp>
        <p:sp>
          <p:nvSpPr>
            <p:cNvPr id="1546" name="Google Shape;1177;p42">
              <a:extLst>
                <a:ext uri="{FF2B5EF4-FFF2-40B4-BE49-F238E27FC236}">
                  <a16:creationId xmlns:a16="http://schemas.microsoft.com/office/drawing/2014/main" id="{A9951300-96E3-1BC4-DDD9-2B2FA308F3CC}"/>
                </a:ext>
              </a:extLst>
            </p:cNvPr>
            <p:cNvSpPr txBox="1">
              <a:spLocks/>
            </p:cNvSpPr>
            <p:nvPr/>
          </p:nvSpPr>
          <p:spPr>
            <a:xfrm>
              <a:off x="5293710" y="60416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>
                  <a:latin typeface="UTM Avo" panose="02040603050506020204" pitchFamily="18" charset="0"/>
                </a:rPr>
                <a:t>+ 6</a:t>
              </a:r>
            </a:p>
          </p:txBody>
        </p:sp>
      </p:grpSp>
      <p:sp>
        <p:nvSpPr>
          <p:cNvPr id="1577" name="Oval 1576">
            <a:extLst>
              <a:ext uri="{FF2B5EF4-FFF2-40B4-BE49-F238E27FC236}">
                <a16:creationId xmlns:a16="http://schemas.microsoft.com/office/drawing/2014/main" id="{A88EA12F-35A8-BA43-4E7E-479C7A75BD54}"/>
              </a:ext>
            </a:extLst>
          </p:cNvPr>
          <p:cNvSpPr/>
          <p:nvPr/>
        </p:nvSpPr>
        <p:spPr>
          <a:xfrm>
            <a:off x="3905004" y="815831"/>
            <a:ext cx="1524780" cy="15682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578" name="Isosceles Triangle 1577">
            <a:extLst>
              <a:ext uri="{FF2B5EF4-FFF2-40B4-BE49-F238E27FC236}">
                <a16:creationId xmlns:a16="http://schemas.microsoft.com/office/drawing/2014/main" id="{A9B4B29C-8262-7F3D-D07E-D2C8C3F158E8}"/>
              </a:ext>
            </a:extLst>
          </p:cNvPr>
          <p:cNvSpPr/>
          <p:nvPr/>
        </p:nvSpPr>
        <p:spPr>
          <a:xfrm>
            <a:off x="6527480" y="740418"/>
            <a:ext cx="2134037" cy="1619899"/>
          </a:xfrm>
          <a:prstGeom prst="triangle">
            <a:avLst>
              <a:gd name="adj" fmla="val 465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365760" rtlCol="0" anchor="ctr" anchorCtr="1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378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" grpId="0" animBg="1"/>
      <p:bldP spid="15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3682242" y="2347484"/>
            <a:ext cx="5183907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CHÚC CÁC EM HỌC TỐT!</a:t>
            </a:r>
            <a:endParaRPr lang="en-US" sz="7200" b="1">
              <a:solidFill>
                <a:srgbClr val="CA3659"/>
              </a:solidFill>
              <a:latin typeface="UTM Guanine" panose="02040603050506020204" pitchFamily="18" charset="0"/>
            </a:endParaRP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90164" y="3073535"/>
            <a:ext cx="827471" cy="2616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11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 Hiền</a:t>
            </a:r>
            <a:endParaRPr lang="zh-CN" altLang="en-US" sz="11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6" y="-727448"/>
            <a:ext cx="4242816" cy="65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706284" y="3116578"/>
            <a:ext cx="5357206" cy="1256290"/>
            <a:chOff x="311419" y="3386316"/>
            <a:chExt cx="4009979" cy="113959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normalizeH="0" baseline="0" noProof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19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B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115255" y="1781602"/>
            <a:ext cx="5374605" cy="1197950"/>
            <a:chOff x="264580" y="1643820"/>
            <a:chExt cx="4235200" cy="108760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 kern="120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ea typeface="+mn-ea"/>
                    <a:cs typeface="+mn-cs"/>
                  </a:rPr>
                  <a:t>18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A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0" y="291662"/>
            <a:ext cx="8701459" cy="1426924"/>
            <a:chOff x="218518" y="169383"/>
            <a:chExt cx="8701459" cy="156109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41372" y="455719"/>
              <a:ext cx="7059698" cy="891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4500" b="1">
                  <a:solidFill>
                    <a:schemeClr val="accent5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9 + 4 + 5</a:t>
              </a:r>
              <a:endParaRPr lang="en-US" sz="4500" b="1">
                <a:solidFill>
                  <a:schemeClr val="accent5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latin typeface="UTM Guanine" panose="02040603050506020204" pitchFamily="18" charset="0"/>
                  </a:rPr>
                  <a:t>1</a:t>
                </a:r>
                <a:endParaRPr sz="2800" b="1">
                  <a:latin typeface="UTM Guanine" panose="02040603050506020204" pitchFamily="18" charset="0"/>
                </a:endParaRPr>
              </a:p>
            </p:txBody>
          </p:sp>
          <p:sp>
            <p:nvSpPr>
              <p:cNvPr id="12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19" y="2546105"/>
            <a:ext cx="3464109" cy="2773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4260538" y="2511163"/>
            <a:ext cx="2768207" cy="2591815"/>
            <a:chOff x="5256104" y="2358136"/>
            <a:chExt cx="3516764" cy="2589921"/>
          </a:xfrm>
        </p:grpSpPr>
        <p:pic>
          <p:nvPicPr>
            <p:cNvPr id="3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69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8" y="1889535"/>
            <a:ext cx="2755311" cy="2090443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156430" y="124114"/>
            <a:ext cx="8380655" cy="1656242"/>
            <a:chOff x="156430" y="124114"/>
            <a:chExt cx="8380655" cy="165624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724163" y="645575"/>
              <a:ext cx="6812922" cy="904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50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10 – 8 + 5</a:t>
              </a:r>
              <a:endParaRPr lang="en-US" sz="50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8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latin typeface="UTM Guanine" panose="02040603050506020204" pitchFamily="18" charset="0"/>
                  </a:rPr>
                  <a:t>2</a:t>
                </a:r>
                <a:endParaRPr sz="2800" b="1">
                  <a:latin typeface="UTM Guanine" panose="02040603050506020204" pitchFamily="18" charset="0"/>
                </a:endParaRPr>
              </a:p>
            </p:txBody>
          </p:sp>
          <p:sp>
            <p:nvSpPr>
              <p:cNvPr id="53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709688" y="2064127"/>
            <a:ext cx="5357206" cy="1256290"/>
            <a:chOff x="311419" y="3386316"/>
            <a:chExt cx="4009979" cy="113959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normalizeH="0" baseline="0" noProof="0">
                    <a:ln w="0"/>
                    <a:solidFill>
                      <a:schemeClr val="accent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8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3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A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2702095" y="3738388"/>
            <a:ext cx="5374605" cy="1197950"/>
            <a:chOff x="264580" y="1643820"/>
            <a:chExt cx="4235200" cy="108760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normalizeH="0" baseline="0" noProof="0">
                    <a:ln w="0"/>
                    <a:solidFill>
                      <a:schemeClr val="accent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8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B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351CAF7-8DD4-5835-B63D-6CAF949A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15" y="2465709"/>
            <a:ext cx="3464109" cy="27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140" y="548429"/>
            <a:ext cx="5806428" cy="4824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793" y="293957"/>
            <a:ext cx="3770700" cy="2925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5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 2</a:t>
            </a:r>
          </a:p>
        </p:txBody>
      </p: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" y="2040320"/>
            <a:ext cx="4525729" cy="3308688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4103133" y="2187573"/>
            <a:ext cx="1293320" cy="822484"/>
          </a:xfrm>
          <a:custGeom>
            <a:avLst/>
            <a:gdLst>
              <a:gd name="connsiteX0" fmla="*/ -26707 w 1293320"/>
              <a:gd name="connsiteY0" fmla="*/ 704597 h 822484"/>
              <a:gd name="connsiteX1" fmla="*/ 53243 w 1293320"/>
              <a:gd name="connsiteY1" fmla="*/ 574652 h 822484"/>
              <a:gd name="connsiteX2" fmla="*/ 502681 w 1293320"/>
              <a:gd name="connsiteY2" fmla="*/ 10323 h 822484"/>
              <a:gd name="connsiteX3" fmla="*/ 1175476 w 1293320"/>
              <a:gd name="connsiteY3" fmla="*/ 174551 h 822484"/>
              <a:gd name="connsiteX4" fmla="*/ 857492 w 1293320"/>
              <a:gd name="connsiteY4" fmla="*/ 800014 h 822484"/>
              <a:gd name="connsiteX5" fmla="*/ 192711 w 1293320"/>
              <a:gd name="connsiteY5" fmla="*/ 704123 h 822484"/>
              <a:gd name="connsiteX6" fmla="*/ -26707 w 1293320"/>
              <a:gd name="connsiteY6" fmla="*/ 704597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-26707" y="704597"/>
                </a:moveTo>
                <a:cubicBezTo>
                  <a:pt x="2091" y="649392"/>
                  <a:pt x="26343" y="624390"/>
                  <a:pt x="53243" y="574652"/>
                </a:cubicBezTo>
                <a:cubicBezTo>
                  <a:pt x="-90274" y="328988"/>
                  <a:pt x="103451" y="9773"/>
                  <a:pt x="502681" y="10323"/>
                </a:cubicBezTo>
                <a:cubicBezTo>
                  <a:pt x="758574" y="-47599"/>
                  <a:pt x="993995" y="40697"/>
                  <a:pt x="1175476" y="174551"/>
                </a:cubicBezTo>
                <a:cubicBezTo>
                  <a:pt x="1425342" y="408866"/>
                  <a:pt x="1288757" y="739444"/>
                  <a:pt x="857492" y="800014"/>
                </a:cubicBezTo>
                <a:cubicBezTo>
                  <a:pt x="629420" y="839097"/>
                  <a:pt x="378984" y="830049"/>
                  <a:pt x="192711" y="704123"/>
                </a:cubicBezTo>
                <a:cubicBezTo>
                  <a:pt x="108422" y="696087"/>
                  <a:pt x="62298" y="699892"/>
                  <a:pt x="-26707" y="704597"/>
                </a:cubicBezTo>
                <a:close/>
              </a:path>
              <a:path w="1293320" h="822484" stroke="0" extrusionOk="0">
                <a:moveTo>
                  <a:pt x="-26707" y="704597"/>
                </a:moveTo>
                <a:cubicBezTo>
                  <a:pt x="-10848" y="670387"/>
                  <a:pt x="29960" y="620379"/>
                  <a:pt x="53243" y="574652"/>
                </a:cubicBezTo>
                <a:cubicBezTo>
                  <a:pt x="-84762" y="320316"/>
                  <a:pt x="75394" y="51357"/>
                  <a:pt x="502681" y="10323"/>
                </a:cubicBezTo>
                <a:cubicBezTo>
                  <a:pt x="800300" y="-34404"/>
                  <a:pt x="1068809" y="15943"/>
                  <a:pt x="1175476" y="174551"/>
                </a:cubicBezTo>
                <a:cubicBezTo>
                  <a:pt x="1450531" y="401109"/>
                  <a:pt x="1288102" y="782954"/>
                  <a:pt x="857492" y="800014"/>
                </a:cubicBezTo>
                <a:cubicBezTo>
                  <a:pt x="626427" y="885949"/>
                  <a:pt x="379001" y="858171"/>
                  <a:pt x="192711" y="704123"/>
                </a:cubicBezTo>
                <a:cubicBezTo>
                  <a:pt x="96823" y="705144"/>
                  <a:pt x="29504" y="697402"/>
                  <a:pt x="-26707" y="70459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2065"/>
                      <a:gd name="adj2" fmla="val 35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</a:rPr>
              <a:t>Trang 29, 30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092BFD-CC0B-AB06-8552-4D0EB02AA7D0}"/>
              </a:ext>
            </a:extLst>
          </p:cNvPr>
          <p:cNvGrpSpPr/>
          <p:nvPr/>
        </p:nvGrpSpPr>
        <p:grpSpPr>
          <a:xfrm rot="171292">
            <a:off x="-351259" y="760930"/>
            <a:ext cx="8529225" cy="2561016"/>
            <a:chOff x="646011" y="209550"/>
            <a:chExt cx="7643713" cy="2561016"/>
          </a:xfrm>
        </p:grpSpPr>
        <p:sp>
          <p:nvSpPr>
            <p:cNvPr id="183" name="Google Shape;895;p40">
              <a:extLst>
                <a:ext uri="{FF2B5EF4-FFF2-40B4-BE49-F238E27FC236}">
                  <a16:creationId xmlns:a16="http://schemas.microsoft.com/office/drawing/2014/main" id="{4556D3A9-8548-0952-C402-5E9679BE47F5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90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Luyện tập</a:t>
              </a:r>
            </a:p>
          </p:txBody>
        </p:sp>
        <p:sp>
          <p:nvSpPr>
            <p:cNvPr id="182" name="Google Shape;895;p40">
              <a:extLst>
                <a:ext uri="{FF2B5EF4-FFF2-40B4-BE49-F238E27FC236}">
                  <a16:creationId xmlns:a16="http://schemas.microsoft.com/office/drawing/2014/main" id="{9F22D9E3-B58D-BD89-7A43-E7466F2CCEC5}"/>
                </a:ext>
              </a:extLst>
            </p:cNvPr>
            <p:cNvSpPr txBox="1">
              <a:spLocks/>
            </p:cNvSpPr>
            <p:nvPr/>
          </p:nvSpPr>
          <p:spPr>
            <a:xfrm>
              <a:off x="646011" y="1701607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9000" dirty="0" err="1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Luyện</a:t>
              </a:r>
              <a:r>
                <a:rPr lang="en-US" sz="9000" dirty="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dirty="0" err="1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tập</a:t>
              </a:r>
              <a:r>
                <a:rPr lang="en-US" sz="9000" dirty="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r>
                <a:rPr lang="en-US" sz="9000" dirty="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   </a:t>
              </a:r>
            </a:p>
            <a:p>
              <a:r>
                <a:rPr lang="en-US" sz="9000" dirty="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995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3E6D9-2BDB-A314-ADC6-6D2A899F3E87}"/>
              </a:ext>
            </a:extLst>
          </p:cNvPr>
          <p:cNvSpPr txBox="1"/>
          <p:nvPr/>
        </p:nvSpPr>
        <p:spPr>
          <a:xfrm>
            <a:off x="176976" y="1646954"/>
            <a:ext cx="8790045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1. Hoàn </a:t>
            </a:r>
            <a:r>
              <a:rPr lang="en-US" sz="2800" dirty="0" err="1">
                <a:latin typeface="UTM Avo" panose="020406030505060202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bảng</a:t>
            </a:r>
            <a:r>
              <a:rPr lang="en-US" sz="2800" dirty="0">
                <a:latin typeface="UTM Avo" panose="02040603050506020204" pitchFamily="18" charset="0"/>
              </a:rPr>
              <a:t>” 7 </a:t>
            </a:r>
            <a:r>
              <a:rPr lang="en-US" sz="2800" dirty="0" err="1">
                <a:latin typeface="UTM Avo" panose="02040603050506020204" pitchFamily="18" charset="0"/>
              </a:rPr>
              <a:t>cộng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bảng</a:t>
            </a:r>
            <a:r>
              <a:rPr lang="en-US" sz="2800" dirty="0">
                <a:latin typeface="UTM Avo" panose="02040603050506020204" pitchFamily="18" charset="0"/>
              </a:rPr>
              <a:t> 8 </a:t>
            </a:r>
            <a:r>
              <a:rPr lang="en-US" sz="2800" dirty="0" err="1">
                <a:latin typeface="UTM Avo" panose="02040603050506020204" pitchFamily="18" charset="0"/>
              </a:rPr>
              <a:t>cộng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</a:rPr>
              <a:t>Vận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dụng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toán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tế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3193F2B-7EED-016E-3300-5338AA2F64FF}"/>
              </a:ext>
            </a:extLst>
          </p:cNvPr>
          <p:cNvSpPr txBox="1"/>
          <p:nvPr/>
        </p:nvSpPr>
        <p:spPr>
          <a:xfrm>
            <a:off x="1630895" y="1045884"/>
            <a:ext cx="5882209" cy="428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Yêu</a:t>
            </a:r>
            <a:r>
              <a:rPr lang="en-US" sz="8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 </a:t>
            </a:r>
            <a:r>
              <a:rPr lang="en-US" sz="80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cầu</a:t>
            </a:r>
            <a:r>
              <a:rPr lang="en-US" sz="8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 </a:t>
            </a:r>
            <a:r>
              <a:rPr lang="en-US" sz="80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cần</a:t>
            </a:r>
            <a:r>
              <a:rPr lang="en-US" sz="8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 </a:t>
            </a:r>
            <a:r>
              <a:rPr lang="en-US" sz="80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đạt</a:t>
            </a:r>
            <a:endParaRPr lang="id-ID" sz="80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Agile Script Calligra" panose="03070402050302030203" pitchFamily="66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2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36A6E-C640-1E14-4EE5-E3BC631E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4" y="130045"/>
            <a:ext cx="1501303" cy="1330586"/>
          </a:xfrm>
          <a:prstGeom prst="rect">
            <a:avLst/>
          </a:prstGeom>
        </p:spPr>
      </p:pic>
      <p:sp>
        <p:nvSpPr>
          <p:cNvPr id="3" name="Title 61">
            <a:extLst>
              <a:ext uri="{FF2B5EF4-FFF2-40B4-BE49-F238E27FC236}">
                <a16:creationId xmlns:a16="http://schemas.microsoft.com/office/drawing/2014/main" id="{A7B6594A-36B8-1B67-9605-383107A3C05C}"/>
              </a:ext>
            </a:extLst>
          </p:cNvPr>
          <p:cNvSpPr txBox="1">
            <a:spLocks/>
          </p:cNvSpPr>
          <p:nvPr/>
        </p:nvSpPr>
        <p:spPr>
          <a:xfrm>
            <a:off x="2734956" y="130045"/>
            <a:ext cx="4089391" cy="99365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a) Tính 7+ 5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6ED60B-79C0-A605-9CCC-C2AB0CB2DC6D}"/>
              </a:ext>
            </a:extLst>
          </p:cNvPr>
          <p:cNvCxnSpPr>
            <a:cxnSpLocks/>
          </p:cNvCxnSpPr>
          <p:nvPr/>
        </p:nvCxnSpPr>
        <p:spPr>
          <a:xfrm flipH="1">
            <a:off x="2112542" y="2431315"/>
            <a:ext cx="4572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8A4BB53-0A93-2F3C-0178-B502E2212C1F}"/>
              </a:ext>
            </a:extLst>
          </p:cNvPr>
          <p:cNvSpPr/>
          <p:nvPr/>
        </p:nvSpPr>
        <p:spPr>
          <a:xfrm>
            <a:off x="1542053" y="2908500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BF1AF5-B3F8-1585-81AC-91F0D08AB513}"/>
              </a:ext>
            </a:extLst>
          </p:cNvPr>
          <p:cNvCxnSpPr>
            <a:cxnSpLocks/>
          </p:cNvCxnSpPr>
          <p:nvPr/>
        </p:nvCxnSpPr>
        <p:spPr>
          <a:xfrm>
            <a:off x="2569742" y="2431315"/>
            <a:ext cx="5588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55C451-F2FF-3C8D-CF19-FEB0585A0EBA}"/>
              </a:ext>
            </a:extLst>
          </p:cNvPr>
          <p:cNvGrpSpPr/>
          <p:nvPr/>
        </p:nvGrpSpPr>
        <p:grpSpPr>
          <a:xfrm>
            <a:off x="525042" y="1760796"/>
            <a:ext cx="7285516" cy="708719"/>
            <a:chOff x="368300" y="806041"/>
            <a:chExt cx="7285516" cy="708719"/>
          </a:xfrm>
        </p:grpSpPr>
        <p:sp>
          <p:nvSpPr>
            <p:cNvPr id="10" name="Google Shape;1177;p42">
              <a:extLst>
                <a:ext uri="{FF2B5EF4-FFF2-40B4-BE49-F238E27FC236}">
                  <a16:creationId xmlns:a16="http://schemas.microsoft.com/office/drawing/2014/main" id="{AD109322-8201-89E3-218C-F46AAFA6E334}"/>
                </a:ext>
              </a:extLst>
            </p:cNvPr>
            <p:cNvSpPr txBox="1">
              <a:spLocks/>
            </p:cNvSpPr>
            <p:nvPr/>
          </p:nvSpPr>
          <p:spPr>
            <a:xfrm>
              <a:off x="368300" y="956931"/>
              <a:ext cx="3024614" cy="458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7 + 5</a:t>
              </a:r>
            </a:p>
          </p:txBody>
        </p:sp>
        <p:sp>
          <p:nvSpPr>
            <p:cNvPr id="11" name="Google Shape;1177;p42">
              <a:extLst>
                <a:ext uri="{FF2B5EF4-FFF2-40B4-BE49-F238E27FC236}">
                  <a16:creationId xmlns:a16="http://schemas.microsoft.com/office/drawing/2014/main" id="{DDB19CCB-E848-E0EA-BA3F-83C6E587B382}"/>
                </a:ext>
              </a:extLst>
            </p:cNvPr>
            <p:cNvSpPr txBox="1">
              <a:spLocks/>
            </p:cNvSpPr>
            <p:nvPr/>
          </p:nvSpPr>
          <p:spPr>
            <a:xfrm>
              <a:off x="2311120" y="966697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2" name="Google Shape;1177;p42">
              <a:extLst>
                <a:ext uri="{FF2B5EF4-FFF2-40B4-BE49-F238E27FC236}">
                  <a16:creationId xmlns:a16="http://schemas.microsoft.com/office/drawing/2014/main" id="{29521B26-6061-5387-95AF-2397AF0DC68E}"/>
                </a:ext>
              </a:extLst>
            </p:cNvPr>
            <p:cNvSpPr txBox="1">
              <a:spLocks/>
            </p:cNvSpPr>
            <p:nvPr/>
          </p:nvSpPr>
          <p:spPr>
            <a:xfrm>
              <a:off x="3073510" y="994622"/>
              <a:ext cx="2109805" cy="335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10  +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B0A64B7-6908-8513-75C5-E5D0F6AF0D6E}"/>
                </a:ext>
              </a:extLst>
            </p:cNvPr>
            <p:cNvSpPr/>
            <p:nvPr/>
          </p:nvSpPr>
          <p:spPr>
            <a:xfrm>
              <a:off x="4997805" y="817244"/>
              <a:ext cx="780915" cy="69751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4" name="Google Shape;1177;p42">
              <a:extLst>
                <a:ext uri="{FF2B5EF4-FFF2-40B4-BE49-F238E27FC236}">
                  <a16:creationId xmlns:a16="http://schemas.microsoft.com/office/drawing/2014/main" id="{1682DE0F-AB08-3BAB-CC97-E4459A8CEB5E}"/>
                </a:ext>
              </a:extLst>
            </p:cNvPr>
            <p:cNvSpPr txBox="1">
              <a:spLocks/>
            </p:cNvSpPr>
            <p:nvPr/>
          </p:nvSpPr>
          <p:spPr>
            <a:xfrm>
              <a:off x="5440791" y="956931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651545-8F27-1F7A-AE3E-A1D00BA10F6D}"/>
                </a:ext>
              </a:extLst>
            </p:cNvPr>
            <p:cNvSpPr/>
            <p:nvPr/>
          </p:nvSpPr>
          <p:spPr>
            <a:xfrm>
              <a:off x="6550167" y="806041"/>
              <a:ext cx="1103649" cy="69751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EE90517D-99E6-6F5D-FBB4-469260737438}"/>
              </a:ext>
            </a:extLst>
          </p:cNvPr>
          <p:cNvSpPr/>
          <p:nvPr/>
        </p:nvSpPr>
        <p:spPr>
          <a:xfrm>
            <a:off x="2734956" y="2901723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2462AB-418C-A9DD-A75A-93CE9062222C}"/>
              </a:ext>
            </a:extLst>
          </p:cNvPr>
          <p:cNvGrpSpPr/>
          <p:nvPr/>
        </p:nvGrpSpPr>
        <p:grpSpPr>
          <a:xfrm>
            <a:off x="4285154" y="2728358"/>
            <a:ext cx="4440658" cy="1331245"/>
            <a:chOff x="4127500" y="1841500"/>
            <a:chExt cx="4013200" cy="90579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D00CCB4-EB2E-D434-DC6F-8B133312E801}"/>
                </a:ext>
              </a:extLst>
            </p:cNvPr>
            <p:cNvSpPr/>
            <p:nvPr/>
          </p:nvSpPr>
          <p:spPr>
            <a:xfrm>
              <a:off x="4127500" y="1841500"/>
              <a:ext cx="4013200" cy="905795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Google Shape;1177;p42">
              <a:extLst>
                <a:ext uri="{FF2B5EF4-FFF2-40B4-BE49-F238E27FC236}">
                  <a16:creationId xmlns:a16="http://schemas.microsoft.com/office/drawing/2014/main" id="{D5E9533F-4AD6-23BC-13B0-2F9E1B8FAE12}"/>
                </a:ext>
              </a:extLst>
            </p:cNvPr>
            <p:cNvSpPr txBox="1">
              <a:spLocks/>
            </p:cNvSpPr>
            <p:nvPr/>
          </p:nvSpPr>
          <p:spPr>
            <a:xfrm>
              <a:off x="4266413" y="2010531"/>
              <a:ext cx="3024614" cy="458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7 + 5 =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F81A241-4B53-E4A1-B8C7-BA9B6E58807C}"/>
                </a:ext>
              </a:extLst>
            </p:cNvPr>
            <p:cNvSpPr/>
            <p:nvPr/>
          </p:nvSpPr>
          <p:spPr>
            <a:xfrm>
              <a:off x="6791922" y="2010901"/>
              <a:ext cx="1044901" cy="474598"/>
            </a:xfrm>
            <a:prstGeom prst="roundRect">
              <a:avLst>
                <a:gd name="adj" fmla="val 14846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48D4117-06E7-3DE5-8A19-F01875B6049F}"/>
              </a:ext>
            </a:extLst>
          </p:cNvPr>
          <p:cNvSpPr/>
          <p:nvPr/>
        </p:nvSpPr>
        <p:spPr>
          <a:xfrm>
            <a:off x="2734956" y="2901723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1325E3-BCAC-3926-CD58-CAE8525A110E}"/>
              </a:ext>
            </a:extLst>
          </p:cNvPr>
          <p:cNvSpPr/>
          <p:nvPr/>
        </p:nvSpPr>
        <p:spPr>
          <a:xfrm>
            <a:off x="5154547" y="1771999"/>
            <a:ext cx="780915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706909" y="1771999"/>
            <a:ext cx="1156196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6FB9EC-210B-13E7-F474-A98300DCAF56}"/>
              </a:ext>
            </a:extLst>
          </p:cNvPr>
          <p:cNvSpPr/>
          <p:nvPr/>
        </p:nvSpPr>
        <p:spPr>
          <a:xfrm>
            <a:off x="7242880" y="2976783"/>
            <a:ext cx="1156196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403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1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36A6E-C640-1E14-4EE5-E3BC631E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2" y="34675"/>
            <a:ext cx="1179709" cy="1045561"/>
          </a:xfrm>
          <a:prstGeom prst="rect">
            <a:avLst/>
          </a:prstGeom>
        </p:spPr>
      </p:pic>
      <p:sp>
        <p:nvSpPr>
          <p:cNvPr id="3" name="Title 61">
            <a:extLst>
              <a:ext uri="{FF2B5EF4-FFF2-40B4-BE49-F238E27FC236}">
                <a16:creationId xmlns:a16="http://schemas.microsoft.com/office/drawing/2014/main" id="{A7B6594A-36B8-1B67-9605-383107A3C05C}"/>
              </a:ext>
            </a:extLst>
          </p:cNvPr>
          <p:cNvSpPr txBox="1">
            <a:spLocks/>
          </p:cNvSpPr>
          <p:nvPr/>
        </p:nvSpPr>
        <p:spPr>
          <a:xfrm>
            <a:off x="2579441" y="114547"/>
            <a:ext cx="4089391" cy="99365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b) </a:t>
            </a:r>
            <a:r>
              <a:rPr lang="en-US" sz="4400" dirty="0" err="1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Tính</a:t>
            </a:r>
            <a:r>
              <a:rPr lang="en-US" sz="4400" dirty="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 7+ 6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F07E686-2154-A437-B47A-0309D8297285}"/>
              </a:ext>
            </a:extLst>
          </p:cNvPr>
          <p:cNvCxnSpPr>
            <a:cxnSpLocks/>
          </p:cNvCxnSpPr>
          <p:nvPr/>
        </p:nvCxnSpPr>
        <p:spPr>
          <a:xfrm flipH="1">
            <a:off x="1957027" y="2533550"/>
            <a:ext cx="4572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FB8D190-D417-29D0-E215-249BAECE0E0B}"/>
              </a:ext>
            </a:extLst>
          </p:cNvPr>
          <p:cNvSpPr/>
          <p:nvPr/>
        </p:nvSpPr>
        <p:spPr>
          <a:xfrm>
            <a:off x="1386538" y="3010735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88BD3D0-252B-A219-B45D-F3599BC2FAF3}"/>
              </a:ext>
            </a:extLst>
          </p:cNvPr>
          <p:cNvCxnSpPr>
            <a:cxnSpLocks/>
          </p:cNvCxnSpPr>
          <p:nvPr/>
        </p:nvCxnSpPr>
        <p:spPr>
          <a:xfrm>
            <a:off x="2414227" y="2533550"/>
            <a:ext cx="558800" cy="47040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C16067-63B2-B6D7-63C3-0D596892D69B}"/>
              </a:ext>
            </a:extLst>
          </p:cNvPr>
          <p:cNvGrpSpPr/>
          <p:nvPr/>
        </p:nvGrpSpPr>
        <p:grpSpPr>
          <a:xfrm>
            <a:off x="369527" y="1863031"/>
            <a:ext cx="7285516" cy="708719"/>
            <a:chOff x="368300" y="806041"/>
            <a:chExt cx="7285516" cy="708719"/>
          </a:xfrm>
        </p:grpSpPr>
        <p:sp>
          <p:nvSpPr>
            <p:cNvPr id="35" name="Google Shape;1177;p42">
              <a:extLst>
                <a:ext uri="{FF2B5EF4-FFF2-40B4-BE49-F238E27FC236}">
                  <a16:creationId xmlns:a16="http://schemas.microsoft.com/office/drawing/2014/main" id="{7871CFE4-A0E5-63ED-104D-78071FEF61E3}"/>
                </a:ext>
              </a:extLst>
            </p:cNvPr>
            <p:cNvSpPr txBox="1">
              <a:spLocks/>
            </p:cNvSpPr>
            <p:nvPr/>
          </p:nvSpPr>
          <p:spPr>
            <a:xfrm>
              <a:off x="368300" y="956931"/>
              <a:ext cx="3024614" cy="458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7 + 6</a:t>
              </a:r>
            </a:p>
          </p:txBody>
        </p:sp>
        <p:sp>
          <p:nvSpPr>
            <p:cNvPr id="36" name="Google Shape;1177;p42">
              <a:extLst>
                <a:ext uri="{FF2B5EF4-FFF2-40B4-BE49-F238E27FC236}">
                  <a16:creationId xmlns:a16="http://schemas.microsoft.com/office/drawing/2014/main" id="{7D1A2B14-78D1-4E9B-EDE0-766E2CC5966B}"/>
                </a:ext>
              </a:extLst>
            </p:cNvPr>
            <p:cNvSpPr txBox="1">
              <a:spLocks/>
            </p:cNvSpPr>
            <p:nvPr/>
          </p:nvSpPr>
          <p:spPr>
            <a:xfrm>
              <a:off x="2311120" y="966697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37" name="Google Shape;1177;p42">
              <a:extLst>
                <a:ext uri="{FF2B5EF4-FFF2-40B4-BE49-F238E27FC236}">
                  <a16:creationId xmlns:a16="http://schemas.microsoft.com/office/drawing/2014/main" id="{77B97A1E-F857-7D1F-33CE-ADE4AEBBEF11}"/>
                </a:ext>
              </a:extLst>
            </p:cNvPr>
            <p:cNvSpPr txBox="1">
              <a:spLocks/>
            </p:cNvSpPr>
            <p:nvPr/>
          </p:nvSpPr>
          <p:spPr>
            <a:xfrm>
              <a:off x="3073510" y="994622"/>
              <a:ext cx="2109805" cy="335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10  +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E59FA36-F244-05AC-4268-E2B07EBD1AD9}"/>
                </a:ext>
              </a:extLst>
            </p:cNvPr>
            <p:cNvSpPr/>
            <p:nvPr/>
          </p:nvSpPr>
          <p:spPr>
            <a:xfrm>
              <a:off x="4997805" y="817244"/>
              <a:ext cx="780915" cy="69751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9" name="Google Shape;1177;p42">
              <a:extLst>
                <a:ext uri="{FF2B5EF4-FFF2-40B4-BE49-F238E27FC236}">
                  <a16:creationId xmlns:a16="http://schemas.microsoft.com/office/drawing/2014/main" id="{114EA91F-4E17-6E32-FFF2-8A6EB118DF84}"/>
                </a:ext>
              </a:extLst>
            </p:cNvPr>
            <p:cNvSpPr txBox="1">
              <a:spLocks/>
            </p:cNvSpPr>
            <p:nvPr/>
          </p:nvSpPr>
          <p:spPr>
            <a:xfrm>
              <a:off x="5440791" y="956931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781CAAC-350D-3617-7575-028FA55D05C0}"/>
                </a:ext>
              </a:extLst>
            </p:cNvPr>
            <p:cNvSpPr/>
            <p:nvPr/>
          </p:nvSpPr>
          <p:spPr>
            <a:xfrm>
              <a:off x="6550167" y="806041"/>
              <a:ext cx="1103649" cy="69751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D93B006-D6C2-08C5-FD3D-A999C4E6E15B}"/>
              </a:ext>
            </a:extLst>
          </p:cNvPr>
          <p:cNvSpPr/>
          <p:nvPr/>
        </p:nvSpPr>
        <p:spPr>
          <a:xfrm>
            <a:off x="2579441" y="3003958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450C60-731D-4BE8-3AAC-EB84EF72D692}"/>
              </a:ext>
            </a:extLst>
          </p:cNvPr>
          <p:cNvGrpSpPr/>
          <p:nvPr/>
        </p:nvGrpSpPr>
        <p:grpSpPr>
          <a:xfrm>
            <a:off x="4204927" y="3163664"/>
            <a:ext cx="4013200" cy="953707"/>
            <a:chOff x="4127500" y="1763774"/>
            <a:chExt cx="4013200" cy="95370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C0ABE6A-DE27-485C-3695-9E5167C5806F}"/>
                </a:ext>
              </a:extLst>
            </p:cNvPr>
            <p:cNvSpPr/>
            <p:nvPr/>
          </p:nvSpPr>
          <p:spPr>
            <a:xfrm>
              <a:off x="4127500" y="1763774"/>
              <a:ext cx="4013200" cy="953707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Google Shape;1177;p42">
              <a:extLst>
                <a:ext uri="{FF2B5EF4-FFF2-40B4-BE49-F238E27FC236}">
                  <a16:creationId xmlns:a16="http://schemas.microsoft.com/office/drawing/2014/main" id="{804BE3C6-4FB6-C705-42A8-CBF93E68C8CC}"/>
                </a:ext>
              </a:extLst>
            </p:cNvPr>
            <p:cNvSpPr txBox="1">
              <a:spLocks/>
            </p:cNvSpPr>
            <p:nvPr/>
          </p:nvSpPr>
          <p:spPr>
            <a:xfrm>
              <a:off x="4127500" y="1999971"/>
              <a:ext cx="3024614" cy="458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500">
                  <a:latin typeface="UTM Avo" panose="02040603050506020204" pitchFamily="18" charset="0"/>
                </a:rPr>
                <a:t>7 + 6 = 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4ED96AB-B80C-1512-E7EA-523C0AAF9DBC}"/>
                </a:ext>
              </a:extLst>
            </p:cNvPr>
            <p:cNvSpPr/>
            <p:nvPr/>
          </p:nvSpPr>
          <p:spPr>
            <a:xfrm>
              <a:off x="6888230" y="1900309"/>
              <a:ext cx="974332" cy="697516"/>
            </a:xfrm>
            <a:prstGeom prst="roundRect">
              <a:avLst>
                <a:gd name="adj" fmla="val 14846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87D85442-1224-0BF1-8D22-57903D7E6D9F}"/>
              </a:ext>
            </a:extLst>
          </p:cNvPr>
          <p:cNvSpPr/>
          <p:nvPr/>
        </p:nvSpPr>
        <p:spPr>
          <a:xfrm>
            <a:off x="2579441" y="2988884"/>
            <a:ext cx="990592" cy="970963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0FCBA-9261-34E6-10A7-B5433F9E6465}"/>
              </a:ext>
            </a:extLst>
          </p:cNvPr>
          <p:cNvSpPr/>
          <p:nvPr/>
        </p:nvSpPr>
        <p:spPr>
          <a:xfrm>
            <a:off x="4999032" y="1874234"/>
            <a:ext cx="780915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CC24E8D-18C4-364F-1BE8-0767C0B66CDB}"/>
              </a:ext>
            </a:extLst>
          </p:cNvPr>
          <p:cNvSpPr/>
          <p:nvPr/>
        </p:nvSpPr>
        <p:spPr>
          <a:xfrm>
            <a:off x="6551394" y="1874234"/>
            <a:ext cx="1156196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48EB62C-59A0-5F16-6B85-DE06455583E0}"/>
              </a:ext>
            </a:extLst>
          </p:cNvPr>
          <p:cNvSpPr/>
          <p:nvPr/>
        </p:nvSpPr>
        <p:spPr>
          <a:xfrm>
            <a:off x="6874725" y="3287862"/>
            <a:ext cx="1156196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UTM Avo" panose="0204060305050602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905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 animBg="1"/>
      <p:bldP spid="41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B683-8B04-2AD3-0EC4-9A1B80FF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969" y="273268"/>
            <a:ext cx="642328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82" y="178436"/>
            <a:ext cx="5005250" cy="209720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768096" y="1983491"/>
            <a:ext cx="4240519" cy="2981573"/>
          </a:xfrm>
          <a:prstGeom prst="wedgeRoundRectCallout">
            <a:avLst>
              <a:gd name="adj1" fmla="val 64068"/>
              <a:gd name="adj2" fmla="val 12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937622" y="2156165"/>
            <a:ext cx="4070993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Cùng lựa chọn Fast food mà bạn yêu thích để hoàn chỉnh bài tập này!</a:t>
            </a:r>
            <a:endParaRPr sz="36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4B9570-147C-910C-DB63-C11298402E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13" b="92560" l="4375" r="45899">
                        <a14:foregroundMark x1="16332" y1="79863" x2="37550" y2="75981"/>
                        <a14:foregroundMark x1="37550" y1="75981" x2="37550" y2="75981"/>
                        <a14:foregroundMark x1="16114" y1="82936" x2="39628" y2="79094"/>
                        <a14:foregroundMark x1="16114" y1="78811" x2="17062" y2="83987"/>
                        <a14:foregroundMark x1="6343" y1="73918" x2="6343" y2="73918"/>
                        <a14:foregroundMark x1="6817" y1="73393" x2="6307" y2="84149"/>
                        <a14:foregroundMark x1="6307" y1="84149" x2="7729" y2="84998"/>
                        <a14:foregroundMark x1="12869" y1="76506" x2="17973" y2="82936"/>
                        <a14:foregroundMark x1="38935" y1="86575" x2="41743" y2="88354"/>
                        <a14:foregroundMark x1="38243" y1="71573" x2="38243" y2="71573"/>
                        <a14:foregroundMark x1="8895" y1="90942" x2="8895" y2="90942"/>
                        <a14:foregroundMark x1="4375" y1="81237" x2="4375" y2="81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" t="66921" r="49126" b="4556"/>
          <a:stretch/>
        </p:blipFill>
        <p:spPr>
          <a:xfrm>
            <a:off x="6055027" y="4229136"/>
            <a:ext cx="1751411" cy="914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theme/theme1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676</Words>
  <Application>Microsoft Office PowerPoint</Application>
  <PresentationFormat>On-screen Show (16:9)</PresentationFormat>
  <Paragraphs>330</Paragraphs>
  <Slides>26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#9Slide07 SVNZiclets</vt:lpstr>
      <vt:lpstr>#9Slide05 Agile Script Calligra</vt:lpstr>
      <vt:lpstr>#9Slide07 Altus</vt:lpstr>
      <vt:lpstr>#9Slide07 Cadena</vt:lpstr>
      <vt:lpstr>SVN-Billo</vt:lpstr>
      <vt:lpstr>Alef</vt:lpstr>
      <vt:lpstr>Arial</vt:lpstr>
      <vt:lpstr>UTM Avo</vt:lpstr>
      <vt:lpstr>Dosis</vt:lpstr>
      <vt:lpstr>Quicksand Medium</vt:lpstr>
      <vt:lpstr>Calibri</vt:lpstr>
      <vt:lpstr>Patrick Hand</vt:lpstr>
      <vt:lpstr>Comfortaa Medium</vt:lpstr>
      <vt:lpstr>Open Sans</vt:lpstr>
      <vt:lpstr>Lora</vt:lpstr>
      <vt:lpstr>SVN-Newton</vt:lpstr>
      <vt:lpstr>#9Slide07 HoneyCream</vt:lpstr>
      <vt:lpstr>#9Slide05 Aphrodite Pro</vt:lpstr>
      <vt:lpstr>SVN-Hole Hearted</vt:lpstr>
      <vt:lpstr>Bowlby One SC</vt:lpstr>
      <vt:lpstr>#9Slide04 SFU Belle</vt:lpstr>
      <vt:lpstr>UTM Guanine</vt:lpstr>
      <vt:lpstr>#9Slide05 SVNSnell Roundhand Sc</vt:lpstr>
      <vt:lpstr>Pacifico</vt:lpstr>
      <vt:lpstr>SVN-Poky's</vt:lpstr>
      <vt:lpstr>Times New Roman</vt:lpstr>
      <vt:lpstr>#9Slide04 Vollkorn Black</vt:lpstr>
      <vt:lpstr>Manjari</vt:lpstr>
      <vt:lpstr>Fast Food Digital Menu Board by Slidesgo</vt:lpstr>
      <vt:lpstr>Toán 2</vt:lpstr>
      <vt:lpstr>PowerPoint Presentation</vt:lpstr>
      <vt:lpstr>PowerPoint Presentation</vt:lpstr>
      <vt:lpstr>PowerPoint Presentation</vt:lpstr>
      <vt:lpstr>Toán 2</vt:lpstr>
      <vt:lpstr>PowerPoint Presentation</vt:lpstr>
      <vt:lpstr>PowerPoint Presentation</vt:lpstr>
      <vt:lpstr>PowerPoint Presentation</vt:lpstr>
      <vt:lpstr>Cùng lựa chọn Fast food mà bạn yêu thích để hoàn chỉnh bài tập này!</vt:lpstr>
      <vt:lpstr>SỐ?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SỐ?</vt:lpstr>
      <vt:lpstr>Các bạn  thật giỏi!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Diệu Hiền MNT</dc:creator>
  <cp:keywords>Diệu Hiền MNT</cp:keywords>
  <cp:lastModifiedBy>Admin</cp:lastModifiedBy>
  <cp:revision>33</cp:revision>
  <dcterms:modified xsi:type="dcterms:W3CDTF">2023-09-20T05:51:49Z</dcterms:modified>
</cp:coreProperties>
</file>