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Lst>
  <p:notesMasterIdLst>
    <p:notesMasterId r:id="rId3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74" r:id="rId23"/>
    <p:sldId id="267" r:id="rId24"/>
    <p:sldId id="268" r:id="rId25"/>
    <p:sldId id="269" r:id="rId26"/>
    <p:sldId id="270" r:id="rId27"/>
    <p:sldId id="271" r:id="rId28"/>
    <p:sldId id="272" r:id="rId29"/>
    <p:sldId id="273" r:id="rId30"/>
  </p:sldIdLst>
  <p:sldSz cx="12192000" cy="6858000"/>
  <p:notesSz cx="6858000" cy="9144000"/>
  <p:embeddedFontLst>
    <p:embeddedFont>
      <p:font typeface="等线" panose="020B0604020202020204" charset="-122"/>
      <p:regular r:id="rId32"/>
      <p:bold r:id="rId33"/>
    </p:embeddedFont>
    <p:embeddedFont>
      <p:font typeface="Arima Madurai" panose="020B0604020202020204" charset="0"/>
      <p:regular r:id="rId34"/>
      <p:bold r:id="rId35"/>
    </p:embeddedFont>
    <p:embeddedFont>
      <p:font typeface="Arima Madurai Black" panose="020B0604020202020204" charset="0"/>
      <p:bold r:id="rId36"/>
    </p:embeddedFont>
    <p:embeddedFont>
      <p:font typeface="HP001 4 hàng" panose="020B0603050302020204" pitchFamily="34" charset="0"/>
      <p:regular r:id="rId37"/>
      <p:bold r:id="rId38"/>
    </p:embeddedFont>
    <p:embeddedFont>
      <p:font typeface="Calibri" panose="020F0502020204030204" pitchFamily="34" charset="0"/>
      <p:regular r:id="rId39"/>
      <p:bold r:id="rId40"/>
      <p:italic r:id="rId41"/>
      <p:boldItalic r:id="rId42"/>
    </p:embeddedFont>
    <p:embeddedFont>
      <p:font typeface="Judson" panose="020B0604020202020204" charset="0"/>
      <p:bold r:id="rId43"/>
    </p:embeddedFont>
    <p:embeddedFont>
      <p:font typeface="Calibri Light" panose="020F0302020204030204" pitchFamily="34" charset="0"/>
      <p:regular r:id="rId44"/>
      <p: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5NC2B/RgZ0YNOQg1tCA9zge2O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2.fntdata"/><Relationship Id="rId38" Type="http://schemas.openxmlformats.org/officeDocument/2006/relationships/font" Target="fonts/font7.fntdata"/><Relationship Id="rId46"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091928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7" name="Google Shape;75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80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4" name="Google Shape;92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790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4" name="Google Shape;93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81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1" name="Google Shape;94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607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7" name="Google Shape;95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6607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6" name="Google Shape;99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6066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1" name="Google Shape;102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5892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8" name="Google Shape;104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7312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8" name="Google Shape;106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998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2" name="Google Shape;1082;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62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758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5" name="Google Shape;79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72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0" name="Google Shape;81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447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9" name="Google Shape;82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3978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8" name="Google Shape;84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3180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7" name="Google Shape;86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570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6" name="Google Shape;88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351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5" name="Google Shape;90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965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1"/>
        <p:cNvGrpSpPr/>
        <p:nvPr/>
      </p:nvGrpSpPr>
      <p:grpSpPr>
        <a:xfrm>
          <a:off x="0" y="0"/>
          <a:ext cx="0" cy="0"/>
          <a:chOff x="0" y="0"/>
          <a:chExt cx="0" cy="0"/>
        </a:xfrm>
      </p:grpSpPr>
      <p:sp>
        <p:nvSpPr>
          <p:cNvPr id="12" name="Google Shape;12;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68"/>
        <p:cNvGrpSpPr/>
        <p:nvPr/>
      </p:nvGrpSpPr>
      <p:grpSpPr>
        <a:xfrm>
          <a:off x="0" y="0"/>
          <a:ext cx="0" cy="0"/>
          <a:chOff x="0" y="0"/>
          <a:chExt cx="0" cy="0"/>
        </a:xfrm>
      </p:grpSpPr>
      <p:sp>
        <p:nvSpPr>
          <p:cNvPr id="69" name="Google Shape;69;p5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86"/>
        <p:cNvGrpSpPr/>
        <p:nvPr/>
      </p:nvGrpSpPr>
      <p:grpSpPr>
        <a:xfrm>
          <a:off x="0" y="0"/>
          <a:ext cx="0" cy="0"/>
          <a:chOff x="0" y="0"/>
          <a:chExt cx="0" cy="0"/>
        </a:xfrm>
      </p:grpSpPr>
      <p:sp>
        <p:nvSpPr>
          <p:cNvPr id="687" name="Google Shape;687;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8" name="Google Shape;688;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89" name="Google Shape;68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0" name="Google Shape;69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1" name="Google Shape;69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692"/>
        <p:cNvGrpSpPr/>
        <p:nvPr/>
      </p:nvGrpSpPr>
      <p:grpSpPr>
        <a:xfrm>
          <a:off x="0" y="0"/>
          <a:ext cx="0" cy="0"/>
          <a:chOff x="0" y="0"/>
          <a:chExt cx="0" cy="0"/>
        </a:xfrm>
      </p:grpSpPr>
      <p:sp>
        <p:nvSpPr>
          <p:cNvPr id="693" name="Google Shape;69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4" name="Google Shape;694;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5" name="Google Shape;69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6" name="Google Shape;69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7" name="Google Shape;69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98"/>
        <p:cNvGrpSpPr/>
        <p:nvPr/>
      </p:nvGrpSpPr>
      <p:grpSpPr>
        <a:xfrm>
          <a:off x="0" y="0"/>
          <a:ext cx="0" cy="0"/>
          <a:chOff x="0" y="0"/>
          <a:chExt cx="0" cy="0"/>
        </a:xfrm>
      </p:grpSpPr>
      <p:sp>
        <p:nvSpPr>
          <p:cNvPr id="699" name="Google Shape;699;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0" name="Google Shape;700;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01" name="Google Shape;70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2" name="Google Shape;70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3" name="Google Shape;70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704"/>
        <p:cNvGrpSpPr/>
        <p:nvPr/>
      </p:nvGrpSpPr>
      <p:grpSpPr>
        <a:xfrm>
          <a:off x="0" y="0"/>
          <a:ext cx="0" cy="0"/>
          <a:chOff x="0" y="0"/>
          <a:chExt cx="0" cy="0"/>
        </a:xfrm>
      </p:grpSpPr>
      <p:sp>
        <p:nvSpPr>
          <p:cNvPr id="705" name="Google Shape;705;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6" name="Google Shape;706;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7" name="Google Shape;707;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8" name="Google Shape;70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9" name="Google Shape;70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0" name="Google Shape;71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711"/>
        <p:cNvGrpSpPr/>
        <p:nvPr/>
      </p:nvGrpSpPr>
      <p:grpSpPr>
        <a:xfrm>
          <a:off x="0" y="0"/>
          <a:ext cx="0" cy="0"/>
          <a:chOff x="0" y="0"/>
          <a:chExt cx="0" cy="0"/>
        </a:xfrm>
      </p:grpSpPr>
      <p:sp>
        <p:nvSpPr>
          <p:cNvPr id="712" name="Google Shape;712;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3" name="Google Shape;713;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4" name="Google Shape;714;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5" name="Google Shape;715;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6" name="Google Shape;716;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7" name="Google Shape;71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8" name="Google Shape;71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9" name="Google Shape;71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720"/>
        <p:cNvGrpSpPr/>
        <p:nvPr/>
      </p:nvGrpSpPr>
      <p:grpSpPr>
        <a:xfrm>
          <a:off x="0" y="0"/>
          <a:ext cx="0" cy="0"/>
          <a:chOff x="0" y="0"/>
          <a:chExt cx="0" cy="0"/>
        </a:xfrm>
      </p:grpSpPr>
      <p:sp>
        <p:nvSpPr>
          <p:cNvPr id="721" name="Google Shape;721;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2" name="Google Shape;72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3" name="Google Shape;72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4" name="Google Shape;72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25"/>
        <p:cNvGrpSpPr/>
        <p:nvPr/>
      </p:nvGrpSpPr>
      <p:grpSpPr>
        <a:xfrm>
          <a:off x="0" y="0"/>
          <a:ext cx="0" cy="0"/>
          <a:chOff x="0" y="0"/>
          <a:chExt cx="0" cy="0"/>
        </a:xfrm>
      </p:grpSpPr>
      <p:sp>
        <p:nvSpPr>
          <p:cNvPr id="726" name="Google Shape;72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7" name="Google Shape;72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8" name="Google Shape;72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29"/>
        <p:cNvGrpSpPr/>
        <p:nvPr/>
      </p:nvGrpSpPr>
      <p:grpSpPr>
        <a:xfrm>
          <a:off x="0" y="0"/>
          <a:ext cx="0" cy="0"/>
          <a:chOff x="0" y="0"/>
          <a:chExt cx="0" cy="0"/>
        </a:xfrm>
      </p:grpSpPr>
      <p:sp>
        <p:nvSpPr>
          <p:cNvPr id="730" name="Google Shape;730;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1" name="Google Shape;731;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2" name="Google Shape;732;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3" name="Google Shape;73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4" name="Google Shape;73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5" name="Google Shape;73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36"/>
        <p:cNvGrpSpPr/>
        <p:nvPr/>
      </p:nvGrpSpPr>
      <p:grpSpPr>
        <a:xfrm>
          <a:off x="0" y="0"/>
          <a:ext cx="0" cy="0"/>
          <a:chOff x="0" y="0"/>
          <a:chExt cx="0" cy="0"/>
        </a:xfrm>
      </p:grpSpPr>
      <p:sp>
        <p:nvSpPr>
          <p:cNvPr id="737" name="Google Shape;737;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8" name="Google Shape;738;p46"/>
          <p:cNvSpPr>
            <a:spLocks noGrp="1"/>
          </p:cNvSpPr>
          <p:nvPr>
            <p:ph type="pic" idx="2"/>
          </p:nvPr>
        </p:nvSpPr>
        <p:spPr>
          <a:xfrm>
            <a:off x="5183188" y="987425"/>
            <a:ext cx="6172200" cy="4873625"/>
          </a:xfrm>
          <a:prstGeom prst="rect">
            <a:avLst/>
          </a:prstGeom>
          <a:noFill/>
          <a:ln>
            <a:noFill/>
          </a:ln>
        </p:spPr>
      </p:sp>
      <p:sp>
        <p:nvSpPr>
          <p:cNvPr id="739" name="Google Shape;739;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0" name="Google Shape;74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1" name="Google Shape;74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2" name="Google Shape;74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43"/>
        <p:cNvGrpSpPr/>
        <p:nvPr/>
      </p:nvGrpSpPr>
      <p:grpSpPr>
        <a:xfrm>
          <a:off x="0" y="0"/>
          <a:ext cx="0" cy="0"/>
          <a:chOff x="0" y="0"/>
          <a:chExt cx="0" cy="0"/>
        </a:xfrm>
      </p:grpSpPr>
      <p:sp>
        <p:nvSpPr>
          <p:cNvPr id="744" name="Google Shape;74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5" name="Google Shape;745;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6" name="Google Shape;74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7" name="Google Shape;74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8" name="Google Shape;74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8"/>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8"/>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49"/>
        <p:cNvGrpSpPr/>
        <p:nvPr/>
      </p:nvGrpSpPr>
      <p:grpSpPr>
        <a:xfrm>
          <a:off x="0" y="0"/>
          <a:ext cx="0" cy="0"/>
          <a:chOff x="0" y="0"/>
          <a:chExt cx="0" cy="0"/>
        </a:xfrm>
      </p:grpSpPr>
      <p:sp>
        <p:nvSpPr>
          <p:cNvPr id="750" name="Google Shape;750;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1" name="Google Shape;751;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2" name="Google Shape;75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3" name="Google Shape;75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4" name="Google Shape;75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13/9/2024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124993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968645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13/9/2024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1710839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13/9/2024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6545506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13/9/2024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248658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13/9/2024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8671925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13/9/2024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41198463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92613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758891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4088601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5834430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081" y="1600468"/>
            <a:ext cx="5430971" cy="452565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50794" y="1600469"/>
            <a:ext cx="5432125" cy="220710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50794" y="3917873"/>
            <a:ext cx="5432125" cy="220825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28811750"/>
      </p:ext>
    </p:extLst>
  </p:cSld>
  <p:clrMapOvr>
    <a:masterClrMapping/>
  </p:clrMapOvr>
  <p:transition spd="slow" advTm="1000">
    <p:split orient="ver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750028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2"/>
        <p:cNvGrpSpPr/>
        <p:nvPr/>
      </p:nvGrpSpPr>
      <p:grpSpPr>
        <a:xfrm>
          <a:off x="0" y="0"/>
          <a:ext cx="0" cy="0"/>
          <a:chOff x="0" y="0"/>
          <a:chExt cx="0" cy="0"/>
        </a:xfrm>
      </p:grpSpPr>
      <p:sp>
        <p:nvSpPr>
          <p:cNvPr id="93" name="Google Shape;93;p5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5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5" name="Google Shape;95;p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98"/>
        <p:cNvGrpSpPr/>
        <p:nvPr/>
      </p:nvGrpSpPr>
      <p:grpSpPr>
        <a:xfrm>
          <a:off x="0" y="0"/>
          <a:ext cx="0" cy="0"/>
          <a:chOff x="0" y="0"/>
          <a:chExt cx="0" cy="0"/>
        </a:xfrm>
      </p:grpSpPr>
      <p:sp>
        <p:nvSpPr>
          <p:cNvPr id="99" name="Google Shape;99;p6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1" name="Google Shape;101;p6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04"/>
        <p:cNvGrpSpPr/>
        <p:nvPr/>
      </p:nvGrpSpPr>
      <p:grpSpPr>
        <a:xfrm>
          <a:off x="0" y="0"/>
          <a:ext cx="0" cy="0"/>
          <a:chOff x="0" y="0"/>
          <a:chExt cx="0" cy="0"/>
        </a:xfrm>
      </p:grpSpPr>
      <p:sp>
        <p:nvSpPr>
          <p:cNvPr id="105" name="Google Shape;105;p6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7" name="Google Shape;107;p6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8" name="Google Shape;108;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6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11"/>
        <p:cNvGrpSpPr/>
        <p:nvPr/>
      </p:nvGrpSpPr>
      <p:grpSpPr>
        <a:xfrm>
          <a:off x="0" y="0"/>
          <a:ext cx="0" cy="0"/>
          <a:chOff x="0" y="0"/>
          <a:chExt cx="0" cy="0"/>
        </a:xfrm>
      </p:grpSpPr>
      <p:sp>
        <p:nvSpPr>
          <p:cNvPr id="112" name="Google Shape;112;p6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6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4" name="Google Shape;114;p6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5" name="Google Shape;115;p6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6" name="Google Shape;116;p6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7" name="Google Shape;117;p6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6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6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20"/>
        <p:cNvGrpSpPr/>
        <p:nvPr/>
      </p:nvGrpSpPr>
      <p:grpSpPr>
        <a:xfrm>
          <a:off x="0" y="0"/>
          <a:ext cx="0" cy="0"/>
          <a:chOff x="0" y="0"/>
          <a:chExt cx="0" cy="0"/>
        </a:xfrm>
      </p:grpSpPr>
      <p:sp>
        <p:nvSpPr>
          <p:cNvPr id="121" name="Google Shape;121;p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6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6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6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25"/>
        <p:cNvGrpSpPr/>
        <p:nvPr/>
      </p:nvGrpSpPr>
      <p:grpSpPr>
        <a:xfrm>
          <a:off x="0" y="0"/>
          <a:ext cx="0" cy="0"/>
          <a:chOff x="0" y="0"/>
          <a:chExt cx="0" cy="0"/>
        </a:xfrm>
      </p:grpSpPr>
      <p:sp>
        <p:nvSpPr>
          <p:cNvPr id="126" name="Google Shape;126;p6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29"/>
        <p:cNvGrpSpPr/>
        <p:nvPr/>
      </p:nvGrpSpPr>
      <p:grpSpPr>
        <a:xfrm>
          <a:off x="0" y="0"/>
          <a:ext cx="0" cy="0"/>
          <a:chOff x="0" y="0"/>
          <a:chExt cx="0" cy="0"/>
        </a:xfrm>
      </p:grpSpPr>
      <p:sp>
        <p:nvSpPr>
          <p:cNvPr id="130" name="Google Shape;130;p6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65"/>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2" name="Google Shape;132;p6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3" name="Google Shape;133;p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6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4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4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6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6"/>
          <p:cNvSpPr>
            <a:spLocks noGrp="1"/>
          </p:cNvSpPr>
          <p:nvPr>
            <p:ph type="pic" idx="2"/>
          </p:nvPr>
        </p:nvSpPr>
        <p:spPr>
          <a:xfrm>
            <a:off x="2389717" y="612775"/>
            <a:ext cx="7315200" cy="4114800"/>
          </a:xfrm>
          <a:prstGeom prst="rect">
            <a:avLst/>
          </a:prstGeom>
          <a:noFill/>
          <a:ln>
            <a:noFill/>
          </a:ln>
        </p:spPr>
      </p:sp>
      <p:sp>
        <p:nvSpPr>
          <p:cNvPr id="139" name="Google Shape;139;p6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0" name="Google Shape;140;p6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6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6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43"/>
        <p:cNvGrpSpPr/>
        <p:nvPr/>
      </p:nvGrpSpPr>
      <p:grpSpPr>
        <a:xfrm>
          <a:off x="0" y="0"/>
          <a:ext cx="0" cy="0"/>
          <a:chOff x="0" y="0"/>
          <a:chExt cx="0" cy="0"/>
        </a:xfrm>
      </p:grpSpPr>
      <p:sp>
        <p:nvSpPr>
          <p:cNvPr id="144" name="Google Shape;144;p6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6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6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6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6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68"/>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68"/>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6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6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6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4" name="Google Shape;164;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7"/>
        <p:cNvGrpSpPr/>
        <p:nvPr/>
      </p:nvGrpSpPr>
      <p:grpSpPr>
        <a:xfrm>
          <a:off x="0" y="0"/>
          <a:ext cx="0" cy="0"/>
          <a:chOff x="0" y="0"/>
          <a:chExt cx="0" cy="0"/>
        </a:xfrm>
      </p:grpSpPr>
      <p:sp>
        <p:nvSpPr>
          <p:cNvPr id="168" name="Google Shape;168;p12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12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0" name="Google Shape;170;p1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1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73"/>
        <p:cNvGrpSpPr/>
        <p:nvPr/>
      </p:nvGrpSpPr>
      <p:grpSpPr>
        <a:xfrm>
          <a:off x="0" y="0"/>
          <a:ext cx="0" cy="0"/>
          <a:chOff x="0" y="0"/>
          <a:chExt cx="0" cy="0"/>
        </a:xfrm>
      </p:grpSpPr>
      <p:sp>
        <p:nvSpPr>
          <p:cNvPr id="174" name="Google Shape;174;p13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13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76" name="Google Shape;176;p1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79"/>
        <p:cNvGrpSpPr/>
        <p:nvPr/>
      </p:nvGrpSpPr>
      <p:grpSpPr>
        <a:xfrm>
          <a:off x="0" y="0"/>
          <a:ext cx="0" cy="0"/>
          <a:chOff x="0" y="0"/>
          <a:chExt cx="0" cy="0"/>
        </a:xfrm>
      </p:grpSpPr>
      <p:sp>
        <p:nvSpPr>
          <p:cNvPr id="180" name="Google Shape;180;p1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13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2" name="Google Shape;182;p13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3" name="Google Shape;183;p1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86"/>
        <p:cNvGrpSpPr/>
        <p:nvPr/>
      </p:nvGrpSpPr>
      <p:grpSpPr>
        <a:xfrm>
          <a:off x="0" y="0"/>
          <a:ext cx="0" cy="0"/>
          <a:chOff x="0" y="0"/>
          <a:chExt cx="0" cy="0"/>
        </a:xfrm>
      </p:grpSpPr>
      <p:sp>
        <p:nvSpPr>
          <p:cNvPr id="187" name="Google Shape;187;p1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13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89" name="Google Shape;189;p13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90" name="Google Shape;190;p13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1" name="Google Shape;191;p13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92" name="Google Shape;192;p1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1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1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95"/>
        <p:cNvGrpSpPr/>
        <p:nvPr/>
      </p:nvGrpSpPr>
      <p:grpSpPr>
        <a:xfrm>
          <a:off x="0" y="0"/>
          <a:ext cx="0" cy="0"/>
          <a:chOff x="0" y="0"/>
          <a:chExt cx="0" cy="0"/>
        </a:xfrm>
      </p:grpSpPr>
      <p:sp>
        <p:nvSpPr>
          <p:cNvPr id="196" name="Google Shape;196;p13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1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1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00"/>
        <p:cNvGrpSpPr/>
        <p:nvPr/>
      </p:nvGrpSpPr>
      <p:grpSpPr>
        <a:xfrm>
          <a:off x="0" y="0"/>
          <a:ext cx="0" cy="0"/>
          <a:chOff x="0" y="0"/>
          <a:chExt cx="0" cy="0"/>
        </a:xfrm>
      </p:grpSpPr>
      <p:sp>
        <p:nvSpPr>
          <p:cNvPr id="201" name="Google Shape;201;p1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1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1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3"/>
        <p:cNvGrpSpPr/>
        <p:nvPr/>
      </p:nvGrpSpPr>
      <p:grpSpPr>
        <a:xfrm>
          <a:off x="0" y="0"/>
          <a:ext cx="0" cy="0"/>
          <a:chOff x="0" y="0"/>
          <a:chExt cx="0" cy="0"/>
        </a:xfrm>
      </p:grpSpPr>
      <p:sp>
        <p:nvSpPr>
          <p:cNvPr id="24" name="Google Shape;24;p5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5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04"/>
        <p:cNvGrpSpPr/>
        <p:nvPr/>
      </p:nvGrpSpPr>
      <p:grpSpPr>
        <a:xfrm>
          <a:off x="0" y="0"/>
          <a:ext cx="0" cy="0"/>
          <a:chOff x="0" y="0"/>
          <a:chExt cx="0" cy="0"/>
        </a:xfrm>
      </p:grpSpPr>
      <p:sp>
        <p:nvSpPr>
          <p:cNvPr id="205" name="Google Shape;205;p13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135"/>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07" name="Google Shape;207;p13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08" name="Google Shape;208;p1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1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1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11"/>
        <p:cNvGrpSpPr/>
        <p:nvPr/>
      </p:nvGrpSpPr>
      <p:grpSpPr>
        <a:xfrm>
          <a:off x="0" y="0"/>
          <a:ext cx="0" cy="0"/>
          <a:chOff x="0" y="0"/>
          <a:chExt cx="0" cy="0"/>
        </a:xfrm>
      </p:grpSpPr>
      <p:sp>
        <p:nvSpPr>
          <p:cNvPr id="212" name="Google Shape;212;p13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136"/>
          <p:cNvSpPr>
            <a:spLocks noGrp="1"/>
          </p:cNvSpPr>
          <p:nvPr>
            <p:ph type="pic" idx="2"/>
          </p:nvPr>
        </p:nvSpPr>
        <p:spPr>
          <a:xfrm>
            <a:off x="2389717" y="612775"/>
            <a:ext cx="7315200" cy="4114800"/>
          </a:xfrm>
          <a:prstGeom prst="rect">
            <a:avLst/>
          </a:prstGeom>
          <a:noFill/>
          <a:ln>
            <a:noFill/>
          </a:ln>
        </p:spPr>
      </p:sp>
      <p:sp>
        <p:nvSpPr>
          <p:cNvPr id="214" name="Google Shape;214;p13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5" name="Google Shape;215;p1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13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13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218"/>
        <p:cNvGrpSpPr/>
        <p:nvPr/>
      </p:nvGrpSpPr>
      <p:grpSpPr>
        <a:xfrm>
          <a:off x="0" y="0"/>
          <a:ext cx="0" cy="0"/>
          <a:chOff x="0" y="0"/>
          <a:chExt cx="0" cy="0"/>
        </a:xfrm>
      </p:grpSpPr>
      <p:sp>
        <p:nvSpPr>
          <p:cNvPr id="219" name="Google Shape;219;p1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13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1" name="Google Shape;221;p1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1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1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24"/>
        <p:cNvGrpSpPr/>
        <p:nvPr/>
      </p:nvGrpSpPr>
      <p:grpSpPr>
        <a:xfrm>
          <a:off x="0" y="0"/>
          <a:ext cx="0" cy="0"/>
          <a:chOff x="0" y="0"/>
          <a:chExt cx="0" cy="0"/>
        </a:xfrm>
      </p:grpSpPr>
      <p:sp>
        <p:nvSpPr>
          <p:cNvPr id="225" name="Google Shape;225;p138"/>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138"/>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7" name="Google Shape;227;p1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1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1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36"/>
        <p:cNvGrpSpPr/>
        <p:nvPr/>
      </p:nvGrpSpPr>
      <p:grpSpPr>
        <a:xfrm>
          <a:off x="0" y="0"/>
          <a:ext cx="0" cy="0"/>
          <a:chOff x="0" y="0"/>
          <a:chExt cx="0" cy="0"/>
        </a:xfrm>
      </p:grpSpPr>
      <p:sp>
        <p:nvSpPr>
          <p:cNvPr id="237" name="Google Shape;237;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2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9" name="Google Shape;239;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42"/>
        <p:cNvGrpSpPr/>
        <p:nvPr/>
      </p:nvGrpSpPr>
      <p:grpSpPr>
        <a:xfrm>
          <a:off x="0" y="0"/>
          <a:ext cx="0" cy="0"/>
          <a:chOff x="0" y="0"/>
          <a:chExt cx="0" cy="0"/>
        </a:xfrm>
      </p:grpSpPr>
      <p:sp>
        <p:nvSpPr>
          <p:cNvPr id="243" name="Google Shape;243;p6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6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5" name="Google Shape;245;p6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6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6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48"/>
        <p:cNvGrpSpPr/>
        <p:nvPr/>
      </p:nvGrpSpPr>
      <p:grpSpPr>
        <a:xfrm>
          <a:off x="0" y="0"/>
          <a:ext cx="0" cy="0"/>
          <a:chOff x="0" y="0"/>
          <a:chExt cx="0" cy="0"/>
        </a:xfrm>
      </p:grpSpPr>
      <p:sp>
        <p:nvSpPr>
          <p:cNvPr id="249" name="Google Shape;249;p7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7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51" name="Google Shape;251;p7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7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7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54"/>
        <p:cNvGrpSpPr/>
        <p:nvPr/>
      </p:nvGrpSpPr>
      <p:grpSpPr>
        <a:xfrm>
          <a:off x="0" y="0"/>
          <a:ext cx="0" cy="0"/>
          <a:chOff x="0" y="0"/>
          <a:chExt cx="0" cy="0"/>
        </a:xfrm>
      </p:grpSpPr>
      <p:sp>
        <p:nvSpPr>
          <p:cNvPr id="255" name="Google Shape;255;p7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7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57" name="Google Shape;257;p7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58" name="Google Shape;258;p7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7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7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61"/>
        <p:cNvGrpSpPr/>
        <p:nvPr/>
      </p:nvGrpSpPr>
      <p:grpSpPr>
        <a:xfrm>
          <a:off x="0" y="0"/>
          <a:ext cx="0" cy="0"/>
          <a:chOff x="0" y="0"/>
          <a:chExt cx="0" cy="0"/>
        </a:xfrm>
      </p:grpSpPr>
      <p:sp>
        <p:nvSpPr>
          <p:cNvPr id="262" name="Google Shape;262;p7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7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4" name="Google Shape;264;p7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65" name="Google Shape;265;p7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6" name="Google Shape;266;p7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67" name="Google Shape;267;p7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7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7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70"/>
        <p:cNvGrpSpPr/>
        <p:nvPr/>
      </p:nvGrpSpPr>
      <p:grpSpPr>
        <a:xfrm>
          <a:off x="0" y="0"/>
          <a:ext cx="0" cy="0"/>
          <a:chOff x="0" y="0"/>
          <a:chExt cx="0" cy="0"/>
        </a:xfrm>
      </p:grpSpPr>
      <p:sp>
        <p:nvSpPr>
          <p:cNvPr id="271" name="Google Shape;271;p7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7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7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7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9"/>
        <p:cNvGrpSpPr/>
        <p:nvPr/>
      </p:nvGrpSpPr>
      <p:grpSpPr>
        <a:xfrm>
          <a:off x="0" y="0"/>
          <a:ext cx="0" cy="0"/>
          <a:chOff x="0" y="0"/>
          <a:chExt cx="0" cy="0"/>
        </a:xfrm>
      </p:grpSpPr>
      <p:sp>
        <p:nvSpPr>
          <p:cNvPr id="30" name="Google Shape;30;p5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75"/>
        <p:cNvGrpSpPr/>
        <p:nvPr/>
      </p:nvGrpSpPr>
      <p:grpSpPr>
        <a:xfrm>
          <a:off x="0" y="0"/>
          <a:ext cx="0" cy="0"/>
          <a:chOff x="0" y="0"/>
          <a:chExt cx="0" cy="0"/>
        </a:xfrm>
      </p:grpSpPr>
      <p:sp>
        <p:nvSpPr>
          <p:cNvPr id="276" name="Google Shape;276;p7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7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7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79"/>
        <p:cNvGrpSpPr/>
        <p:nvPr/>
      </p:nvGrpSpPr>
      <p:grpSpPr>
        <a:xfrm>
          <a:off x="0" y="0"/>
          <a:ext cx="0" cy="0"/>
          <a:chOff x="0" y="0"/>
          <a:chExt cx="0" cy="0"/>
        </a:xfrm>
      </p:grpSpPr>
      <p:sp>
        <p:nvSpPr>
          <p:cNvPr id="280" name="Google Shape;280;p7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75"/>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82" name="Google Shape;282;p7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83" name="Google Shape;283;p7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7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7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86"/>
        <p:cNvGrpSpPr/>
        <p:nvPr/>
      </p:nvGrpSpPr>
      <p:grpSpPr>
        <a:xfrm>
          <a:off x="0" y="0"/>
          <a:ext cx="0" cy="0"/>
          <a:chOff x="0" y="0"/>
          <a:chExt cx="0" cy="0"/>
        </a:xfrm>
      </p:grpSpPr>
      <p:sp>
        <p:nvSpPr>
          <p:cNvPr id="287" name="Google Shape;287;p7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8" name="Google Shape;288;p76"/>
          <p:cNvSpPr>
            <a:spLocks noGrp="1"/>
          </p:cNvSpPr>
          <p:nvPr>
            <p:ph type="pic" idx="2"/>
          </p:nvPr>
        </p:nvSpPr>
        <p:spPr>
          <a:xfrm>
            <a:off x="2389717" y="612775"/>
            <a:ext cx="7315200" cy="4114800"/>
          </a:xfrm>
          <a:prstGeom prst="rect">
            <a:avLst/>
          </a:prstGeom>
          <a:noFill/>
          <a:ln>
            <a:noFill/>
          </a:ln>
        </p:spPr>
      </p:sp>
      <p:sp>
        <p:nvSpPr>
          <p:cNvPr id="289" name="Google Shape;289;p7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90" name="Google Shape;290;p7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7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7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293"/>
        <p:cNvGrpSpPr/>
        <p:nvPr/>
      </p:nvGrpSpPr>
      <p:grpSpPr>
        <a:xfrm>
          <a:off x="0" y="0"/>
          <a:ext cx="0" cy="0"/>
          <a:chOff x="0" y="0"/>
          <a:chExt cx="0" cy="0"/>
        </a:xfrm>
      </p:grpSpPr>
      <p:sp>
        <p:nvSpPr>
          <p:cNvPr id="294" name="Google Shape;294;p7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5" name="Google Shape;295;p7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6" name="Google Shape;296;p7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7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7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99"/>
        <p:cNvGrpSpPr/>
        <p:nvPr/>
      </p:nvGrpSpPr>
      <p:grpSpPr>
        <a:xfrm>
          <a:off x="0" y="0"/>
          <a:ext cx="0" cy="0"/>
          <a:chOff x="0" y="0"/>
          <a:chExt cx="0" cy="0"/>
        </a:xfrm>
      </p:grpSpPr>
      <p:sp>
        <p:nvSpPr>
          <p:cNvPr id="300" name="Google Shape;300;p78"/>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78"/>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2" name="Google Shape;302;p7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7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7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311"/>
        <p:cNvGrpSpPr/>
        <p:nvPr/>
      </p:nvGrpSpPr>
      <p:grpSpPr>
        <a:xfrm>
          <a:off x="0" y="0"/>
          <a:ext cx="0" cy="0"/>
          <a:chOff x="0" y="0"/>
          <a:chExt cx="0" cy="0"/>
        </a:xfrm>
      </p:grpSpPr>
      <p:sp>
        <p:nvSpPr>
          <p:cNvPr id="312" name="Google Shape;312;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3" name="Google Shape;313;p2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4" name="Google Shape;314;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17"/>
        <p:cNvGrpSpPr/>
        <p:nvPr/>
      </p:nvGrpSpPr>
      <p:grpSpPr>
        <a:xfrm>
          <a:off x="0" y="0"/>
          <a:ext cx="0" cy="0"/>
          <a:chOff x="0" y="0"/>
          <a:chExt cx="0" cy="0"/>
        </a:xfrm>
      </p:grpSpPr>
      <p:sp>
        <p:nvSpPr>
          <p:cNvPr id="318" name="Google Shape;318;p7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9" name="Google Shape;319;p7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20" name="Google Shape;320;p7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7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2" name="Google Shape;322;p7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23"/>
        <p:cNvGrpSpPr/>
        <p:nvPr/>
      </p:nvGrpSpPr>
      <p:grpSpPr>
        <a:xfrm>
          <a:off x="0" y="0"/>
          <a:ext cx="0" cy="0"/>
          <a:chOff x="0" y="0"/>
          <a:chExt cx="0" cy="0"/>
        </a:xfrm>
      </p:grpSpPr>
      <p:sp>
        <p:nvSpPr>
          <p:cNvPr id="324" name="Google Shape;324;p8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5" name="Google Shape;325;p8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26" name="Google Shape;326;p8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8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8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29"/>
        <p:cNvGrpSpPr/>
        <p:nvPr/>
      </p:nvGrpSpPr>
      <p:grpSpPr>
        <a:xfrm>
          <a:off x="0" y="0"/>
          <a:ext cx="0" cy="0"/>
          <a:chOff x="0" y="0"/>
          <a:chExt cx="0" cy="0"/>
        </a:xfrm>
      </p:grpSpPr>
      <p:sp>
        <p:nvSpPr>
          <p:cNvPr id="330" name="Google Shape;330;p8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8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2" name="Google Shape;332;p8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3" name="Google Shape;333;p8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8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8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36"/>
        <p:cNvGrpSpPr/>
        <p:nvPr/>
      </p:nvGrpSpPr>
      <p:grpSpPr>
        <a:xfrm>
          <a:off x="0" y="0"/>
          <a:ext cx="0" cy="0"/>
          <a:chOff x="0" y="0"/>
          <a:chExt cx="0" cy="0"/>
        </a:xfrm>
      </p:grpSpPr>
      <p:sp>
        <p:nvSpPr>
          <p:cNvPr id="337" name="Google Shape;337;p8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8" name="Google Shape;338;p8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9" name="Google Shape;339;p8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40" name="Google Shape;340;p8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41" name="Google Shape;341;p8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42" name="Google Shape;342;p8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8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8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6"/>
        <p:cNvGrpSpPr/>
        <p:nvPr/>
      </p:nvGrpSpPr>
      <p:grpSpPr>
        <a:xfrm>
          <a:off x="0" y="0"/>
          <a:ext cx="0" cy="0"/>
          <a:chOff x="0" y="0"/>
          <a:chExt cx="0" cy="0"/>
        </a:xfrm>
      </p:grpSpPr>
      <p:sp>
        <p:nvSpPr>
          <p:cNvPr id="37" name="Google Shape;37;p5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5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5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5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5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45"/>
        <p:cNvGrpSpPr/>
        <p:nvPr/>
      </p:nvGrpSpPr>
      <p:grpSpPr>
        <a:xfrm>
          <a:off x="0" y="0"/>
          <a:ext cx="0" cy="0"/>
          <a:chOff x="0" y="0"/>
          <a:chExt cx="0" cy="0"/>
        </a:xfrm>
      </p:grpSpPr>
      <p:sp>
        <p:nvSpPr>
          <p:cNvPr id="346" name="Google Shape;346;p8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7" name="Google Shape;347;p8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8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8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50"/>
        <p:cNvGrpSpPr/>
        <p:nvPr/>
      </p:nvGrpSpPr>
      <p:grpSpPr>
        <a:xfrm>
          <a:off x="0" y="0"/>
          <a:ext cx="0" cy="0"/>
          <a:chOff x="0" y="0"/>
          <a:chExt cx="0" cy="0"/>
        </a:xfrm>
      </p:grpSpPr>
      <p:sp>
        <p:nvSpPr>
          <p:cNvPr id="351" name="Google Shape;351;p8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8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8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54"/>
        <p:cNvGrpSpPr/>
        <p:nvPr/>
      </p:nvGrpSpPr>
      <p:grpSpPr>
        <a:xfrm>
          <a:off x="0" y="0"/>
          <a:ext cx="0" cy="0"/>
          <a:chOff x="0" y="0"/>
          <a:chExt cx="0" cy="0"/>
        </a:xfrm>
      </p:grpSpPr>
      <p:sp>
        <p:nvSpPr>
          <p:cNvPr id="355" name="Google Shape;355;p8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85"/>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57" name="Google Shape;357;p8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8" name="Google Shape;358;p8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8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8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61"/>
        <p:cNvGrpSpPr/>
        <p:nvPr/>
      </p:nvGrpSpPr>
      <p:grpSpPr>
        <a:xfrm>
          <a:off x="0" y="0"/>
          <a:ext cx="0" cy="0"/>
          <a:chOff x="0" y="0"/>
          <a:chExt cx="0" cy="0"/>
        </a:xfrm>
      </p:grpSpPr>
      <p:sp>
        <p:nvSpPr>
          <p:cNvPr id="362" name="Google Shape;362;p8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86"/>
          <p:cNvSpPr>
            <a:spLocks noGrp="1"/>
          </p:cNvSpPr>
          <p:nvPr>
            <p:ph type="pic" idx="2"/>
          </p:nvPr>
        </p:nvSpPr>
        <p:spPr>
          <a:xfrm>
            <a:off x="2389717" y="612775"/>
            <a:ext cx="7315200" cy="4114800"/>
          </a:xfrm>
          <a:prstGeom prst="rect">
            <a:avLst/>
          </a:prstGeom>
          <a:noFill/>
          <a:ln>
            <a:noFill/>
          </a:ln>
        </p:spPr>
      </p:sp>
      <p:sp>
        <p:nvSpPr>
          <p:cNvPr id="364" name="Google Shape;364;p8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65" name="Google Shape;365;p8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8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8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368"/>
        <p:cNvGrpSpPr/>
        <p:nvPr/>
      </p:nvGrpSpPr>
      <p:grpSpPr>
        <a:xfrm>
          <a:off x="0" y="0"/>
          <a:ext cx="0" cy="0"/>
          <a:chOff x="0" y="0"/>
          <a:chExt cx="0" cy="0"/>
        </a:xfrm>
      </p:grpSpPr>
      <p:sp>
        <p:nvSpPr>
          <p:cNvPr id="369" name="Google Shape;369;p8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8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1" name="Google Shape;371;p8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8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8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374"/>
        <p:cNvGrpSpPr/>
        <p:nvPr/>
      </p:nvGrpSpPr>
      <p:grpSpPr>
        <a:xfrm>
          <a:off x="0" y="0"/>
          <a:ext cx="0" cy="0"/>
          <a:chOff x="0" y="0"/>
          <a:chExt cx="0" cy="0"/>
        </a:xfrm>
      </p:grpSpPr>
      <p:sp>
        <p:nvSpPr>
          <p:cNvPr id="375" name="Google Shape;375;p88"/>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88"/>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7" name="Google Shape;377;p8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8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8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386"/>
        <p:cNvGrpSpPr/>
        <p:nvPr/>
      </p:nvGrpSpPr>
      <p:grpSpPr>
        <a:xfrm>
          <a:off x="0" y="0"/>
          <a:ext cx="0" cy="0"/>
          <a:chOff x="0" y="0"/>
          <a:chExt cx="0" cy="0"/>
        </a:xfrm>
      </p:grpSpPr>
      <p:sp>
        <p:nvSpPr>
          <p:cNvPr id="387" name="Google Shape;387;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8" name="Google Shape;388;p3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9" name="Google Shape;389;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92"/>
        <p:cNvGrpSpPr/>
        <p:nvPr/>
      </p:nvGrpSpPr>
      <p:grpSpPr>
        <a:xfrm>
          <a:off x="0" y="0"/>
          <a:ext cx="0" cy="0"/>
          <a:chOff x="0" y="0"/>
          <a:chExt cx="0" cy="0"/>
        </a:xfrm>
      </p:grpSpPr>
      <p:sp>
        <p:nvSpPr>
          <p:cNvPr id="393" name="Google Shape;393;p8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4" name="Google Shape;394;p8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95" name="Google Shape;395;p8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6" name="Google Shape;396;p8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7" name="Google Shape;397;p8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98"/>
        <p:cNvGrpSpPr/>
        <p:nvPr/>
      </p:nvGrpSpPr>
      <p:grpSpPr>
        <a:xfrm>
          <a:off x="0" y="0"/>
          <a:ext cx="0" cy="0"/>
          <a:chOff x="0" y="0"/>
          <a:chExt cx="0" cy="0"/>
        </a:xfrm>
      </p:grpSpPr>
      <p:sp>
        <p:nvSpPr>
          <p:cNvPr id="399" name="Google Shape;399;p9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0" name="Google Shape;400;p9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01" name="Google Shape;401;p9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2" name="Google Shape;402;p9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3" name="Google Shape;403;p9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04"/>
        <p:cNvGrpSpPr/>
        <p:nvPr/>
      </p:nvGrpSpPr>
      <p:grpSpPr>
        <a:xfrm>
          <a:off x="0" y="0"/>
          <a:ext cx="0" cy="0"/>
          <a:chOff x="0" y="0"/>
          <a:chExt cx="0" cy="0"/>
        </a:xfrm>
      </p:grpSpPr>
      <p:sp>
        <p:nvSpPr>
          <p:cNvPr id="405" name="Google Shape;405;p9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6" name="Google Shape;406;p9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7" name="Google Shape;407;p9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8" name="Google Shape;408;p9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9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0" name="Google Shape;410;p9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5"/>
        <p:cNvGrpSpPr/>
        <p:nvPr/>
      </p:nvGrpSpPr>
      <p:grpSpPr>
        <a:xfrm>
          <a:off x="0" y="0"/>
          <a:ext cx="0" cy="0"/>
          <a:chOff x="0" y="0"/>
          <a:chExt cx="0" cy="0"/>
        </a:xfrm>
      </p:grpSpPr>
      <p:sp>
        <p:nvSpPr>
          <p:cNvPr id="46" name="Google Shape;46;p5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11"/>
        <p:cNvGrpSpPr/>
        <p:nvPr/>
      </p:nvGrpSpPr>
      <p:grpSpPr>
        <a:xfrm>
          <a:off x="0" y="0"/>
          <a:ext cx="0" cy="0"/>
          <a:chOff x="0" y="0"/>
          <a:chExt cx="0" cy="0"/>
        </a:xfrm>
      </p:grpSpPr>
      <p:sp>
        <p:nvSpPr>
          <p:cNvPr id="412" name="Google Shape;412;p9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3" name="Google Shape;413;p9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4" name="Google Shape;414;p9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5" name="Google Shape;415;p9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6" name="Google Shape;416;p9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7" name="Google Shape;417;p9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8" name="Google Shape;418;p9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9" name="Google Shape;419;p9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20"/>
        <p:cNvGrpSpPr/>
        <p:nvPr/>
      </p:nvGrpSpPr>
      <p:grpSpPr>
        <a:xfrm>
          <a:off x="0" y="0"/>
          <a:ext cx="0" cy="0"/>
          <a:chOff x="0" y="0"/>
          <a:chExt cx="0" cy="0"/>
        </a:xfrm>
      </p:grpSpPr>
      <p:sp>
        <p:nvSpPr>
          <p:cNvPr id="421" name="Google Shape;421;p9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2" name="Google Shape;422;p9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9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9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25"/>
        <p:cNvGrpSpPr/>
        <p:nvPr/>
      </p:nvGrpSpPr>
      <p:grpSpPr>
        <a:xfrm>
          <a:off x="0" y="0"/>
          <a:ext cx="0" cy="0"/>
          <a:chOff x="0" y="0"/>
          <a:chExt cx="0" cy="0"/>
        </a:xfrm>
      </p:grpSpPr>
      <p:sp>
        <p:nvSpPr>
          <p:cNvPr id="426" name="Google Shape;426;p9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7" name="Google Shape;427;p9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8" name="Google Shape;428;p9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429"/>
        <p:cNvGrpSpPr/>
        <p:nvPr/>
      </p:nvGrpSpPr>
      <p:grpSpPr>
        <a:xfrm>
          <a:off x="0" y="0"/>
          <a:ext cx="0" cy="0"/>
          <a:chOff x="0" y="0"/>
          <a:chExt cx="0" cy="0"/>
        </a:xfrm>
      </p:grpSpPr>
      <p:sp>
        <p:nvSpPr>
          <p:cNvPr id="430" name="Google Shape;430;p9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1" name="Google Shape;431;p95"/>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32" name="Google Shape;432;p9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33" name="Google Shape;433;p9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9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5" name="Google Shape;435;p9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436"/>
        <p:cNvGrpSpPr/>
        <p:nvPr/>
      </p:nvGrpSpPr>
      <p:grpSpPr>
        <a:xfrm>
          <a:off x="0" y="0"/>
          <a:ext cx="0" cy="0"/>
          <a:chOff x="0" y="0"/>
          <a:chExt cx="0" cy="0"/>
        </a:xfrm>
      </p:grpSpPr>
      <p:sp>
        <p:nvSpPr>
          <p:cNvPr id="437" name="Google Shape;437;p9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8" name="Google Shape;438;p96"/>
          <p:cNvSpPr>
            <a:spLocks noGrp="1"/>
          </p:cNvSpPr>
          <p:nvPr>
            <p:ph type="pic" idx="2"/>
          </p:nvPr>
        </p:nvSpPr>
        <p:spPr>
          <a:xfrm>
            <a:off x="2389717" y="612775"/>
            <a:ext cx="7315200" cy="4114800"/>
          </a:xfrm>
          <a:prstGeom prst="rect">
            <a:avLst/>
          </a:prstGeom>
          <a:noFill/>
          <a:ln>
            <a:noFill/>
          </a:ln>
        </p:spPr>
      </p:sp>
      <p:sp>
        <p:nvSpPr>
          <p:cNvPr id="439" name="Google Shape;439;p9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40" name="Google Shape;440;p9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9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2" name="Google Shape;442;p9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443"/>
        <p:cNvGrpSpPr/>
        <p:nvPr/>
      </p:nvGrpSpPr>
      <p:grpSpPr>
        <a:xfrm>
          <a:off x="0" y="0"/>
          <a:ext cx="0" cy="0"/>
          <a:chOff x="0" y="0"/>
          <a:chExt cx="0" cy="0"/>
        </a:xfrm>
      </p:grpSpPr>
      <p:sp>
        <p:nvSpPr>
          <p:cNvPr id="444" name="Google Shape;444;p9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5" name="Google Shape;445;p9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6" name="Google Shape;446;p9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9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8" name="Google Shape;448;p9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449"/>
        <p:cNvGrpSpPr/>
        <p:nvPr/>
      </p:nvGrpSpPr>
      <p:grpSpPr>
        <a:xfrm>
          <a:off x="0" y="0"/>
          <a:ext cx="0" cy="0"/>
          <a:chOff x="0" y="0"/>
          <a:chExt cx="0" cy="0"/>
        </a:xfrm>
      </p:grpSpPr>
      <p:sp>
        <p:nvSpPr>
          <p:cNvPr id="450" name="Google Shape;450;p98"/>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1" name="Google Shape;451;p98"/>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2" name="Google Shape;452;p9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3" name="Google Shape;453;p9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4" name="Google Shape;454;p9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461"/>
        <p:cNvGrpSpPr/>
        <p:nvPr/>
      </p:nvGrpSpPr>
      <p:grpSpPr>
        <a:xfrm>
          <a:off x="0" y="0"/>
          <a:ext cx="0" cy="0"/>
          <a:chOff x="0" y="0"/>
          <a:chExt cx="0" cy="0"/>
        </a:xfrm>
      </p:grpSpPr>
      <p:sp>
        <p:nvSpPr>
          <p:cNvPr id="462" name="Google Shape;462;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3" name="Google Shape;463;p3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4" name="Google Shape;464;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67"/>
        <p:cNvGrpSpPr/>
        <p:nvPr/>
      </p:nvGrpSpPr>
      <p:grpSpPr>
        <a:xfrm>
          <a:off x="0" y="0"/>
          <a:ext cx="0" cy="0"/>
          <a:chOff x="0" y="0"/>
          <a:chExt cx="0" cy="0"/>
        </a:xfrm>
      </p:grpSpPr>
      <p:sp>
        <p:nvSpPr>
          <p:cNvPr id="468" name="Google Shape;468;p9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9" name="Google Shape;469;p9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70" name="Google Shape;470;p9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1" name="Google Shape;471;p9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9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73"/>
        <p:cNvGrpSpPr/>
        <p:nvPr/>
      </p:nvGrpSpPr>
      <p:grpSpPr>
        <a:xfrm>
          <a:off x="0" y="0"/>
          <a:ext cx="0" cy="0"/>
          <a:chOff x="0" y="0"/>
          <a:chExt cx="0" cy="0"/>
        </a:xfrm>
      </p:grpSpPr>
      <p:sp>
        <p:nvSpPr>
          <p:cNvPr id="474" name="Google Shape;474;p10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5" name="Google Shape;475;p10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76" name="Google Shape;476;p10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7" name="Google Shape;477;p10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8" name="Google Shape;478;p10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0"/>
        <p:cNvGrpSpPr/>
        <p:nvPr/>
      </p:nvGrpSpPr>
      <p:grpSpPr>
        <a:xfrm>
          <a:off x="0" y="0"/>
          <a:ext cx="0" cy="0"/>
          <a:chOff x="0" y="0"/>
          <a:chExt cx="0" cy="0"/>
        </a:xfrm>
      </p:grpSpPr>
      <p:sp>
        <p:nvSpPr>
          <p:cNvPr id="51" name="Google Shape;51;p5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79"/>
        <p:cNvGrpSpPr/>
        <p:nvPr/>
      </p:nvGrpSpPr>
      <p:grpSpPr>
        <a:xfrm>
          <a:off x="0" y="0"/>
          <a:ext cx="0" cy="0"/>
          <a:chOff x="0" y="0"/>
          <a:chExt cx="0" cy="0"/>
        </a:xfrm>
      </p:grpSpPr>
      <p:sp>
        <p:nvSpPr>
          <p:cNvPr id="480" name="Google Shape;480;p10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1" name="Google Shape;481;p10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82" name="Google Shape;482;p10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83" name="Google Shape;483;p10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4" name="Google Shape;484;p10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5" name="Google Shape;485;p10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86"/>
        <p:cNvGrpSpPr/>
        <p:nvPr/>
      </p:nvGrpSpPr>
      <p:grpSpPr>
        <a:xfrm>
          <a:off x="0" y="0"/>
          <a:ext cx="0" cy="0"/>
          <a:chOff x="0" y="0"/>
          <a:chExt cx="0" cy="0"/>
        </a:xfrm>
      </p:grpSpPr>
      <p:sp>
        <p:nvSpPr>
          <p:cNvPr id="487" name="Google Shape;487;p10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8" name="Google Shape;488;p10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9" name="Google Shape;489;p10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0" name="Google Shape;490;p10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1" name="Google Shape;491;p10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2" name="Google Shape;492;p10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3" name="Google Shape;493;p10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4" name="Google Shape;494;p10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95"/>
        <p:cNvGrpSpPr/>
        <p:nvPr/>
      </p:nvGrpSpPr>
      <p:grpSpPr>
        <a:xfrm>
          <a:off x="0" y="0"/>
          <a:ext cx="0" cy="0"/>
          <a:chOff x="0" y="0"/>
          <a:chExt cx="0" cy="0"/>
        </a:xfrm>
      </p:grpSpPr>
      <p:sp>
        <p:nvSpPr>
          <p:cNvPr id="496" name="Google Shape;496;p10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7" name="Google Shape;497;p10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8" name="Google Shape;498;p10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9" name="Google Shape;499;p10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00"/>
        <p:cNvGrpSpPr/>
        <p:nvPr/>
      </p:nvGrpSpPr>
      <p:grpSpPr>
        <a:xfrm>
          <a:off x="0" y="0"/>
          <a:ext cx="0" cy="0"/>
          <a:chOff x="0" y="0"/>
          <a:chExt cx="0" cy="0"/>
        </a:xfrm>
      </p:grpSpPr>
      <p:sp>
        <p:nvSpPr>
          <p:cNvPr id="501" name="Google Shape;501;p10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2" name="Google Shape;502;p10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3" name="Google Shape;503;p10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04"/>
        <p:cNvGrpSpPr/>
        <p:nvPr/>
      </p:nvGrpSpPr>
      <p:grpSpPr>
        <a:xfrm>
          <a:off x="0" y="0"/>
          <a:ext cx="0" cy="0"/>
          <a:chOff x="0" y="0"/>
          <a:chExt cx="0" cy="0"/>
        </a:xfrm>
      </p:grpSpPr>
      <p:sp>
        <p:nvSpPr>
          <p:cNvPr id="505" name="Google Shape;505;p10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6" name="Google Shape;506;p105"/>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07" name="Google Shape;507;p10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08" name="Google Shape;508;p10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9" name="Google Shape;509;p10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0" name="Google Shape;510;p10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511"/>
        <p:cNvGrpSpPr/>
        <p:nvPr/>
      </p:nvGrpSpPr>
      <p:grpSpPr>
        <a:xfrm>
          <a:off x="0" y="0"/>
          <a:ext cx="0" cy="0"/>
          <a:chOff x="0" y="0"/>
          <a:chExt cx="0" cy="0"/>
        </a:xfrm>
      </p:grpSpPr>
      <p:sp>
        <p:nvSpPr>
          <p:cNvPr id="512" name="Google Shape;512;p10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3" name="Google Shape;513;p106"/>
          <p:cNvSpPr>
            <a:spLocks noGrp="1"/>
          </p:cNvSpPr>
          <p:nvPr>
            <p:ph type="pic" idx="2"/>
          </p:nvPr>
        </p:nvSpPr>
        <p:spPr>
          <a:xfrm>
            <a:off x="2389717" y="612775"/>
            <a:ext cx="7315200" cy="4114800"/>
          </a:xfrm>
          <a:prstGeom prst="rect">
            <a:avLst/>
          </a:prstGeom>
          <a:noFill/>
          <a:ln>
            <a:noFill/>
          </a:ln>
        </p:spPr>
      </p:sp>
      <p:sp>
        <p:nvSpPr>
          <p:cNvPr id="514" name="Google Shape;514;p10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15" name="Google Shape;515;p10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6" name="Google Shape;516;p10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7" name="Google Shape;517;p10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518"/>
        <p:cNvGrpSpPr/>
        <p:nvPr/>
      </p:nvGrpSpPr>
      <p:grpSpPr>
        <a:xfrm>
          <a:off x="0" y="0"/>
          <a:ext cx="0" cy="0"/>
          <a:chOff x="0" y="0"/>
          <a:chExt cx="0" cy="0"/>
        </a:xfrm>
      </p:grpSpPr>
      <p:sp>
        <p:nvSpPr>
          <p:cNvPr id="519" name="Google Shape;519;p10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0" name="Google Shape;520;p10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1" name="Google Shape;521;p10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2" name="Google Shape;522;p10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3" name="Google Shape;523;p10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524"/>
        <p:cNvGrpSpPr/>
        <p:nvPr/>
      </p:nvGrpSpPr>
      <p:grpSpPr>
        <a:xfrm>
          <a:off x="0" y="0"/>
          <a:ext cx="0" cy="0"/>
          <a:chOff x="0" y="0"/>
          <a:chExt cx="0" cy="0"/>
        </a:xfrm>
      </p:grpSpPr>
      <p:sp>
        <p:nvSpPr>
          <p:cNvPr id="525" name="Google Shape;525;p108"/>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6" name="Google Shape;526;p108"/>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7" name="Google Shape;527;p10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8" name="Google Shape;528;p10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9" name="Google Shape;529;p10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536"/>
        <p:cNvGrpSpPr/>
        <p:nvPr/>
      </p:nvGrpSpPr>
      <p:grpSpPr>
        <a:xfrm>
          <a:off x="0" y="0"/>
          <a:ext cx="0" cy="0"/>
          <a:chOff x="0" y="0"/>
          <a:chExt cx="0" cy="0"/>
        </a:xfrm>
      </p:grpSpPr>
      <p:sp>
        <p:nvSpPr>
          <p:cNvPr id="537" name="Google Shape;537;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8" name="Google Shape;538;p3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9" name="Google Shape;539;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0" name="Google Shape;540;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1" name="Google Shape;541;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42"/>
        <p:cNvGrpSpPr/>
        <p:nvPr/>
      </p:nvGrpSpPr>
      <p:grpSpPr>
        <a:xfrm>
          <a:off x="0" y="0"/>
          <a:ext cx="0" cy="0"/>
          <a:chOff x="0" y="0"/>
          <a:chExt cx="0" cy="0"/>
        </a:xfrm>
      </p:grpSpPr>
      <p:sp>
        <p:nvSpPr>
          <p:cNvPr id="543" name="Google Shape;543;p10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4" name="Google Shape;544;p10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45" name="Google Shape;545;p10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6" name="Google Shape;546;p10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7" name="Google Shape;547;p10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4"/>
        <p:cNvGrpSpPr/>
        <p:nvPr/>
      </p:nvGrpSpPr>
      <p:grpSpPr>
        <a:xfrm>
          <a:off x="0" y="0"/>
          <a:ext cx="0" cy="0"/>
          <a:chOff x="0" y="0"/>
          <a:chExt cx="0" cy="0"/>
        </a:xfrm>
      </p:grpSpPr>
      <p:sp>
        <p:nvSpPr>
          <p:cNvPr id="55" name="Google Shape;55;p5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5"/>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5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5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48"/>
        <p:cNvGrpSpPr/>
        <p:nvPr/>
      </p:nvGrpSpPr>
      <p:grpSpPr>
        <a:xfrm>
          <a:off x="0" y="0"/>
          <a:ext cx="0" cy="0"/>
          <a:chOff x="0" y="0"/>
          <a:chExt cx="0" cy="0"/>
        </a:xfrm>
      </p:grpSpPr>
      <p:sp>
        <p:nvSpPr>
          <p:cNvPr id="549" name="Google Shape;549;p11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0" name="Google Shape;550;p11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51" name="Google Shape;551;p1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2" name="Google Shape;552;p1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3" name="Google Shape;553;p1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554"/>
        <p:cNvGrpSpPr/>
        <p:nvPr/>
      </p:nvGrpSpPr>
      <p:grpSpPr>
        <a:xfrm>
          <a:off x="0" y="0"/>
          <a:ext cx="0" cy="0"/>
          <a:chOff x="0" y="0"/>
          <a:chExt cx="0" cy="0"/>
        </a:xfrm>
      </p:grpSpPr>
      <p:sp>
        <p:nvSpPr>
          <p:cNvPr id="555" name="Google Shape;555;p1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6" name="Google Shape;556;p11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57" name="Google Shape;557;p11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58" name="Google Shape;558;p1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9" name="Google Shape;559;p1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0" name="Google Shape;560;p1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561"/>
        <p:cNvGrpSpPr/>
        <p:nvPr/>
      </p:nvGrpSpPr>
      <p:grpSpPr>
        <a:xfrm>
          <a:off x="0" y="0"/>
          <a:ext cx="0" cy="0"/>
          <a:chOff x="0" y="0"/>
          <a:chExt cx="0" cy="0"/>
        </a:xfrm>
      </p:grpSpPr>
      <p:sp>
        <p:nvSpPr>
          <p:cNvPr id="562" name="Google Shape;562;p1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3" name="Google Shape;563;p11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64" name="Google Shape;564;p11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5" name="Google Shape;565;p11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66" name="Google Shape;566;p11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7" name="Google Shape;567;p1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8" name="Google Shape;568;p1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9" name="Google Shape;569;p1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70"/>
        <p:cNvGrpSpPr/>
        <p:nvPr/>
      </p:nvGrpSpPr>
      <p:grpSpPr>
        <a:xfrm>
          <a:off x="0" y="0"/>
          <a:ext cx="0" cy="0"/>
          <a:chOff x="0" y="0"/>
          <a:chExt cx="0" cy="0"/>
        </a:xfrm>
      </p:grpSpPr>
      <p:sp>
        <p:nvSpPr>
          <p:cNvPr id="571" name="Google Shape;571;p1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2" name="Google Shape;572;p1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3" name="Google Shape;573;p1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4" name="Google Shape;574;p1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75"/>
        <p:cNvGrpSpPr/>
        <p:nvPr/>
      </p:nvGrpSpPr>
      <p:grpSpPr>
        <a:xfrm>
          <a:off x="0" y="0"/>
          <a:ext cx="0" cy="0"/>
          <a:chOff x="0" y="0"/>
          <a:chExt cx="0" cy="0"/>
        </a:xfrm>
      </p:grpSpPr>
      <p:sp>
        <p:nvSpPr>
          <p:cNvPr id="576" name="Google Shape;576;p1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7" name="Google Shape;577;p1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8" name="Google Shape;578;p1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79"/>
        <p:cNvGrpSpPr/>
        <p:nvPr/>
      </p:nvGrpSpPr>
      <p:grpSpPr>
        <a:xfrm>
          <a:off x="0" y="0"/>
          <a:ext cx="0" cy="0"/>
          <a:chOff x="0" y="0"/>
          <a:chExt cx="0" cy="0"/>
        </a:xfrm>
      </p:grpSpPr>
      <p:sp>
        <p:nvSpPr>
          <p:cNvPr id="580" name="Google Shape;580;p11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1" name="Google Shape;581;p115"/>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82" name="Google Shape;582;p11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3" name="Google Shape;583;p1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4" name="Google Shape;584;p1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5" name="Google Shape;585;p1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586"/>
        <p:cNvGrpSpPr/>
        <p:nvPr/>
      </p:nvGrpSpPr>
      <p:grpSpPr>
        <a:xfrm>
          <a:off x="0" y="0"/>
          <a:ext cx="0" cy="0"/>
          <a:chOff x="0" y="0"/>
          <a:chExt cx="0" cy="0"/>
        </a:xfrm>
      </p:grpSpPr>
      <p:sp>
        <p:nvSpPr>
          <p:cNvPr id="587" name="Google Shape;587;p11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8" name="Google Shape;588;p116"/>
          <p:cNvSpPr>
            <a:spLocks noGrp="1"/>
          </p:cNvSpPr>
          <p:nvPr>
            <p:ph type="pic" idx="2"/>
          </p:nvPr>
        </p:nvSpPr>
        <p:spPr>
          <a:xfrm>
            <a:off x="2389717" y="612775"/>
            <a:ext cx="7315200" cy="4114800"/>
          </a:xfrm>
          <a:prstGeom prst="rect">
            <a:avLst/>
          </a:prstGeom>
          <a:noFill/>
          <a:ln>
            <a:noFill/>
          </a:ln>
        </p:spPr>
      </p:sp>
      <p:sp>
        <p:nvSpPr>
          <p:cNvPr id="589" name="Google Shape;589;p11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90" name="Google Shape;590;p1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1" name="Google Shape;591;p1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2" name="Google Shape;592;p1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593"/>
        <p:cNvGrpSpPr/>
        <p:nvPr/>
      </p:nvGrpSpPr>
      <p:grpSpPr>
        <a:xfrm>
          <a:off x="0" y="0"/>
          <a:ext cx="0" cy="0"/>
          <a:chOff x="0" y="0"/>
          <a:chExt cx="0" cy="0"/>
        </a:xfrm>
      </p:grpSpPr>
      <p:sp>
        <p:nvSpPr>
          <p:cNvPr id="594" name="Google Shape;594;p1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5" name="Google Shape;595;p11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6" name="Google Shape;596;p1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7" name="Google Shape;597;p1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8" name="Google Shape;598;p1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599"/>
        <p:cNvGrpSpPr/>
        <p:nvPr/>
      </p:nvGrpSpPr>
      <p:grpSpPr>
        <a:xfrm>
          <a:off x="0" y="0"/>
          <a:ext cx="0" cy="0"/>
          <a:chOff x="0" y="0"/>
          <a:chExt cx="0" cy="0"/>
        </a:xfrm>
      </p:grpSpPr>
      <p:sp>
        <p:nvSpPr>
          <p:cNvPr id="600" name="Google Shape;600;p118"/>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1" name="Google Shape;601;p118"/>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2" name="Google Shape;602;p1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3" name="Google Shape;603;p1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4" name="Google Shape;604;p1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611"/>
        <p:cNvGrpSpPr/>
        <p:nvPr/>
      </p:nvGrpSpPr>
      <p:grpSpPr>
        <a:xfrm>
          <a:off x="0" y="0"/>
          <a:ext cx="0" cy="0"/>
          <a:chOff x="0" y="0"/>
          <a:chExt cx="0" cy="0"/>
        </a:xfrm>
      </p:grpSpPr>
      <p:sp>
        <p:nvSpPr>
          <p:cNvPr id="612" name="Google Shape;612;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3" name="Google Shape;613;p3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4" name="Google Shape;614;p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5" name="Google Shape;615;p3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6" name="Google Shape;616;p3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1"/>
        <p:cNvGrpSpPr/>
        <p:nvPr/>
      </p:nvGrpSpPr>
      <p:grpSpPr>
        <a:xfrm>
          <a:off x="0" y="0"/>
          <a:ext cx="0" cy="0"/>
          <a:chOff x="0" y="0"/>
          <a:chExt cx="0" cy="0"/>
        </a:xfrm>
      </p:grpSpPr>
      <p:sp>
        <p:nvSpPr>
          <p:cNvPr id="62" name="Google Shape;62;p5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6"/>
          <p:cNvSpPr>
            <a:spLocks noGrp="1"/>
          </p:cNvSpPr>
          <p:nvPr>
            <p:ph type="pic" idx="2"/>
          </p:nvPr>
        </p:nvSpPr>
        <p:spPr>
          <a:xfrm>
            <a:off x="2389717" y="612775"/>
            <a:ext cx="7315200" cy="4114800"/>
          </a:xfrm>
          <a:prstGeom prst="rect">
            <a:avLst/>
          </a:prstGeom>
          <a:noFill/>
          <a:ln>
            <a:noFill/>
          </a:ln>
        </p:spPr>
      </p:sp>
      <p:sp>
        <p:nvSpPr>
          <p:cNvPr id="64" name="Google Shape;64;p5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17"/>
        <p:cNvGrpSpPr/>
        <p:nvPr/>
      </p:nvGrpSpPr>
      <p:grpSpPr>
        <a:xfrm>
          <a:off x="0" y="0"/>
          <a:ext cx="0" cy="0"/>
          <a:chOff x="0" y="0"/>
          <a:chExt cx="0" cy="0"/>
        </a:xfrm>
      </p:grpSpPr>
      <p:sp>
        <p:nvSpPr>
          <p:cNvPr id="618" name="Google Shape;618;p11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9" name="Google Shape;619;p11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20" name="Google Shape;620;p1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1" name="Google Shape;621;p1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2" name="Google Shape;622;p1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23"/>
        <p:cNvGrpSpPr/>
        <p:nvPr/>
      </p:nvGrpSpPr>
      <p:grpSpPr>
        <a:xfrm>
          <a:off x="0" y="0"/>
          <a:ext cx="0" cy="0"/>
          <a:chOff x="0" y="0"/>
          <a:chExt cx="0" cy="0"/>
        </a:xfrm>
      </p:grpSpPr>
      <p:sp>
        <p:nvSpPr>
          <p:cNvPr id="624" name="Google Shape;624;p12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5" name="Google Shape;625;p12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626" name="Google Shape;626;p1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7" name="Google Shape;627;p1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8" name="Google Shape;628;p1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629"/>
        <p:cNvGrpSpPr/>
        <p:nvPr/>
      </p:nvGrpSpPr>
      <p:grpSpPr>
        <a:xfrm>
          <a:off x="0" y="0"/>
          <a:ext cx="0" cy="0"/>
          <a:chOff x="0" y="0"/>
          <a:chExt cx="0" cy="0"/>
        </a:xfrm>
      </p:grpSpPr>
      <p:sp>
        <p:nvSpPr>
          <p:cNvPr id="630" name="Google Shape;630;p1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1" name="Google Shape;631;p12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32" name="Google Shape;632;p12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33" name="Google Shape;633;p1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4" name="Google Shape;634;p1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5" name="Google Shape;635;p1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636"/>
        <p:cNvGrpSpPr/>
        <p:nvPr/>
      </p:nvGrpSpPr>
      <p:grpSpPr>
        <a:xfrm>
          <a:off x="0" y="0"/>
          <a:ext cx="0" cy="0"/>
          <a:chOff x="0" y="0"/>
          <a:chExt cx="0" cy="0"/>
        </a:xfrm>
      </p:grpSpPr>
      <p:sp>
        <p:nvSpPr>
          <p:cNvPr id="637" name="Google Shape;637;p1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8" name="Google Shape;638;p12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39" name="Google Shape;639;p12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40" name="Google Shape;640;p12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41" name="Google Shape;641;p12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42" name="Google Shape;642;p1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3" name="Google Shape;643;p1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4" name="Google Shape;644;p1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645"/>
        <p:cNvGrpSpPr/>
        <p:nvPr/>
      </p:nvGrpSpPr>
      <p:grpSpPr>
        <a:xfrm>
          <a:off x="0" y="0"/>
          <a:ext cx="0" cy="0"/>
          <a:chOff x="0" y="0"/>
          <a:chExt cx="0" cy="0"/>
        </a:xfrm>
      </p:grpSpPr>
      <p:sp>
        <p:nvSpPr>
          <p:cNvPr id="646" name="Google Shape;646;p1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7" name="Google Shape;647;p1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8" name="Google Shape;648;p1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9" name="Google Shape;649;p1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50"/>
        <p:cNvGrpSpPr/>
        <p:nvPr/>
      </p:nvGrpSpPr>
      <p:grpSpPr>
        <a:xfrm>
          <a:off x="0" y="0"/>
          <a:ext cx="0" cy="0"/>
          <a:chOff x="0" y="0"/>
          <a:chExt cx="0" cy="0"/>
        </a:xfrm>
      </p:grpSpPr>
      <p:sp>
        <p:nvSpPr>
          <p:cNvPr id="651" name="Google Shape;651;p1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2" name="Google Shape;652;p1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3" name="Google Shape;653;p1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4"/>
        <p:cNvGrpSpPr/>
        <p:nvPr/>
      </p:nvGrpSpPr>
      <p:grpSpPr>
        <a:xfrm>
          <a:off x="0" y="0"/>
          <a:ext cx="0" cy="0"/>
          <a:chOff x="0" y="0"/>
          <a:chExt cx="0" cy="0"/>
        </a:xfrm>
      </p:grpSpPr>
      <p:sp>
        <p:nvSpPr>
          <p:cNvPr id="655" name="Google Shape;655;p12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6" name="Google Shape;656;p125"/>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57" name="Google Shape;657;p12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8" name="Google Shape;658;p1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9" name="Google Shape;659;p1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0" name="Google Shape;660;p1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61"/>
        <p:cNvGrpSpPr/>
        <p:nvPr/>
      </p:nvGrpSpPr>
      <p:grpSpPr>
        <a:xfrm>
          <a:off x="0" y="0"/>
          <a:ext cx="0" cy="0"/>
          <a:chOff x="0" y="0"/>
          <a:chExt cx="0" cy="0"/>
        </a:xfrm>
      </p:grpSpPr>
      <p:sp>
        <p:nvSpPr>
          <p:cNvPr id="662" name="Google Shape;662;p12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3" name="Google Shape;663;p126"/>
          <p:cNvSpPr>
            <a:spLocks noGrp="1"/>
          </p:cNvSpPr>
          <p:nvPr>
            <p:ph type="pic" idx="2"/>
          </p:nvPr>
        </p:nvSpPr>
        <p:spPr>
          <a:xfrm>
            <a:off x="2389717" y="612775"/>
            <a:ext cx="7315200" cy="4114800"/>
          </a:xfrm>
          <a:prstGeom prst="rect">
            <a:avLst/>
          </a:prstGeom>
          <a:noFill/>
          <a:ln>
            <a:noFill/>
          </a:ln>
        </p:spPr>
      </p:sp>
      <p:sp>
        <p:nvSpPr>
          <p:cNvPr id="664" name="Google Shape;664;p12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5" name="Google Shape;665;p1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6" name="Google Shape;666;p1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7" name="Google Shape;667;p1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668"/>
        <p:cNvGrpSpPr/>
        <p:nvPr/>
      </p:nvGrpSpPr>
      <p:grpSpPr>
        <a:xfrm>
          <a:off x="0" y="0"/>
          <a:ext cx="0" cy="0"/>
          <a:chOff x="0" y="0"/>
          <a:chExt cx="0" cy="0"/>
        </a:xfrm>
      </p:grpSpPr>
      <p:sp>
        <p:nvSpPr>
          <p:cNvPr id="669" name="Google Shape;669;p1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0" name="Google Shape;670;p12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1" name="Google Shape;671;p1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2" name="Google Shape;672;p1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3" name="Google Shape;673;p1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674"/>
        <p:cNvGrpSpPr/>
        <p:nvPr/>
      </p:nvGrpSpPr>
      <p:grpSpPr>
        <a:xfrm>
          <a:off x="0" y="0"/>
          <a:ext cx="0" cy="0"/>
          <a:chOff x="0" y="0"/>
          <a:chExt cx="0" cy="0"/>
        </a:xfrm>
      </p:grpSpPr>
      <p:sp>
        <p:nvSpPr>
          <p:cNvPr id="675" name="Google Shape;675;p128"/>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6" name="Google Shape;676;p128"/>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7" name="Google Shape;677;p1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8" name="Google Shape;678;p1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9" name="Google Shape;679;p1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680"/>
        <p:cNvGrpSpPr/>
        <p:nvPr/>
      </p:nvGrpSpPr>
      <p:grpSpPr>
        <a:xfrm>
          <a:off x="0" y="0"/>
          <a:ext cx="0" cy="0"/>
          <a:chOff x="0" y="0"/>
          <a:chExt cx="0" cy="0"/>
        </a:xfrm>
      </p:grpSpPr>
      <p:sp>
        <p:nvSpPr>
          <p:cNvPr id="681" name="Google Shape;68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2" name="Google Shape;682;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3" name="Google Shape;68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4" name="Google Shape;68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5" name="Google Shape;68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13/9/2024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240457435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2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230"/>
        <p:cNvGrpSpPr/>
        <p:nvPr/>
      </p:nvGrpSpPr>
      <p:grpSpPr>
        <a:xfrm>
          <a:off x="0" y="0"/>
          <a:ext cx="0" cy="0"/>
          <a:chOff x="0" y="0"/>
          <a:chExt cx="0" cy="0"/>
        </a:xfrm>
      </p:grpSpPr>
      <p:sp>
        <p:nvSpPr>
          <p:cNvPr id="231" name="Google Shape;231;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2" name="Google Shape;232;p2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3" name="Google Shape;233;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4" name="Google Shape;234;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305"/>
        <p:cNvGrpSpPr/>
        <p:nvPr/>
      </p:nvGrpSpPr>
      <p:grpSpPr>
        <a:xfrm>
          <a:off x="0" y="0"/>
          <a:ext cx="0" cy="0"/>
          <a:chOff x="0" y="0"/>
          <a:chExt cx="0" cy="0"/>
        </a:xfrm>
      </p:grpSpPr>
      <p:sp>
        <p:nvSpPr>
          <p:cNvPr id="306" name="Google Shape;306;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7" name="Google Shape;307;p2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8" name="Google Shape;308;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9" name="Google Shape;309;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0" name="Google Shape;310;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380"/>
        <p:cNvGrpSpPr/>
        <p:nvPr/>
      </p:nvGrpSpPr>
      <p:grpSpPr>
        <a:xfrm>
          <a:off x="0" y="0"/>
          <a:ext cx="0" cy="0"/>
          <a:chOff x="0" y="0"/>
          <a:chExt cx="0" cy="0"/>
        </a:xfrm>
      </p:grpSpPr>
      <p:sp>
        <p:nvSpPr>
          <p:cNvPr id="381" name="Google Shape;381;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2" name="Google Shape;382;p2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3" name="Google Shape;383;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4" name="Google Shape;384;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5" name="Google Shape;385;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455"/>
        <p:cNvGrpSpPr/>
        <p:nvPr/>
      </p:nvGrpSpPr>
      <p:grpSpPr>
        <a:xfrm>
          <a:off x="0" y="0"/>
          <a:ext cx="0" cy="0"/>
          <a:chOff x="0" y="0"/>
          <a:chExt cx="0" cy="0"/>
        </a:xfrm>
      </p:grpSpPr>
      <p:sp>
        <p:nvSpPr>
          <p:cNvPr id="456" name="Google Shape;456;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7" name="Google Shape;457;p3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8" name="Google Shape;458;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9" name="Google Shape;459;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0" name="Google Shape;460;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30"/>
        <p:cNvGrpSpPr/>
        <p:nvPr/>
      </p:nvGrpSpPr>
      <p:grpSpPr>
        <a:xfrm>
          <a:off x="0" y="0"/>
          <a:ext cx="0" cy="0"/>
          <a:chOff x="0" y="0"/>
          <a:chExt cx="0" cy="0"/>
        </a:xfrm>
      </p:grpSpPr>
      <p:sp>
        <p:nvSpPr>
          <p:cNvPr id="531" name="Google Shape;531;p3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2" name="Google Shape;532;p3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3" name="Google Shape;533;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4" name="Google Shape;534;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5" name="Google Shape;535;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605"/>
        <p:cNvGrpSpPr/>
        <p:nvPr/>
      </p:nvGrpSpPr>
      <p:grpSpPr>
        <a:xfrm>
          <a:off x="0" y="0"/>
          <a:ext cx="0" cy="0"/>
          <a:chOff x="0" y="0"/>
          <a:chExt cx="0" cy="0"/>
        </a:xfrm>
      </p:grpSpPr>
      <p:sp>
        <p:nvSpPr>
          <p:cNvPr id="606" name="Google Shape;606;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7" name="Google Shape;607;p3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8" name="Google Shape;608;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9" name="Google Shape;609;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0" name="Google Shape;610;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9.png"/><Relationship Id="rId18" Type="http://schemas.openxmlformats.org/officeDocument/2006/relationships/image" Target="../media/image12.png"/><Relationship Id="rId3" Type="http://schemas.openxmlformats.org/officeDocument/2006/relationships/image" Target="../media/image3.jpg"/><Relationship Id="rId21" Type="http://schemas.openxmlformats.org/officeDocument/2006/relationships/slide" Target="slide1.xml"/><Relationship Id="rId7" Type="http://schemas.openxmlformats.org/officeDocument/2006/relationships/image" Target="../media/image6.png"/><Relationship Id="rId12" Type="http://schemas.openxmlformats.org/officeDocument/2006/relationships/slide" Target="slide8.xml"/><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slide" Target="slide7.xml"/><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slide" Target="slide5.xml"/><Relationship Id="rId19"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89.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00.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0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01.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0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0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49.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0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01.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22.png"/><Relationship Id="rId18" Type="http://schemas.openxmlformats.org/officeDocument/2006/relationships/slide" Target="slide10.xml"/><Relationship Id="rId3" Type="http://schemas.openxmlformats.org/officeDocument/2006/relationships/image" Target="../media/image3.jpg"/><Relationship Id="rId7" Type="http://schemas.openxmlformats.org/officeDocument/2006/relationships/image" Target="../media/image19.png"/><Relationship Id="rId12" Type="http://schemas.openxmlformats.org/officeDocument/2006/relationships/slide" Target="slide8.xml"/><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slide" Target="slide7.xml"/><Relationship Id="rId1" Type="http://schemas.openxmlformats.org/officeDocument/2006/relationships/slideLayout" Target="../slideLayouts/slideLayout23.xml"/><Relationship Id="rId6" Type="http://schemas.openxmlformats.org/officeDocument/2006/relationships/slide" Target="slide9.xml"/><Relationship Id="rId11" Type="http://schemas.openxmlformats.org/officeDocument/2006/relationships/image" Target="../media/image21.png"/><Relationship Id="rId5" Type="http://schemas.openxmlformats.org/officeDocument/2006/relationships/image" Target="../media/image5.png"/><Relationship Id="rId15" Type="http://schemas.openxmlformats.org/officeDocument/2006/relationships/image" Target="../media/image23.png"/><Relationship Id="rId10" Type="http://schemas.openxmlformats.org/officeDocument/2006/relationships/slide" Target="slide5.xml"/><Relationship Id="rId19"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20.png"/><Relationship Id="rId1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58"/>
        <p:cNvGrpSpPr/>
        <p:nvPr/>
      </p:nvGrpSpPr>
      <p:grpSpPr>
        <a:xfrm>
          <a:off x="0" y="0"/>
          <a:ext cx="0" cy="0"/>
          <a:chOff x="0" y="0"/>
          <a:chExt cx="0" cy="0"/>
        </a:xfrm>
      </p:grpSpPr>
      <p:pic>
        <p:nvPicPr>
          <p:cNvPr id="759" name="Google Shape;759;p1"/>
          <p:cNvPicPr preferRelativeResize="0"/>
          <p:nvPr/>
        </p:nvPicPr>
        <p:blipFill rotWithShape="1">
          <a:blip r:embed="rId4">
            <a:alphaModFix/>
          </a:blip>
          <a:srcRect/>
          <a:stretch/>
        </p:blipFill>
        <p:spPr>
          <a:xfrm>
            <a:off x="5008417" y="1881647"/>
            <a:ext cx="3637130" cy="4495800"/>
          </a:xfrm>
          <a:prstGeom prst="rect">
            <a:avLst/>
          </a:prstGeom>
          <a:noFill/>
          <a:ln>
            <a:noFill/>
          </a:ln>
        </p:spPr>
      </p:pic>
      <p:pic>
        <p:nvPicPr>
          <p:cNvPr id="760" name="Google Shape;760;p1"/>
          <p:cNvPicPr preferRelativeResize="0"/>
          <p:nvPr/>
        </p:nvPicPr>
        <p:blipFill rotWithShape="1">
          <a:blip r:embed="rId5">
            <a:alphaModFix/>
          </a:blip>
          <a:srcRect/>
          <a:stretch/>
        </p:blipFill>
        <p:spPr>
          <a:xfrm>
            <a:off x="5168345" y="4666351"/>
            <a:ext cx="1410613" cy="1186909"/>
          </a:xfrm>
          <a:prstGeom prst="rect">
            <a:avLst/>
          </a:prstGeom>
          <a:noFill/>
          <a:ln>
            <a:noFill/>
          </a:ln>
        </p:spPr>
      </p:pic>
      <p:pic>
        <p:nvPicPr>
          <p:cNvPr id="761" name="Google Shape;761;p1">
            <a:hlinkClick r:id="rId6" action="ppaction://hlinksldjump"/>
          </p:cNvPr>
          <p:cNvPicPr preferRelativeResize="0"/>
          <p:nvPr/>
        </p:nvPicPr>
        <p:blipFill rotWithShape="1">
          <a:blip r:embed="rId7">
            <a:alphaModFix/>
          </a:blip>
          <a:srcRect/>
          <a:stretch/>
        </p:blipFill>
        <p:spPr>
          <a:xfrm>
            <a:off x="4343400" y="4622905"/>
            <a:ext cx="468352" cy="340196"/>
          </a:xfrm>
          <a:prstGeom prst="rect">
            <a:avLst/>
          </a:prstGeom>
          <a:noFill/>
          <a:ln>
            <a:noFill/>
          </a:ln>
        </p:spPr>
      </p:pic>
      <p:pic>
        <p:nvPicPr>
          <p:cNvPr id="762" name="Google Shape;762;p1">
            <a:hlinkClick r:id="rId8" action="ppaction://hlinksldjump"/>
          </p:cNvPr>
          <p:cNvPicPr preferRelativeResize="0"/>
          <p:nvPr/>
        </p:nvPicPr>
        <p:blipFill rotWithShape="1">
          <a:blip r:embed="rId9">
            <a:alphaModFix/>
          </a:blip>
          <a:srcRect/>
          <a:stretch/>
        </p:blipFill>
        <p:spPr>
          <a:xfrm>
            <a:off x="4074449" y="5764242"/>
            <a:ext cx="659875" cy="479313"/>
          </a:xfrm>
          <a:prstGeom prst="rect">
            <a:avLst/>
          </a:prstGeom>
          <a:noFill/>
          <a:ln>
            <a:noFill/>
          </a:ln>
        </p:spPr>
      </p:pic>
      <p:pic>
        <p:nvPicPr>
          <p:cNvPr id="763" name="Google Shape;763;p1">
            <a:hlinkClick r:id="rId10" action="ppaction://hlinksldjump"/>
          </p:cNvPr>
          <p:cNvPicPr preferRelativeResize="0"/>
          <p:nvPr/>
        </p:nvPicPr>
        <p:blipFill rotWithShape="1">
          <a:blip r:embed="rId11">
            <a:alphaModFix/>
          </a:blip>
          <a:srcRect/>
          <a:stretch/>
        </p:blipFill>
        <p:spPr>
          <a:xfrm flipH="1">
            <a:off x="2127625" y="6124465"/>
            <a:ext cx="612754" cy="445086"/>
          </a:xfrm>
          <a:prstGeom prst="rect">
            <a:avLst/>
          </a:prstGeom>
          <a:noFill/>
          <a:ln>
            <a:noFill/>
          </a:ln>
        </p:spPr>
      </p:pic>
      <p:pic>
        <p:nvPicPr>
          <p:cNvPr id="764" name="Google Shape;764;p1">
            <a:hlinkClick r:id="rId12" action="ppaction://hlinksldjump"/>
          </p:cNvPr>
          <p:cNvPicPr preferRelativeResize="0"/>
          <p:nvPr/>
        </p:nvPicPr>
        <p:blipFill rotWithShape="1">
          <a:blip r:embed="rId13">
            <a:alphaModFix/>
          </a:blip>
          <a:srcRect/>
          <a:stretch/>
        </p:blipFill>
        <p:spPr>
          <a:xfrm flipH="1">
            <a:off x="3200399" y="5092060"/>
            <a:ext cx="482337" cy="350355"/>
          </a:xfrm>
          <a:prstGeom prst="rect">
            <a:avLst/>
          </a:prstGeom>
          <a:noFill/>
          <a:ln>
            <a:noFill/>
          </a:ln>
        </p:spPr>
      </p:pic>
      <p:pic>
        <p:nvPicPr>
          <p:cNvPr id="765" name="Google Shape;765;p1">
            <a:hlinkClick r:id="rId14" action="ppaction://hlinksldjump"/>
          </p:cNvPr>
          <p:cNvPicPr preferRelativeResize="0"/>
          <p:nvPr/>
        </p:nvPicPr>
        <p:blipFill rotWithShape="1">
          <a:blip r:embed="rId15">
            <a:alphaModFix/>
          </a:blip>
          <a:srcRect/>
          <a:stretch/>
        </p:blipFill>
        <p:spPr>
          <a:xfrm>
            <a:off x="1839508" y="4298589"/>
            <a:ext cx="446492" cy="324317"/>
          </a:xfrm>
          <a:prstGeom prst="rect">
            <a:avLst/>
          </a:prstGeom>
          <a:noFill/>
          <a:ln>
            <a:noFill/>
          </a:ln>
        </p:spPr>
      </p:pic>
      <p:pic>
        <p:nvPicPr>
          <p:cNvPr id="766" name="Google Shape;766;p1">
            <a:hlinkClick r:id="rId16" action="ppaction://hlinksldjump"/>
          </p:cNvPr>
          <p:cNvPicPr preferRelativeResize="0"/>
          <p:nvPr/>
        </p:nvPicPr>
        <p:blipFill rotWithShape="1">
          <a:blip r:embed="rId17">
            <a:alphaModFix/>
          </a:blip>
          <a:srcRect/>
          <a:stretch/>
        </p:blipFill>
        <p:spPr>
          <a:xfrm>
            <a:off x="1839508" y="5010595"/>
            <a:ext cx="594494" cy="431821"/>
          </a:xfrm>
          <a:prstGeom prst="rect">
            <a:avLst/>
          </a:prstGeom>
          <a:noFill/>
          <a:ln>
            <a:noFill/>
          </a:ln>
        </p:spPr>
      </p:pic>
      <p:pic>
        <p:nvPicPr>
          <p:cNvPr id="767" name="Google Shape;767;p1">
            <a:hlinkClick r:id="rId12" action="ppaction://hlinksldjump"/>
          </p:cNvPr>
          <p:cNvPicPr preferRelativeResize="0"/>
          <p:nvPr/>
        </p:nvPicPr>
        <p:blipFill rotWithShape="1">
          <a:blip r:embed="rId9">
            <a:alphaModFix/>
          </a:blip>
          <a:srcRect/>
          <a:stretch/>
        </p:blipFill>
        <p:spPr>
          <a:xfrm flipH="1">
            <a:off x="4657699" y="6377448"/>
            <a:ext cx="659875" cy="479313"/>
          </a:xfrm>
          <a:prstGeom prst="rect">
            <a:avLst/>
          </a:prstGeom>
          <a:noFill/>
          <a:ln>
            <a:noFill/>
          </a:ln>
        </p:spPr>
      </p:pic>
      <p:pic>
        <p:nvPicPr>
          <p:cNvPr id="768" name="Google Shape;768;p1">
            <a:hlinkClick r:id="rId12" action="ppaction://hlinksldjump"/>
          </p:cNvPr>
          <p:cNvPicPr preferRelativeResize="0"/>
          <p:nvPr/>
        </p:nvPicPr>
        <p:blipFill rotWithShape="1">
          <a:blip r:embed="rId11">
            <a:alphaModFix/>
          </a:blip>
          <a:srcRect/>
          <a:stretch/>
        </p:blipFill>
        <p:spPr>
          <a:xfrm flipH="1">
            <a:off x="2410441" y="5202011"/>
            <a:ext cx="612420" cy="444843"/>
          </a:xfrm>
          <a:prstGeom prst="rect">
            <a:avLst/>
          </a:prstGeom>
          <a:noFill/>
          <a:ln>
            <a:noFill/>
          </a:ln>
        </p:spPr>
      </p:pic>
      <p:pic>
        <p:nvPicPr>
          <p:cNvPr id="769" name="Google Shape;769;p1">
            <a:hlinkClick r:id="rId12" action="ppaction://hlinksldjump"/>
          </p:cNvPr>
          <p:cNvPicPr preferRelativeResize="0"/>
          <p:nvPr/>
        </p:nvPicPr>
        <p:blipFill rotWithShape="1">
          <a:blip r:embed="rId18">
            <a:alphaModFix/>
          </a:blip>
          <a:srcRect/>
          <a:stretch/>
        </p:blipFill>
        <p:spPr>
          <a:xfrm flipH="1">
            <a:off x="3636817" y="4403459"/>
            <a:ext cx="390742" cy="283823"/>
          </a:xfrm>
          <a:prstGeom prst="rect">
            <a:avLst/>
          </a:prstGeom>
          <a:noFill/>
          <a:ln>
            <a:noFill/>
          </a:ln>
        </p:spPr>
      </p:pic>
      <p:pic>
        <p:nvPicPr>
          <p:cNvPr id="770" name="Google Shape;770;p1">
            <a:hlinkClick r:id="rId12" action="ppaction://hlinksldjump"/>
          </p:cNvPr>
          <p:cNvPicPr preferRelativeResize="0"/>
          <p:nvPr/>
        </p:nvPicPr>
        <p:blipFill rotWithShape="1">
          <a:blip r:embed="rId13">
            <a:alphaModFix/>
          </a:blip>
          <a:srcRect/>
          <a:stretch/>
        </p:blipFill>
        <p:spPr>
          <a:xfrm flipH="1">
            <a:off x="4242919" y="5092060"/>
            <a:ext cx="482337" cy="350355"/>
          </a:xfrm>
          <a:prstGeom prst="rect">
            <a:avLst/>
          </a:prstGeom>
          <a:noFill/>
          <a:ln>
            <a:noFill/>
          </a:ln>
        </p:spPr>
      </p:pic>
      <p:pic>
        <p:nvPicPr>
          <p:cNvPr id="771" name="Google Shape;771;p1">
            <a:hlinkClick r:id="rId12" action="ppaction://hlinksldjump"/>
          </p:cNvPr>
          <p:cNvPicPr preferRelativeResize="0"/>
          <p:nvPr/>
        </p:nvPicPr>
        <p:blipFill rotWithShape="1">
          <a:blip r:embed="rId9">
            <a:alphaModFix/>
          </a:blip>
          <a:srcRect/>
          <a:stretch/>
        </p:blipFill>
        <p:spPr>
          <a:xfrm flipH="1">
            <a:off x="2949232" y="6439590"/>
            <a:ext cx="659875" cy="479313"/>
          </a:xfrm>
          <a:prstGeom prst="rect">
            <a:avLst/>
          </a:prstGeom>
          <a:noFill/>
          <a:ln>
            <a:noFill/>
          </a:ln>
        </p:spPr>
      </p:pic>
      <p:sp>
        <p:nvSpPr>
          <p:cNvPr id="772" name="Google Shape;772;p1"/>
          <p:cNvSpPr txBox="1">
            <a:spLocks noGrp="1"/>
          </p:cNvSpPr>
          <p:nvPr>
            <p:ph type="title"/>
          </p:nvPr>
        </p:nvSpPr>
        <p:spPr>
          <a:xfrm>
            <a:off x="2403953" y="0"/>
            <a:ext cx="6151031" cy="709305"/>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B050"/>
              </a:buClr>
              <a:buSzPts val="4000"/>
              <a:buFont typeface="Times New Roman"/>
              <a:buNone/>
            </a:pPr>
            <a:r>
              <a:rPr lang="en-US" sz="4000" b="1">
                <a:solidFill>
                  <a:srgbClr val="00B050"/>
                </a:solidFill>
                <a:latin typeface="Times New Roman"/>
                <a:ea typeface="Times New Roman"/>
                <a:cs typeface="Times New Roman"/>
                <a:sym typeface="Times New Roman"/>
              </a:rPr>
              <a:t>TRÒ CHƠI: HÁI DÂU</a:t>
            </a:r>
            <a:endParaRPr sz="4000" b="1">
              <a:solidFill>
                <a:srgbClr val="00B050"/>
              </a:solidFill>
              <a:latin typeface="Times New Roman"/>
              <a:ea typeface="Times New Roman"/>
              <a:cs typeface="Times New Roman"/>
              <a:sym typeface="Times New Roman"/>
            </a:endParaRPr>
          </a:p>
        </p:txBody>
      </p:sp>
      <p:pic>
        <p:nvPicPr>
          <p:cNvPr id="773" name="Google Shape;773;p1">
            <a:hlinkClick r:id="rId12" action="ppaction://hlinksldjump"/>
          </p:cNvPr>
          <p:cNvPicPr preferRelativeResize="0"/>
          <p:nvPr/>
        </p:nvPicPr>
        <p:blipFill rotWithShape="1">
          <a:blip r:embed="rId19">
            <a:alphaModFix/>
          </a:blip>
          <a:srcRect/>
          <a:stretch/>
        </p:blipFill>
        <p:spPr>
          <a:xfrm rot="10800000">
            <a:off x="2540525" y="4394912"/>
            <a:ext cx="482337" cy="281358"/>
          </a:xfrm>
          <a:prstGeom prst="rect">
            <a:avLst/>
          </a:prstGeom>
          <a:noFill/>
          <a:ln>
            <a:noFill/>
          </a:ln>
        </p:spPr>
      </p:pic>
      <p:pic>
        <p:nvPicPr>
          <p:cNvPr id="774" name="Google Shape;774;p1">
            <a:hlinkClick r:id="rId8" action="ppaction://hlinksldjump"/>
          </p:cNvPr>
          <p:cNvPicPr preferRelativeResize="0"/>
          <p:nvPr/>
        </p:nvPicPr>
        <p:blipFill rotWithShape="1">
          <a:blip r:embed="rId9">
            <a:alphaModFix/>
          </a:blip>
          <a:srcRect/>
          <a:stretch/>
        </p:blipFill>
        <p:spPr>
          <a:xfrm>
            <a:off x="5818045" y="4937820"/>
            <a:ext cx="659875" cy="479313"/>
          </a:xfrm>
          <a:prstGeom prst="rect">
            <a:avLst/>
          </a:prstGeom>
          <a:noFill/>
          <a:ln>
            <a:noFill/>
          </a:ln>
        </p:spPr>
      </p:pic>
      <p:pic>
        <p:nvPicPr>
          <p:cNvPr id="775" name="Google Shape;775;p1">
            <a:hlinkClick r:id="rId8" action="ppaction://hlinksldjump"/>
          </p:cNvPr>
          <p:cNvPicPr preferRelativeResize="0"/>
          <p:nvPr/>
        </p:nvPicPr>
        <p:blipFill rotWithShape="1">
          <a:blip r:embed="rId9">
            <a:alphaModFix/>
          </a:blip>
          <a:srcRect/>
          <a:stretch/>
        </p:blipFill>
        <p:spPr>
          <a:xfrm>
            <a:off x="5543713" y="4979468"/>
            <a:ext cx="659875" cy="479313"/>
          </a:xfrm>
          <a:prstGeom prst="rect">
            <a:avLst/>
          </a:prstGeom>
          <a:noFill/>
          <a:ln>
            <a:noFill/>
          </a:ln>
        </p:spPr>
      </p:pic>
      <p:pic>
        <p:nvPicPr>
          <p:cNvPr id="776" name="Google Shape;776;p1">
            <a:hlinkClick r:id="rId8" action="ppaction://hlinksldjump"/>
          </p:cNvPr>
          <p:cNvPicPr preferRelativeResize="0"/>
          <p:nvPr/>
        </p:nvPicPr>
        <p:blipFill rotWithShape="1">
          <a:blip r:embed="rId9">
            <a:alphaModFix/>
          </a:blip>
          <a:srcRect/>
          <a:stretch/>
        </p:blipFill>
        <p:spPr>
          <a:xfrm>
            <a:off x="5158170" y="4962354"/>
            <a:ext cx="659875" cy="479313"/>
          </a:xfrm>
          <a:prstGeom prst="rect">
            <a:avLst/>
          </a:prstGeom>
          <a:noFill/>
          <a:ln>
            <a:noFill/>
          </a:ln>
        </p:spPr>
      </p:pic>
      <p:pic>
        <p:nvPicPr>
          <p:cNvPr id="777" name="Google Shape;777;p1">
            <a:hlinkClick r:id="rId8" action="ppaction://hlinksldjump"/>
          </p:cNvPr>
          <p:cNvPicPr preferRelativeResize="0"/>
          <p:nvPr/>
        </p:nvPicPr>
        <p:blipFill rotWithShape="1">
          <a:blip r:embed="rId9">
            <a:alphaModFix/>
          </a:blip>
          <a:srcRect/>
          <a:stretch/>
        </p:blipFill>
        <p:spPr>
          <a:xfrm>
            <a:off x="5308186" y="4945119"/>
            <a:ext cx="659875" cy="479313"/>
          </a:xfrm>
          <a:prstGeom prst="rect">
            <a:avLst/>
          </a:prstGeom>
          <a:noFill/>
          <a:ln>
            <a:noFill/>
          </a:ln>
        </p:spPr>
      </p:pic>
      <p:pic>
        <p:nvPicPr>
          <p:cNvPr id="778" name="Google Shape;778;p1">
            <a:hlinkClick r:id="rId8" action="ppaction://hlinksldjump"/>
          </p:cNvPr>
          <p:cNvPicPr preferRelativeResize="0"/>
          <p:nvPr/>
        </p:nvPicPr>
        <p:blipFill rotWithShape="1">
          <a:blip r:embed="rId9">
            <a:alphaModFix/>
          </a:blip>
          <a:srcRect/>
          <a:stretch/>
        </p:blipFill>
        <p:spPr>
          <a:xfrm>
            <a:off x="5968061" y="4852403"/>
            <a:ext cx="659875" cy="479313"/>
          </a:xfrm>
          <a:prstGeom prst="rect">
            <a:avLst/>
          </a:prstGeom>
          <a:noFill/>
          <a:ln>
            <a:noFill/>
          </a:ln>
        </p:spPr>
      </p:pic>
      <p:pic>
        <p:nvPicPr>
          <p:cNvPr id="779" name="Google Shape;779;p1">
            <a:hlinkClick r:id="rId8" action="ppaction://hlinksldjump"/>
          </p:cNvPr>
          <p:cNvPicPr preferRelativeResize="0"/>
          <p:nvPr/>
        </p:nvPicPr>
        <p:blipFill rotWithShape="1">
          <a:blip r:embed="rId9">
            <a:alphaModFix/>
          </a:blip>
          <a:srcRect/>
          <a:stretch/>
        </p:blipFill>
        <p:spPr>
          <a:xfrm>
            <a:off x="5638123" y="4979467"/>
            <a:ext cx="659875" cy="479313"/>
          </a:xfrm>
          <a:prstGeom prst="rect">
            <a:avLst/>
          </a:prstGeom>
          <a:noFill/>
          <a:ln>
            <a:noFill/>
          </a:ln>
        </p:spPr>
      </p:pic>
      <p:pic>
        <p:nvPicPr>
          <p:cNvPr id="780" name="Google Shape;780;p1"/>
          <p:cNvPicPr preferRelativeResize="0"/>
          <p:nvPr/>
        </p:nvPicPr>
        <p:blipFill rotWithShape="1">
          <a:blip r:embed="rId20">
            <a:alphaModFix/>
          </a:blip>
          <a:srcRect/>
          <a:stretch/>
        </p:blipFill>
        <p:spPr>
          <a:xfrm>
            <a:off x="8153400" y="4852402"/>
            <a:ext cx="2240550" cy="2005598"/>
          </a:xfrm>
          <a:prstGeom prst="rect">
            <a:avLst/>
          </a:prstGeom>
          <a:noFill/>
          <a:ln>
            <a:noFill/>
          </a:ln>
        </p:spPr>
      </p:pic>
      <p:sp>
        <p:nvSpPr>
          <p:cNvPr id="781" name="Google Shape;781;p1"/>
          <p:cNvSpPr txBox="1"/>
          <p:nvPr/>
        </p:nvSpPr>
        <p:spPr>
          <a:xfrm>
            <a:off x="8376960" y="4977772"/>
            <a:ext cx="179343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sng" strike="noStrike" cap="none">
                <a:solidFill>
                  <a:srgbClr val="000000"/>
                </a:solidFill>
                <a:latin typeface="Times New Roman"/>
                <a:ea typeface="Times New Roman"/>
                <a:cs typeface="Times New Roman"/>
                <a:sym typeface="Times New Roman"/>
                <a:hlinkClick r:id="rId21" action="ppaction://hlinksldjump">
                  <a:extLst>
                    <a:ext uri="{A12FA001-AC4F-418D-AE19-62706E023703}">
                      <ahyp:hlinkClr xmlns:ahyp="http://schemas.microsoft.com/office/drawing/2018/hyperlinkcolor" xmlns="" val="tx"/>
                    </a:ext>
                  </a:extLst>
                </a:hlinkClick>
              </a:rPr>
              <a:t>PLAY</a:t>
            </a:r>
            <a:endParaRPr sz="4000" b="1">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925"/>
        <p:cNvGrpSpPr/>
        <p:nvPr/>
      </p:nvGrpSpPr>
      <p:grpSpPr>
        <a:xfrm>
          <a:off x="0" y="0"/>
          <a:ext cx="0" cy="0"/>
          <a:chOff x="0" y="0"/>
          <a:chExt cx="0" cy="0"/>
        </a:xfrm>
      </p:grpSpPr>
      <p:pic>
        <p:nvPicPr>
          <p:cNvPr id="926" name="Google Shape;926;p10"/>
          <p:cNvPicPr preferRelativeResize="0"/>
          <p:nvPr/>
        </p:nvPicPr>
        <p:blipFill rotWithShape="1">
          <a:blip r:embed="rId3">
            <a:alphaModFix/>
          </a:blip>
          <a:srcRect/>
          <a:stretch/>
        </p:blipFill>
        <p:spPr>
          <a:xfrm>
            <a:off x="1174651" y="690360"/>
            <a:ext cx="10009164" cy="6031440"/>
          </a:xfrm>
          <a:prstGeom prst="rect">
            <a:avLst/>
          </a:prstGeom>
          <a:noFill/>
          <a:ln>
            <a:noFill/>
          </a:ln>
        </p:spPr>
      </p:pic>
      <p:sp>
        <p:nvSpPr>
          <p:cNvPr id="927" name="Google Shape;927;p10"/>
          <p:cNvSpPr txBox="1"/>
          <p:nvPr/>
        </p:nvSpPr>
        <p:spPr>
          <a:xfrm rot="-239766">
            <a:off x="2180492" y="1769225"/>
            <a:ext cx="3699803" cy="3785652"/>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4000">
                <a:solidFill>
                  <a:srgbClr val="003300"/>
                </a:solidFill>
                <a:latin typeface="Arial"/>
                <a:ea typeface="Arial"/>
                <a:cs typeface="Arial"/>
                <a:sym typeface="Arial"/>
              </a:rPr>
              <a:t>50 + 50 = 100</a:t>
            </a:r>
            <a:endParaRPr/>
          </a:p>
          <a:p>
            <a:pPr marL="0" marR="0" lvl="0" indent="0" algn="l" rtl="0">
              <a:lnSpc>
                <a:spcPct val="200000"/>
              </a:lnSpc>
              <a:spcBef>
                <a:spcPts val="0"/>
              </a:spcBef>
              <a:spcAft>
                <a:spcPts val="0"/>
              </a:spcAft>
              <a:buNone/>
            </a:pPr>
            <a:r>
              <a:rPr lang="en-US" sz="4000">
                <a:solidFill>
                  <a:srgbClr val="003300"/>
                </a:solidFill>
                <a:latin typeface="Arial"/>
                <a:ea typeface="Arial"/>
                <a:cs typeface="Arial"/>
                <a:sym typeface="Arial"/>
              </a:rPr>
              <a:t>70 + 30 = 100</a:t>
            </a:r>
            <a:endParaRPr/>
          </a:p>
          <a:p>
            <a:pPr marL="0" marR="0" lvl="0" indent="0" algn="l" rtl="0">
              <a:lnSpc>
                <a:spcPct val="200000"/>
              </a:lnSpc>
              <a:spcBef>
                <a:spcPts val="0"/>
              </a:spcBef>
              <a:spcAft>
                <a:spcPts val="0"/>
              </a:spcAft>
              <a:buNone/>
            </a:pPr>
            <a:r>
              <a:rPr lang="en-US" sz="4000">
                <a:solidFill>
                  <a:srgbClr val="003300"/>
                </a:solidFill>
                <a:latin typeface="Arial"/>
                <a:ea typeface="Arial"/>
                <a:cs typeface="Arial"/>
                <a:sym typeface="Arial"/>
              </a:rPr>
              <a:t>20 + 80 = 100</a:t>
            </a:r>
            <a:endParaRPr sz="4000">
              <a:solidFill>
                <a:srgbClr val="003300"/>
              </a:solidFill>
              <a:latin typeface="Arial"/>
              <a:ea typeface="Arial"/>
              <a:cs typeface="Arial"/>
              <a:sym typeface="Arial"/>
            </a:endParaRPr>
          </a:p>
        </p:txBody>
      </p:sp>
      <p:sp>
        <p:nvSpPr>
          <p:cNvPr id="928" name="Google Shape;928;p10"/>
          <p:cNvSpPr txBox="1"/>
          <p:nvPr/>
        </p:nvSpPr>
        <p:spPr>
          <a:xfrm rot="-166582">
            <a:off x="7125284" y="1500167"/>
            <a:ext cx="3699803" cy="3785652"/>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4000">
                <a:solidFill>
                  <a:srgbClr val="003300"/>
                </a:solidFill>
                <a:latin typeface="Arial"/>
                <a:ea typeface="Arial"/>
                <a:cs typeface="Arial"/>
                <a:sym typeface="Arial"/>
              </a:rPr>
              <a:t>100 - 30 = 70</a:t>
            </a:r>
            <a:endParaRPr/>
          </a:p>
          <a:p>
            <a:pPr marL="0" marR="0" lvl="0" indent="0" algn="l" rtl="0">
              <a:lnSpc>
                <a:spcPct val="200000"/>
              </a:lnSpc>
              <a:spcBef>
                <a:spcPts val="0"/>
              </a:spcBef>
              <a:spcAft>
                <a:spcPts val="0"/>
              </a:spcAft>
              <a:buNone/>
            </a:pPr>
            <a:r>
              <a:rPr lang="en-US" sz="4000">
                <a:solidFill>
                  <a:srgbClr val="003300"/>
                </a:solidFill>
                <a:latin typeface="Arial"/>
                <a:ea typeface="Arial"/>
                <a:cs typeface="Arial"/>
                <a:sym typeface="Arial"/>
              </a:rPr>
              <a:t>100 - 50 = 50</a:t>
            </a:r>
            <a:endParaRPr/>
          </a:p>
          <a:p>
            <a:pPr marL="0" marR="0" lvl="0" indent="0" algn="l" rtl="0">
              <a:lnSpc>
                <a:spcPct val="200000"/>
              </a:lnSpc>
              <a:spcBef>
                <a:spcPts val="0"/>
              </a:spcBef>
              <a:spcAft>
                <a:spcPts val="0"/>
              </a:spcAft>
              <a:buNone/>
            </a:pPr>
            <a:r>
              <a:rPr lang="en-US" sz="4000">
                <a:solidFill>
                  <a:srgbClr val="003300"/>
                </a:solidFill>
                <a:latin typeface="Arial"/>
                <a:ea typeface="Arial"/>
                <a:cs typeface="Arial"/>
                <a:sym typeface="Arial"/>
              </a:rPr>
              <a:t>100 - 90 = 10</a:t>
            </a:r>
            <a:endParaRPr/>
          </a:p>
        </p:txBody>
      </p:sp>
      <p:grpSp>
        <p:nvGrpSpPr>
          <p:cNvPr id="929" name="Google Shape;929;p10"/>
          <p:cNvGrpSpPr/>
          <p:nvPr/>
        </p:nvGrpSpPr>
        <p:grpSpPr>
          <a:xfrm>
            <a:off x="150849" y="0"/>
            <a:ext cx="5131569" cy="1380723"/>
            <a:chOff x="150849" y="0"/>
            <a:chExt cx="5131569" cy="1380723"/>
          </a:xfrm>
        </p:grpSpPr>
        <p:sp>
          <p:nvSpPr>
            <p:cNvPr id="930" name="Google Shape;930;p10"/>
            <p:cNvSpPr txBox="1"/>
            <p:nvPr/>
          </p:nvSpPr>
          <p:spPr>
            <a:xfrm>
              <a:off x="921433" y="367195"/>
              <a:ext cx="436098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244061"/>
                  </a:solidFill>
                  <a:latin typeface="Arial"/>
                  <a:ea typeface="Arial"/>
                  <a:cs typeface="Arial"/>
                  <a:sym typeface="Arial"/>
                </a:rPr>
                <a:t>Bài 1: Tính nhẩm </a:t>
              </a:r>
              <a:endParaRPr sz="3600">
                <a:solidFill>
                  <a:srgbClr val="244061"/>
                </a:solidFill>
                <a:latin typeface="Arial"/>
                <a:ea typeface="Arial"/>
                <a:cs typeface="Arial"/>
                <a:sym typeface="Arial"/>
              </a:endParaRPr>
            </a:p>
          </p:txBody>
        </p:sp>
        <p:pic>
          <p:nvPicPr>
            <p:cNvPr id="931" name="Google Shape;931;p10"/>
            <p:cNvPicPr preferRelativeResize="0"/>
            <p:nvPr/>
          </p:nvPicPr>
          <p:blipFill rotWithShape="1">
            <a:blip r:embed="rId4">
              <a:alphaModFix/>
            </a:blip>
            <a:srcRect/>
            <a:stretch/>
          </p:blipFill>
          <p:spPr>
            <a:xfrm>
              <a:off x="150849" y="0"/>
              <a:ext cx="1023802" cy="1380723"/>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935"/>
        <p:cNvGrpSpPr/>
        <p:nvPr/>
      </p:nvGrpSpPr>
      <p:grpSpPr>
        <a:xfrm>
          <a:off x="0" y="0"/>
          <a:ext cx="0" cy="0"/>
          <a:chOff x="0" y="0"/>
          <a:chExt cx="0" cy="0"/>
        </a:xfrm>
      </p:grpSpPr>
      <p:pic>
        <p:nvPicPr>
          <p:cNvPr id="936" name="Google Shape;936;p11"/>
          <p:cNvPicPr preferRelativeResize="0"/>
          <p:nvPr/>
        </p:nvPicPr>
        <p:blipFill rotWithShape="1">
          <a:blip r:embed="rId3">
            <a:alphaModFix/>
          </a:blip>
          <a:srcRect/>
          <a:stretch/>
        </p:blipFill>
        <p:spPr>
          <a:xfrm>
            <a:off x="1229" y="-1"/>
            <a:ext cx="12189546" cy="6858001"/>
          </a:xfrm>
          <a:prstGeom prst="rect">
            <a:avLst/>
          </a:prstGeom>
          <a:noFill/>
          <a:ln>
            <a:noFill/>
          </a:ln>
        </p:spPr>
      </p:pic>
      <p:pic>
        <p:nvPicPr>
          <p:cNvPr id="937" name="Google Shape;937;p11"/>
          <p:cNvPicPr preferRelativeResize="0"/>
          <p:nvPr/>
        </p:nvPicPr>
        <p:blipFill rotWithShape="1">
          <a:blip r:embed="rId4">
            <a:alphaModFix/>
          </a:blip>
          <a:srcRect/>
          <a:stretch/>
        </p:blipFill>
        <p:spPr>
          <a:xfrm>
            <a:off x="2527297" y="649885"/>
            <a:ext cx="6816854" cy="5558228"/>
          </a:xfrm>
          <a:prstGeom prst="rect">
            <a:avLst/>
          </a:prstGeom>
          <a:noFill/>
          <a:ln>
            <a:noFill/>
          </a:ln>
        </p:spPr>
      </p:pic>
      <p:sp>
        <p:nvSpPr>
          <p:cNvPr id="938" name="Google Shape;938;p11"/>
          <p:cNvSpPr txBox="1"/>
          <p:nvPr/>
        </p:nvSpPr>
        <p:spPr>
          <a:xfrm>
            <a:off x="2950861" y="1828801"/>
            <a:ext cx="5969725"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lt1"/>
                </a:solidFill>
                <a:latin typeface="Arima Madurai Black"/>
                <a:ea typeface="Arima Madurai Black"/>
                <a:cs typeface="Arima Madurai Black"/>
                <a:sym typeface="Arima Madurai Black"/>
              </a:rPr>
              <a:t>ÔN TẬP PHÉP CỘNG, PHÉP TRỪ (KHÔNG NHỚ) TRONG PHẠM VI 100</a:t>
            </a:r>
            <a:endParaRPr sz="4000">
              <a:solidFill>
                <a:schemeClr val="lt1"/>
              </a:solidFill>
              <a:latin typeface="Arima Madurai Black"/>
              <a:ea typeface="Arima Madurai Black"/>
              <a:cs typeface="Arima Madurai Black"/>
              <a:sym typeface="Arima Madurai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7"/>
                                        </p:tgtEl>
                                        <p:attrNameLst>
                                          <p:attrName>style.visibility</p:attrName>
                                        </p:attrNameLst>
                                      </p:cBhvr>
                                      <p:to>
                                        <p:strVal val="visible"/>
                                      </p:to>
                                    </p:set>
                                    <p:animEffect transition="in" filter="fade">
                                      <p:cBhvr>
                                        <p:cTn id="7" dur="1000"/>
                                        <p:tgtEl>
                                          <p:spTgt spid="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85" y="118679"/>
            <a:ext cx="1211555" cy="1211555"/>
          </a:xfrm>
          <a:prstGeom prst="rect">
            <a:avLst/>
          </a:prstGeom>
        </p:spPr>
      </p:pic>
      <p:cxnSp>
        <p:nvCxnSpPr>
          <p:cNvPr id="8" name="Straight Connector 7"/>
          <p:cNvCxnSpPr/>
          <p:nvPr/>
        </p:nvCxnSpPr>
        <p:spPr>
          <a:xfrm>
            <a:off x="1685109" y="1267097"/>
            <a:ext cx="937913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15738" y="537514"/>
            <a:ext cx="7772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mn-cs"/>
              </a:rPr>
              <a:t>Ghi</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mn-cs"/>
              </a:rPr>
              <a:t>vở</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109" y="1766207"/>
            <a:ext cx="8039100" cy="2933700"/>
          </a:xfrm>
          <a:prstGeom prst="rect">
            <a:avLst/>
          </a:prstGeom>
        </p:spPr>
      </p:pic>
      <p:sp>
        <p:nvSpPr>
          <p:cNvPr id="3" name="TextBox 2"/>
          <p:cNvSpPr txBox="1"/>
          <p:nvPr/>
        </p:nvSpPr>
        <p:spPr>
          <a:xfrm>
            <a:off x="2076994" y="2036636"/>
            <a:ext cx="66322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660066"/>
                </a:solidFill>
                <a:effectLst/>
                <a:uLnTx/>
                <a:uFillTx/>
                <a:latin typeface="HP001 4 hàng" panose="020B0603050302020204" pitchFamily="34" charset="0"/>
                <a:ea typeface="+mn-ea"/>
                <a:cs typeface="+mn-cs"/>
              </a:rPr>
              <a:t>Thứ</a:t>
            </a:r>
            <a:r>
              <a:rPr kumimoji="0" lang="en-US" sz="2800" b="1" i="0" u="none" strike="noStrike" kern="1200" cap="none" spc="0" normalizeH="0" baseline="0" noProof="0" dirty="0">
                <a:ln>
                  <a:noFill/>
                </a:ln>
                <a:solidFill>
                  <a:srgbClr val="660066"/>
                </a:solidFill>
                <a:effectLst/>
                <a:uLnTx/>
                <a:uFillTx/>
                <a:latin typeface="HP001 4 hàng" panose="020B0603050302020204" pitchFamily="34" charset="0"/>
                <a:ea typeface="+mn-ea"/>
                <a:cs typeface="+mn-cs"/>
              </a:rPr>
              <a:t> Hai </a:t>
            </a:r>
            <a:r>
              <a:rPr kumimoji="0" lang="en-US" sz="2800" b="1" i="0" u="none" strike="noStrike" kern="1200" cap="none" spc="0" normalizeH="0" baseline="0" noProof="0" dirty="0" err="1">
                <a:ln>
                  <a:noFill/>
                </a:ln>
                <a:solidFill>
                  <a:srgbClr val="660066"/>
                </a:solidFill>
                <a:effectLst/>
                <a:uLnTx/>
                <a:uFillTx/>
                <a:latin typeface="HP001 4 hàng" panose="020B0603050302020204" pitchFamily="34" charset="0"/>
                <a:ea typeface="+mn-ea"/>
                <a:cs typeface="+mn-cs"/>
              </a:rPr>
              <a:t>ngày</a:t>
            </a:r>
            <a:r>
              <a:rPr kumimoji="0" lang="en-US" sz="2800" b="1" i="0" u="none" strike="noStrike" kern="1200" cap="none" spc="0" normalizeH="0" baseline="0" noProof="0" dirty="0">
                <a:ln>
                  <a:noFill/>
                </a:ln>
                <a:solidFill>
                  <a:srgbClr val="660066"/>
                </a:solidFill>
                <a:effectLst/>
                <a:uLnTx/>
                <a:uFillTx/>
                <a:latin typeface="HP001 4 hàng" panose="020B0603050302020204" pitchFamily="34" charset="0"/>
                <a:ea typeface="+mn-ea"/>
                <a:cs typeface="+mn-cs"/>
              </a:rPr>
              <a:t> </a:t>
            </a:r>
            <a:r>
              <a:rPr kumimoji="0" lang="en-US" sz="2800" b="1" i="0" u="none" strike="noStrike" kern="1200" cap="none" spc="0" normalizeH="0" baseline="0" noProof="0" dirty="0" smtClean="0">
                <a:ln>
                  <a:noFill/>
                </a:ln>
                <a:solidFill>
                  <a:srgbClr val="660066"/>
                </a:solidFill>
                <a:effectLst/>
                <a:uLnTx/>
                <a:uFillTx/>
                <a:latin typeface="HP001 4 hàng" panose="020B0603050302020204" pitchFamily="34" charset="0"/>
                <a:ea typeface="+mn-ea"/>
                <a:cs typeface="+mn-cs"/>
              </a:rPr>
              <a:t>23 </a:t>
            </a:r>
            <a:r>
              <a:rPr kumimoji="0" lang="en-US" sz="2800" b="1" i="0" u="none" strike="noStrike" kern="1200" cap="none" spc="0" normalizeH="0" baseline="0" noProof="0" dirty="0" err="1">
                <a:ln>
                  <a:noFill/>
                </a:ln>
                <a:solidFill>
                  <a:srgbClr val="660066"/>
                </a:solidFill>
                <a:effectLst/>
                <a:uLnTx/>
                <a:uFillTx/>
                <a:latin typeface="HP001 4 hàng" panose="020B0603050302020204" pitchFamily="34" charset="0"/>
                <a:ea typeface="+mn-ea"/>
                <a:cs typeface="+mn-cs"/>
              </a:rPr>
              <a:t>tháng</a:t>
            </a:r>
            <a:r>
              <a:rPr kumimoji="0" lang="en-US" sz="2800" b="1" i="0" u="none" strike="noStrike" kern="1200" cap="none" spc="0" normalizeH="0" baseline="0" noProof="0" dirty="0">
                <a:ln>
                  <a:noFill/>
                </a:ln>
                <a:solidFill>
                  <a:srgbClr val="660066"/>
                </a:solidFill>
                <a:effectLst/>
                <a:uLnTx/>
                <a:uFillTx/>
                <a:latin typeface="HP001 4 hàng" panose="020B0603050302020204" pitchFamily="34" charset="0"/>
                <a:ea typeface="+mn-ea"/>
                <a:cs typeface="+mn-cs"/>
              </a:rPr>
              <a:t> 9 </a:t>
            </a:r>
            <a:r>
              <a:rPr kumimoji="0" lang="en-US" sz="2800" b="1" i="0" u="none" strike="noStrike" kern="1200" cap="none" spc="0" normalizeH="0" baseline="0" noProof="0" dirty="0" err="1">
                <a:ln>
                  <a:noFill/>
                </a:ln>
                <a:solidFill>
                  <a:srgbClr val="660066"/>
                </a:solidFill>
                <a:effectLst/>
                <a:uLnTx/>
                <a:uFillTx/>
                <a:latin typeface="HP001 4 hàng" panose="020B0603050302020204" pitchFamily="34" charset="0"/>
                <a:ea typeface="+mn-ea"/>
                <a:cs typeface="+mn-cs"/>
              </a:rPr>
              <a:t>năm</a:t>
            </a:r>
            <a:r>
              <a:rPr kumimoji="0" lang="en-US" sz="2800" b="1" i="0" u="none" strike="noStrike" kern="1200" cap="none" spc="0" normalizeH="0" baseline="0" noProof="0" dirty="0">
                <a:ln>
                  <a:noFill/>
                </a:ln>
                <a:solidFill>
                  <a:srgbClr val="660066"/>
                </a:solidFill>
                <a:effectLst/>
                <a:uLnTx/>
                <a:uFillTx/>
                <a:latin typeface="HP001 4 hàng" panose="020B0603050302020204" pitchFamily="34" charset="0"/>
                <a:ea typeface="+mn-ea"/>
                <a:cs typeface="+mn-cs"/>
              </a:rPr>
              <a:t> </a:t>
            </a:r>
            <a:r>
              <a:rPr kumimoji="0" lang="en-US" sz="2800" b="1" i="0" u="none" strike="noStrike" kern="1200" cap="none" spc="0" normalizeH="0" baseline="0" noProof="0" dirty="0" smtClean="0">
                <a:ln>
                  <a:noFill/>
                </a:ln>
                <a:solidFill>
                  <a:srgbClr val="660066"/>
                </a:solidFill>
                <a:effectLst/>
                <a:uLnTx/>
                <a:uFillTx/>
                <a:latin typeface="HP001 4 hàng" panose="020B0603050302020204" pitchFamily="34" charset="0"/>
                <a:ea typeface="+mn-ea"/>
                <a:cs typeface="+mn-cs"/>
              </a:rPr>
              <a:t>2024</a:t>
            </a:r>
            <a:endParaRPr kumimoji="0" lang="en-US" sz="2800" b="1" i="0" u="none" strike="noStrike" kern="1200" cap="none" spc="0" normalizeH="0" baseline="0" noProof="0" dirty="0">
              <a:ln>
                <a:noFill/>
              </a:ln>
              <a:solidFill>
                <a:srgbClr val="660066"/>
              </a:solidFill>
              <a:effectLst/>
              <a:uLnTx/>
              <a:uFillTx/>
              <a:latin typeface="HP001 4 hàng" panose="020B0603050302020204" pitchFamily="34" charset="0"/>
              <a:ea typeface="+mn-ea"/>
              <a:cs typeface="+mn-cs"/>
            </a:endParaRPr>
          </a:p>
        </p:txBody>
      </p:sp>
      <p:sp>
        <p:nvSpPr>
          <p:cNvPr id="4" name="TextBox 3"/>
          <p:cNvSpPr txBox="1"/>
          <p:nvPr/>
        </p:nvSpPr>
        <p:spPr>
          <a:xfrm>
            <a:off x="4444690" y="2609619"/>
            <a:ext cx="26386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660066"/>
                </a:solidFill>
                <a:effectLst/>
                <a:uLnTx/>
                <a:uFillTx/>
                <a:latin typeface="HP001 4 hàng" panose="020B0603050302020204" pitchFamily="34" charset="0"/>
                <a:ea typeface="+mn-ea"/>
                <a:cs typeface="+mn-cs"/>
              </a:rPr>
              <a:t>Toán</a:t>
            </a:r>
            <a:endParaRPr kumimoji="0" lang="en-US" sz="2800" b="1" i="0" u="none" strike="noStrike" kern="1200" cap="none" spc="0" normalizeH="0" baseline="0" noProof="0" dirty="0">
              <a:ln>
                <a:noFill/>
              </a:ln>
              <a:solidFill>
                <a:srgbClr val="660066"/>
              </a:solidFill>
              <a:effectLst/>
              <a:uLnTx/>
              <a:uFillTx/>
              <a:latin typeface="HP001 4 hàng" panose="020B0603050302020204" pitchFamily="34" charset="0"/>
              <a:ea typeface="+mn-ea"/>
              <a:cs typeface="+mn-cs"/>
            </a:endParaRPr>
          </a:p>
        </p:txBody>
      </p:sp>
      <p:cxnSp>
        <p:nvCxnSpPr>
          <p:cNvPr id="13" name="Straight Connector 12"/>
          <p:cNvCxnSpPr/>
          <p:nvPr/>
        </p:nvCxnSpPr>
        <p:spPr>
          <a:xfrm>
            <a:off x="1685109" y="1766207"/>
            <a:ext cx="0" cy="2933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77878" y="3176742"/>
            <a:ext cx="68630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rgbClr val="660066"/>
                </a:solidFill>
                <a:latin typeface="HP001 4 hàng" panose="020B0603050302020204" pitchFamily="34" charset="0"/>
                <a:ea typeface="+mn-ea"/>
                <a:cs typeface="+mn-cs"/>
              </a:rPr>
              <a:t>Ôn tập phép cộng, phép trừ (không nhớ)</a:t>
            </a:r>
            <a:endParaRPr kumimoji="0" lang="en-US" sz="2800" b="1" i="0" u="none" strike="noStrike" kern="1200" cap="none" spc="0" normalizeH="0" baseline="0" noProof="0" dirty="0">
              <a:ln>
                <a:noFill/>
              </a:ln>
              <a:solidFill>
                <a:srgbClr val="660066"/>
              </a:solidFill>
              <a:effectLst/>
              <a:uLnTx/>
              <a:uFillTx/>
              <a:latin typeface="HP001 4 hàng" panose="020B0603050302020204" pitchFamily="34" charset="0"/>
              <a:ea typeface="+mn-ea"/>
              <a:cs typeface="+mn-cs"/>
            </a:endParaRPr>
          </a:p>
        </p:txBody>
      </p:sp>
      <p:sp>
        <p:nvSpPr>
          <p:cNvPr id="19" name="TextBox 18"/>
          <p:cNvSpPr txBox="1"/>
          <p:nvPr/>
        </p:nvSpPr>
        <p:spPr>
          <a:xfrm>
            <a:off x="2832800" y="3758366"/>
            <a:ext cx="63485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660066"/>
                </a:solidFill>
                <a:effectLst/>
                <a:uLnTx/>
                <a:uFillTx/>
                <a:latin typeface="HP001 4 hàng" panose="020B0603050302020204" pitchFamily="34" charset="0"/>
                <a:ea typeface="+mn-ea"/>
                <a:cs typeface="+mn-cs"/>
              </a:rPr>
              <a:t>trong phạm vi 100 (Tiết 1)</a:t>
            </a:r>
            <a:endParaRPr kumimoji="0" lang="en-US" sz="2800" b="1" i="0" u="none" strike="noStrike" kern="1200" cap="none" spc="0" normalizeH="0" baseline="0" noProof="0" dirty="0">
              <a:ln>
                <a:noFill/>
              </a:ln>
              <a:solidFill>
                <a:srgbClr val="660066"/>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1376392710"/>
      </p:ext>
    </p:extLst>
  </p:cSld>
  <p:clrMapOvr>
    <a:masterClrMapping/>
  </p:clrMapOvr>
  <p:transition spd="slow" advTm="7582">
    <p:split orient="ver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942"/>
        <p:cNvGrpSpPr/>
        <p:nvPr/>
      </p:nvGrpSpPr>
      <p:grpSpPr>
        <a:xfrm>
          <a:off x="0" y="0"/>
          <a:ext cx="0" cy="0"/>
          <a:chOff x="0" y="0"/>
          <a:chExt cx="0" cy="0"/>
        </a:xfrm>
      </p:grpSpPr>
      <p:pic>
        <p:nvPicPr>
          <p:cNvPr id="943" name="Google Shape;943;p12"/>
          <p:cNvPicPr preferRelativeResize="0"/>
          <p:nvPr/>
        </p:nvPicPr>
        <p:blipFill rotWithShape="1">
          <a:blip r:embed="rId3">
            <a:alphaModFix/>
          </a:blip>
          <a:srcRect/>
          <a:stretch/>
        </p:blipFill>
        <p:spPr>
          <a:xfrm>
            <a:off x="146982" y="1"/>
            <a:ext cx="1123405" cy="1123405"/>
          </a:xfrm>
          <a:prstGeom prst="rect">
            <a:avLst/>
          </a:prstGeom>
          <a:noFill/>
          <a:ln>
            <a:noFill/>
          </a:ln>
        </p:spPr>
      </p:pic>
      <p:cxnSp>
        <p:nvCxnSpPr>
          <p:cNvPr id="944" name="Google Shape;944;p12"/>
          <p:cNvCxnSpPr/>
          <p:nvPr/>
        </p:nvCxnSpPr>
        <p:spPr>
          <a:xfrm rot="10800000" flipH="1">
            <a:off x="1178947" y="1110343"/>
            <a:ext cx="10708253" cy="13063"/>
          </a:xfrm>
          <a:prstGeom prst="straightConnector1">
            <a:avLst/>
          </a:prstGeom>
          <a:noFill/>
          <a:ln w="28575" cap="flat" cmpd="sng">
            <a:solidFill>
              <a:schemeClr val="accent1"/>
            </a:solidFill>
            <a:prstDash val="solid"/>
            <a:miter lim="800000"/>
            <a:headEnd type="none" w="sm" len="sm"/>
            <a:tailEnd type="none" w="sm" len="sm"/>
          </a:ln>
        </p:spPr>
      </p:cxnSp>
      <p:sp>
        <p:nvSpPr>
          <p:cNvPr id="945" name="Google Shape;945;p12"/>
          <p:cNvSpPr txBox="1"/>
          <p:nvPr/>
        </p:nvSpPr>
        <p:spPr>
          <a:xfrm>
            <a:off x="1580607" y="367288"/>
            <a:ext cx="484632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3300"/>
                </a:solidFill>
                <a:latin typeface="Arima Madurai"/>
                <a:ea typeface="Arima Madurai"/>
                <a:cs typeface="Arima Madurai"/>
                <a:sym typeface="Arima Madurai"/>
              </a:rPr>
              <a:t>Yêu cầu cần đạt</a:t>
            </a:r>
            <a:endParaRPr sz="3200">
              <a:solidFill>
                <a:srgbClr val="003300"/>
              </a:solidFill>
              <a:latin typeface="Arima Madurai"/>
              <a:ea typeface="Arima Madurai"/>
              <a:cs typeface="Arima Madurai"/>
              <a:sym typeface="Arima Madurai"/>
            </a:endParaRPr>
          </a:p>
        </p:txBody>
      </p:sp>
      <p:grpSp>
        <p:nvGrpSpPr>
          <p:cNvPr id="946" name="Google Shape;946;p12"/>
          <p:cNvGrpSpPr/>
          <p:nvPr/>
        </p:nvGrpSpPr>
        <p:grpSpPr>
          <a:xfrm>
            <a:off x="1580609" y="1959428"/>
            <a:ext cx="8101224" cy="1074738"/>
            <a:chOff x="1580609" y="1959428"/>
            <a:chExt cx="8101224" cy="1074738"/>
          </a:xfrm>
        </p:grpSpPr>
        <p:sp>
          <p:nvSpPr>
            <p:cNvPr id="947" name="Google Shape;947;p12"/>
            <p:cNvSpPr/>
            <p:nvPr/>
          </p:nvSpPr>
          <p:spPr>
            <a:xfrm>
              <a:off x="2193812" y="1959428"/>
              <a:ext cx="7488021" cy="1074280"/>
            </a:xfrm>
            <a:custGeom>
              <a:avLst/>
              <a:gdLst/>
              <a:ahLst/>
              <a:cxnLst/>
              <a:rect l="l" t="t" r="r" b="b"/>
              <a:pathLst>
                <a:path w="7488021" h="1074278" extrusionOk="0">
                  <a:moveTo>
                    <a:pt x="7488021" y="1074277"/>
                  </a:moveTo>
                  <a:lnTo>
                    <a:pt x="537139" y="1074277"/>
                  </a:lnTo>
                  <a:lnTo>
                    <a:pt x="0" y="537139"/>
                  </a:lnTo>
                  <a:lnTo>
                    <a:pt x="537139" y="1"/>
                  </a:lnTo>
                  <a:lnTo>
                    <a:pt x="7488021" y="1"/>
                  </a:lnTo>
                  <a:lnTo>
                    <a:pt x="7488021" y="1074277"/>
                  </a:lnTo>
                  <a:close/>
                </a:path>
              </a:pathLst>
            </a:custGeom>
            <a:gradFill>
              <a:gsLst>
                <a:gs pos="0">
                  <a:srgbClr val="5E81C9"/>
                </a:gs>
                <a:gs pos="50000">
                  <a:srgbClr val="3B70C9"/>
                </a:gs>
                <a:gs pos="100000">
                  <a:srgbClr val="2E60B8"/>
                </a:gs>
              </a:gsLst>
              <a:lin ang="5400000" scaled="0"/>
            </a:gradFill>
            <a:ln>
              <a:noFill/>
            </a:ln>
          </p:spPr>
          <p:txBody>
            <a:bodyPr spcFirstLastPara="1" wrap="square" lIns="742275" tIns="83800" rIns="156450" bIns="83800" anchor="ctr" anchorCtr="0">
              <a:noAutofit/>
            </a:bodyPr>
            <a:lstStyle/>
            <a:p>
              <a:pPr marL="0" marR="0" lvl="0" indent="0" algn="ctr" rtl="0">
                <a:lnSpc>
                  <a:spcPct val="90000"/>
                </a:lnSpc>
                <a:spcBef>
                  <a:spcPts val="0"/>
                </a:spcBef>
                <a:spcAft>
                  <a:spcPts val="0"/>
                </a:spcAft>
                <a:buNone/>
              </a:pPr>
              <a:r>
                <a:rPr lang="en-US" sz="2200">
                  <a:solidFill>
                    <a:schemeClr val="lt1"/>
                  </a:solidFill>
                  <a:latin typeface="Calibri"/>
                  <a:ea typeface="Calibri"/>
                  <a:cs typeface="Calibri"/>
                  <a:sym typeface="Calibri"/>
                </a:rPr>
                <a:t>HS thực hiện được phép cộng, phép trừ (không nhớ) trong phạm vi 100.</a:t>
              </a:r>
              <a:endParaRPr sz="2200">
                <a:solidFill>
                  <a:schemeClr val="lt1"/>
                </a:solidFill>
                <a:latin typeface="Calibri"/>
                <a:ea typeface="Calibri"/>
                <a:cs typeface="Calibri"/>
                <a:sym typeface="Calibri"/>
              </a:endParaRPr>
            </a:p>
          </p:txBody>
        </p:sp>
        <p:sp>
          <p:nvSpPr>
            <p:cNvPr id="948" name="Google Shape;948;p12"/>
            <p:cNvSpPr/>
            <p:nvPr/>
          </p:nvSpPr>
          <p:spPr>
            <a:xfrm>
              <a:off x="1580609" y="1959888"/>
              <a:ext cx="1074278" cy="1074278"/>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12"/>
          <p:cNvGrpSpPr/>
          <p:nvPr/>
        </p:nvGrpSpPr>
        <p:grpSpPr>
          <a:xfrm>
            <a:off x="1617511" y="3302735"/>
            <a:ext cx="8025160" cy="1074280"/>
            <a:chOff x="1617511" y="3302735"/>
            <a:chExt cx="8025160" cy="1074280"/>
          </a:xfrm>
        </p:grpSpPr>
        <p:sp>
          <p:nvSpPr>
            <p:cNvPr id="950" name="Google Shape;950;p12"/>
            <p:cNvSpPr/>
            <p:nvPr/>
          </p:nvSpPr>
          <p:spPr>
            <a:xfrm>
              <a:off x="2154650" y="3302735"/>
              <a:ext cx="7488021" cy="1074280"/>
            </a:xfrm>
            <a:custGeom>
              <a:avLst/>
              <a:gdLst/>
              <a:ahLst/>
              <a:cxnLst/>
              <a:rect l="l" t="t" r="r" b="b"/>
              <a:pathLst>
                <a:path w="7488021" h="1074278" extrusionOk="0">
                  <a:moveTo>
                    <a:pt x="7488021" y="1074277"/>
                  </a:moveTo>
                  <a:lnTo>
                    <a:pt x="537139" y="1074277"/>
                  </a:lnTo>
                  <a:lnTo>
                    <a:pt x="0" y="537139"/>
                  </a:lnTo>
                  <a:lnTo>
                    <a:pt x="537139" y="1"/>
                  </a:lnTo>
                  <a:lnTo>
                    <a:pt x="7488021" y="1"/>
                  </a:lnTo>
                  <a:lnTo>
                    <a:pt x="7488021" y="1074277"/>
                  </a:lnTo>
                  <a:close/>
                </a:path>
              </a:pathLst>
            </a:custGeom>
            <a:gradFill>
              <a:gsLst>
                <a:gs pos="0">
                  <a:srgbClr val="5DC098"/>
                </a:gs>
                <a:gs pos="50000">
                  <a:srgbClr val="3EBB8C"/>
                </a:gs>
                <a:gs pos="100000">
                  <a:srgbClr val="31AB7D"/>
                </a:gs>
              </a:gsLst>
              <a:lin ang="5400000" scaled="0"/>
            </a:gradFill>
            <a:ln>
              <a:noFill/>
            </a:ln>
          </p:spPr>
          <p:txBody>
            <a:bodyPr spcFirstLastPara="1" wrap="square" lIns="742275" tIns="83800" rIns="156450" bIns="83800" anchor="ctr" anchorCtr="0">
              <a:noAutofit/>
            </a:bodyPr>
            <a:lstStyle/>
            <a:p>
              <a:pPr marL="0" marR="0" lvl="0" indent="0" algn="ctr" rtl="0">
                <a:lnSpc>
                  <a:spcPct val="90000"/>
                </a:lnSpc>
                <a:spcBef>
                  <a:spcPts val="0"/>
                </a:spcBef>
                <a:spcAft>
                  <a:spcPts val="0"/>
                </a:spcAft>
                <a:buNone/>
              </a:pPr>
              <a:r>
                <a:rPr lang="vi-VN" sz="2200">
                  <a:solidFill>
                    <a:schemeClr val="lt1"/>
                  </a:solidFill>
                  <a:latin typeface="Calibri"/>
                  <a:ea typeface="Calibri"/>
                  <a:cs typeface="Calibri"/>
                  <a:sym typeface="Calibri"/>
                </a:rPr>
                <a:t>Thực hiện được cộng, trừ nhẩm được trong các trường hợp đơn giản.</a:t>
              </a:r>
            </a:p>
          </p:txBody>
        </p:sp>
        <p:sp>
          <p:nvSpPr>
            <p:cNvPr id="951" name="Google Shape;951;p12"/>
            <p:cNvSpPr/>
            <p:nvPr/>
          </p:nvSpPr>
          <p:spPr>
            <a:xfrm>
              <a:off x="1617511" y="3302736"/>
              <a:ext cx="1074278" cy="1074278"/>
            </a:xfrm>
            <a:prstGeom prst="ellipse">
              <a:avLst/>
            </a:prstGeom>
            <a:blipFill rotWithShape="1">
              <a:blip r:embed="rId5">
                <a:alphaModFix/>
              </a:blip>
              <a:stretch>
                <a:fillRect l="-3999" r="-399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12"/>
          <p:cNvGrpSpPr/>
          <p:nvPr/>
        </p:nvGrpSpPr>
        <p:grpSpPr>
          <a:xfrm>
            <a:off x="1617511" y="4645583"/>
            <a:ext cx="8025160" cy="1074280"/>
            <a:chOff x="1617511" y="4645583"/>
            <a:chExt cx="8025160" cy="1074280"/>
          </a:xfrm>
        </p:grpSpPr>
        <p:sp>
          <p:nvSpPr>
            <p:cNvPr id="953" name="Google Shape;953;p12"/>
            <p:cNvSpPr/>
            <p:nvPr/>
          </p:nvSpPr>
          <p:spPr>
            <a:xfrm>
              <a:off x="2154650" y="4645583"/>
              <a:ext cx="7488021" cy="1074280"/>
            </a:xfrm>
            <a:custGeom>
              <a:avLst/>
              <a:gdLst/>
              <a:ahLst/>
              <a:cxnLst/>
              <a:rect l="l" t="t" r="r" b="b"/>
              <a:pathLst>
                <a:path w="7488021" h="1074278" extrusionOk="0">
                  <a:moveTo>
                    <a:pt x="7488021" y="1074277"/>
                  </a:moveTo>
                  <a:lnTo>
                    <a:pt x="537139" y="1074277"/>
                  </a:lnTo>
                  <a:lnTo>
                    <a:pt x="0" y="537139"/>
                  </a:lnTo>
                  <a:lnTo>
                    <a:pt x="537139" y="1"/>
                  </a:lnTo>
                  <a:lnTo>
                    <a:pt x="7488021" y="1"/>
                  </a:lnTo>
                  <a:lnTo>
                    <a:pt x="7488021" y="1074277"/>
                  </a:lnTo>
                  <a:close/>
                </a:path>
              </a:pathLst>
            </a:custGeom>
            <a:gradFill>
              <a:gsLst>
                <a:gs pos="0">
                  <a:srgbClr val="7EB45F"/>
                </a:gs>
                <a:gs pos="50000">
                  <a:srgbClr val="6EAE41"/>
                </a:gs>
                <a:gs pos="100000">
                  <a:srgbClr val="5F9E35"/>
                </a:gs>
              </a:gsLst>
              <a:lin ang="5400000" scaled="0"/>
            </a:gradFill>
            <a:ln>
              <a:noFill/>
            </a:ln>
          </p:spPr>
          <p:txBody>
            <a:bodyPr spcFirstLastPara="1" wrap="square" lIns="742275" tIns="83800" rIns="156450" bIns="83800" anchor="ctr" anchorCtr="0">
              <a:noAutofit/>
            </a:bodyPr>
            <a:lstStyle/>
            <a:p>
              <a:pPr marL="0" marR="0" lvl="0" indent="0" algn="ctr" rtl="0">
                <a:lnSpc>
                  <a:spcPct val="90000"/>
                </a:lnSpc>
                <a:spcBef>
                  <a:spcPts val="0"/>
                </a:spcBef>
                <a:spcAft>
                  <a:spcPts val="0"/>
                </a:spcAft>
                <a:buNone/>
              </a:pPr>
              <a:r>
                <a:rPr lang="en-US" sz="2200">
                  <a:solidFill>
                    <a:schemeClr val="lt1"/>
                  </a:solidFill>
                  <a:latin typeface="Calibri"/>
                  <a:ea typeface="Calibri"/>
                  <a:cs typeface="Calibri"/>
                  <a:sym typeface="Calibri"/>
                </a:rPr>
                <a:t>Giải và trình bày được bài giải của bài toán có lời văn liên quan đến  phép cộng, phép trừ đã học trong phạm vi 100.</a:t>
              </a:r>
              <a:endParaRPr sz="2200">
                <a:solidFill>
                  <a:schemeClr val="lt1"/>
                </a:solidFill>
                <a:latin typeface="Calibri"/>
                <a:ea typeface="Calibri"/>
                <a:cs typeface="Calibri"/>
                <a:sym typeface="Calibri"/>
              </a:endParaRPr>
            </a:p>
          </p:txBody>
        </p:sp>
        <p:sp>
          <p:nvSpPr>
            <p:cNvPr id="954" name="Google Shape;954;p12"/>
            <p:cNvSpPr/>
            <p:nvPr/>
          </p:nvSpPr>
          <p:spPr>
            <a:xfrm>
              <a:off x="1617511" y="4645584"/>
              <a:ext cx="1074278" cy="1074278"/>
            </a:xfrm>
            <a:prstGeom prst="ellipse">
              <a:avLst/>
            </a:prstGeom>
            <a:blipFill rotWithShape="1">
              <a:blip r:embed="rId6">
                <a:alphaModFix/>
              </a:blip>
              <a:stretch>
                <a:fillRect t="-9999" b="-999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6"/>
                                        </p:tgtEl>
                                        <p:attrNameLst>
                                          <p:attrName>style.visibility</p:attrName>
                                        </p:attrNameLst>
                                      </p:cBhvr>
                                      <p:to>
                                        <p:strVal val="visible"/>
                                      </p:to>
                                    </p:set>
                                    <p:animEffect transition="in" filter="fade">
                                      <p:cBhvr>
                                        <p:cTn id="7" dur="1822"/>
                                        <p:tgtEl>
                                          <p:spTgt spid="9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9"/>
                                        </p:tgtEl>
                                        <p:attrNameLst>
                                          <p:attrName>style.visibility</p:attrName>
                                        </p:attrNameLst>
                                      </p:cBhvr>
                                      <p:to>
                                        <p:strVal val="visible"/>
                                      </p:to>
                                    </p:set>
                                    <p:animEffect transition="in" filter="fade">
                                      <p:cBhvr>
                                        <p:cTn id="12" dur="1822"/>
                                        <p:tgtEl>
                                          <p:spTgt spid="9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2"/>
                                        </p:tgtEl>
                                        <p:attrNameLst>
                                          <p:attrName>style.visibility</p:attrName>
                                        </p:attrNameLst>
                                      </p:cBhvr>
                                      <p:to>
                                        <p:strVal val="visible"/>
                                      </p:to>
                                    </p:set>
                                    <p:animEffect transition="in" filter="fade">
                                      <p:cBhvr>
                                        <p:cTn id="17" dur="1822"/>
                                        <p:tgtEl>
                                          <p:spTgt spid="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pic>
        <p:nvPicPr>
          <p:cNvPr id="959" name="Google Shape;959;p13" descr="35"/>
          <p:cNvPicPr preferRelativeResize="0"/>
          <p:nvPr/>
        </p:nvPicPr>
        <p:blipFill rotWithShape="1">
          <a:blip r:embed="rId3">
            <a:alphaModFix/>
          </a:blip>
          <a:srcRect/>
          <a:stretch/>
        </p:blipFill>
        <p:spPr>
          <a:xfrm>
            <a:off x="-315503" y="370537"/>
            <a:ext cx="12648834" cy="5938823"/>
          </a:xfrm>
          <a:prstGeom prst="rect">
            <a:avLst/>
          </a:prstGeom>
          <a:noFill/>
          <a:ln>
            <a:noFill/>
          </a:ln>
        </p:spPr>
      </p:pic>
      <p:sp>
        <p:nvSpPr>
          <p:cNvPr id="960" name="Google Shape;960;p13"/>
          <p:cNvSpPr txBox="1"/>
          <p:nvPr/>
        </p:nvSpPr>
        <p:spPr>
          <a:xfrm>
            <a:off x="1058091" y="1384664"/>
            <a:ext cx="433686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ma Madurai"/>
                <a:ea typeface="Arima Madurai"/>
                <a:cs typeface="Arima Madurai"/>
                <a:sym typeface="Arima Madurai"/>
              </a:rPr>
              <a:t>Bài 2: Đặt tính rồi tính:</a:t>
            </a:r>
            <a:endParaRPr sz="2800">
              <a:solidFill>
                <a:schemeClr val="dk1"/>
              </a:solidFill>
              <a:latin typeface="Arima Madurai"/>
              <a:ea typeface="Arima Madurai"/>
              <a:cs typeface="Arima Madurai"/>
              <a:sym typeface="Arima Madurai"/>
            </a:endParaRPr>
          </a:p>
        </p:txBody>
      </p:sp>
      <p:sp>
        <p:nvSpPr>
          <p:cNvPr id="961" name="Google Shape;961;p13"/>
          <p:cNvSpPr txBox="1"/>
          <p:nvPr/>
        </p:nvSpPr>
        <p:spPr>
          <a:xfrm>
            <a:off x="1397724" y="1907884"/>
            <a:ext cx="957507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7030A0"/>
                </a:solidFill>
                <a:latin typeface="Arial"/>
                <a:ea typeface="Arial"/>
                <a:cs typeface="Arial"/>
                <a:sym typeface="Arial"/>
              </a:rPr>
              <a:t>35 + 4                 52 + 37                 68 – 6                 79 - 55</a:t>
            </a:r>
            <a:endParaRPr sz="2800">
              <a:solidFill>
                <a:srgbClr val="7030A0"/>
              </a:solidFill>
              <a:latin typeface="Arial"/>
              <a:ea typeface="Arial"/>
              <a:cs typeface="Arial"/>
              <a:sym typeface="Arial"/>
            </a:endParaRPr>
          </a:p>
        </p:txBody>
      </p:sp>
      <p:pic>
        <p:nvPicPr>
          <p:cNvPr id="962" name="Google Shape;962;p13"/>
          <p:cNvPicPr preferRelativeResize="0"/>
          <p:nvPr/>
        </p:nvPicPr>
        <p:blipFill rotWithShape="1">
          <a:blip r:embed="rId4">
            <a:alphaModFix/>
          </a:blip>
          <a:srcRect/>
          <a:stretch/>
        </p:blipFill>
        <p:spPr>
          <a:xfrm>
            <a:off x="843000" y="2534705"/>
            <a:ext cx="9103919" cy="2314848"/>
          </a:xfrm>
          <a:prstGeom prst="rect">
            <a:avLst/>
          </a:prstGeom>
          <a:noFill/>
          <a:ln>
            <a:noFill/>
          </a:ln>
        </p:spPr>
      </p:pic>
      <p:sp>
        <p:nvSpPr>
          <p:cNvPr id="963" name="Google Shape;963;p13"/>
          <p:cNvSpPr/>
          <p:nvPr/>
        </p:nvSpPr>
        <p:spPr>
          <a:xfrm>
            <a:off x="2137179" y="2525921"/>
            <a:ext cx="4021455" cy="550545"/>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endParaRPr sz="1600">
              <a:solidFill>
                <a:schemeClr val="lt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2800" b="1">
                <a:solidFill>
                  <a:srgbClr val="660066"/>
                </a:solidFill>
                <a:latin typeface="Arial"/>
                <a:ea typeface="Arial"/>
                <a:cs typeface="Arial"/>
                <a:sym typeface="Arial"/>
              </a:rPr>
              <a:t> </a:t>
            </a:r>
            <a:endParaRPr sz="1600">
              <a:solidFill>
                <a:schemeClr val="lt1"/>
              </a:solidFill>
              <a:latin typeface="Calibri"/>
              <a:ea typeface="Calibri"/>
              <a:cs typeface="Calibri"/>
              <a:sym typeface="Calibri"/>
            </a:endParaRPr>
          </a:p>
        </p:txBody>
      </p:sp>
      <p:sp>
        <p:nvSpPr>
          <p:cNvPr id="964" name="Google Shape;964;p13"/>
          <p:cNvSpPr/>
          <p:nvPr/>
        </p:nvSpPr>
        <p:spPr>
          <a:xfrm>
            <a:off x="1638917" y="2591294"/>
            <a:ext cx="573590" cy="1071833"/>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3</a:t>
            </a:r>
            <a:endParaRPr sz="3300">
              <a:solidFill>
                <a:schemeClr val="lt1"/>
              </a:solidFill>
              <a:latin typeface="Calibri"/>
              <a:ea typeface="Calibri"/>
              <a:cs typeface="Calibri"/>
              <a:sym typeface="Calibri"/>
            </a:endParaRPr>
          </a:p>
        </p:txBody>
      </p:sp>
      <p:sp>
        <p:nvSpPr>
          <p:cNvPr id="965" name="Google Shape;965;p13"/>
          <p:cNvSpPr/>
          <p:nvPr/>
        </p:nvSpPr>
        <p:spPr>
          <a:xfrm>
            <a:off x="1972335" y="2678327"/>
            <a:ext cx="573590" cy="896460"/>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5</a:t>
            </a:r>
            <a:endParaRPr sz="3300">
              <a:solidFill>
                <a:schemeClr val="lt1"/>
              </a:solidFill>
              <a:latin typeface="Calibri"/>
              <a:ea typeface="Calibri"/>
              <a:cs typeface="Calibri"/>
              <a:sym typeface="Calibri"/>
            </a:endParaRPr>
          </a:p>
        </p:txBody>
      </p:sp>
      <p:sp>
        <p:nvSpPr>
          <p:cNvPr id="966" name="Google Shape;966;p13"/>
          <p:cNvSpPr/>
          <p:nvPr/>
        </p:nvSpPr>
        <p:spPr>
          <a:xfrm flipH="1">
            <a:off x="1485259" y="3267897"/>
            <a:ext cx="692599" cy="466208"/>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a:solidFill>
                  <a:srgbClr val="660066"/>
                </a:solidFill>
                <a:latin typeface="Arima Madurai"/>
                <a:ea typeface="Arima Madurai"/>
                <a:cs typeface="Arima Madurai"/>
                <a:sym typeface="Arima Madurai"/>
              </a:rPr>
              <a:t>+</a:t>
            </a:r>
            <a:endParaRPr sz="3300">
              <a:solidFill>
                <a:schemeClr val="lt1"/>
              </a:solidFill>
              <a:latin typeface="Arima Madurai"/>
              <a:ea typeface="Arima Madurai"/>
              <a:cs typeface="Arima Madurai"/>
              <a:sym typeface="Arima Madurai"/>
            </a:endParaRPr>
          </a:p>
        </p:txBody>
      </p:sp>
      <p:sp>
        <p:nvSpPr>
          <p:cNvPr id="967" name="Google Shape;967;p13"/>
          <p:cNvSpPr/>
          <p:nvPr/>
        </p:nvSpPr>
        <p:spPr>
          <a:xfrm>
            <a:off x="1949171" y="3448165"/>
            <a:ext cx="592697" cy="713910"/>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4</a:t>
            </a:r>
            <a:endParaRPr sz="3300">
              <a:solidFill>
                <a:schemeClr val="lt1"/>
              </a:solidFill>
              <a:latin typeface="Calibri"/>
              <a:ea typeface="Calibri"/>
              <a:cs typeface="Calibri"/>
              <a:sym typeface="Calibri"/>
            </a:endParaRPr>
          </a:p>
        </p:txBody>
      </p:sp>
      <p:sp>
        <p:nvSpPr>
          <p:cNvPr id="968" name="Google Shape;968;p13"/>
          <p:cNvSpPr/>
          <p:nvPr/>
        </p:nvSpPr>
        <p:spPr>
          <a:xfrm>
            <a:off x="3689060" y="2714862"/>
            <a:ext cx="573590" cy="841686"/>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5</a:t>
            </a:r>
            <a:endParaRPr sz="3300">
              <a:solidFill>
                <a:schemeClr val="lt1"/>
              </a:solidFill>
              <a:latin typeface="Calibri"/>
              <a:ea typeface="Calibri"/>
              <a:cs typeface="Calibri"/>
              <a:sym typeface="Calibri"/>
            </a:endParaRPr>
          </a:p>
        </p:txBody>
      </p:sp>
      <p:sp>
        <p:nvSpPr>
          <p:cNvPr id="969" name="Google Shape;969;p13"/>
          <p:cNvSpPr/>
          <p:nvPr/>
        </p:nvSpPr>
        <p:spPr>
          <a:xfrm>
            <a:off x="3970613" y="2414211"/>
            <a:ext cx="573590" cy="1464389"/>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2</a:t>
            </a:r>
            <a:endParaRPr sz="3300">
              <a:solidFill>
                <a:schemeClr val="lt1"/>
              </a:solidFill>
              <a:latin typeface="Calibri"/>
              <a:ea typeface="Calibri"/>
              <a:cs typeface="Calibri"/>
              <a:sym typeface="Calibri"/>
            </a:endParaRPr>
          </a:p>
        </p:txBody>
      </p:sp>
      <p:sp>
        <p:nvSpPr>
          <p:cNvPr id="970" name="Google Shape;970;p13"/>
          <p:cNvSpPr/>
          <p:nvPr/>
        </p:nvSpPr>
        <p:spPr>
          <a:xfrm>
            <a:off x="3683818" y="3053523"/>
            <a:ext cx="573590" cy="1551620"/>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3</a:t>
            </a:r>
            <a:endParaRPr sz="3300">
              <a:solidFill>
                <a:schemeClr val="lt1"/>
              </a:solidFill>
              <a:latin typeface="Calibri"/>
              <a:ea typeface="Calibri"/>
              <a:cs typeface="Calibri"/>
              <a:sym typeface="Calibri"/>
            </a:endParaRPr>
          </a:p>
        </p:txBody>
      </p:sp>
      <p:sp>
        <p:nvSpPr>
          <p:cNvPr id="971" name="Google Shape;971;p13"/>
          <p:cNvSpPr/>
          <p:nvPr/>
        </p:nvSpPr>
        <p:spPr>
          <a:xfrm>
            <a:off x="3932623" y="3336421"/>
            <a:ext cx="573590" cy="967552"/>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7</a:t>
            </a:r>
            <a:endParaRPr sz="3300">
              <a:solidFill>
                <a:schemeClr val="lt1"/>
              </a:solidFill>
              <a:latin typeface="Calibri"/>
              <a:ea typeface="Calibri"/>
              <a:cs typeface="Calibri"/>
              <a:sym typeface="Calibri"/>
            </a:endParaRPr>
          </a:p>
        </p:txBody>
      </p:sp>
      <p:sp>
        <p:nvSpPr>
          <p:cNvPr id="972" name="Google Shape;972;p13"/>
          <p:cNvSpPr/>
          <p:nvPr/>
        </p:nvSpPr>
        <p:spPr>
          <a:xfrm>
            <a:off x="5659490" y="2534705"/>
            <a:ext cx="573590" cy="1210027"/>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6</a:t>
            </a:r>
            <a:endParaRPr sz="3300">
              <a:solidFill>
                <a:schemeClr val="lt1"/>
              </a:solidFill>
              <a:latin typeface="Calibri"/>
              <a:ea typeface="Calibri"/>
              <a:cs typeface="Calibri"/>
              <a:sym typeface="Calibri"/>
            </a:endParaRPr>
          </a:p>
        </p:txBody>
      </p:sp>
      <p:sp>
        <p:nvSpPr>
          <p:cNvPr id="973" name="Google Shape;973;p13"/>
          <p:cNvSpPr/>
          <p:nvPr/>
        </p:nvSpPr>
        <p:spPr>
          <a:xfrm>
            <a:off x="5977542" y="2717516"/>
            <a:ext cx="573590" cy="877442"/>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8</a:t>
            </a:r>
            <a:endParaRPr sz="3300">
              <a:solidFill>
                <a:schemeClr val="lt1"/>
              </a:solidFill>
              <a:latin typeface="Calibri"/>
              <a:ea typeface="Calibri"/>
              <a:cs typeface="Calibri"/>
              <a:sym typeface="Calibri"/>
            </a:endParaRPr>
          </a:p>
        </p:txBody>
      </p:sp>
      <p:sp>
        <p:nvSpPr>
          <p:cNvPr id="974" name="Google Shape;974;p13"/>
          <p:cNvSpPr/>
          <p:nvPr/>
        </p:nvSpPr>
        <p:spPr>
          <a:xfrm>
            <a:off x="5977542" y="3388630"/>
            <a:ext cx="573590" cy="829984"/>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6</a:t>
            </a:r>
            <a:endParaRPr sz="3300">
              <a:solidFill>
                <a:schemeClr val="lt1"/>
              </a:solidFill>
              <a:latin typeface="Calibri"/>
              <a:ea typeface="Calibri"/>
              <a:cs typeface="Calibri"/>
              <a:sym typeface="Calibri"/>
            </a:endParaRPr>
          </a:p>
        </p:txBody>
      </p:sp>
      <p:cxnSp>
        <p:nvCxnSpPr>
          <p:cNvPr id="975" name="Google Shape;975;p13"/>
          <p:cNvCxnSpPr/>
          <p:nvPr/>
        </p:nvCxnSpPr>
        <p:spPr>
          <a:xfrm>
            <a:off x="5659490" y="3394377"/>
            <a:ext cx="139952" cy="0"/>
          </a:xfrm>
          <a:prstGeom prst="straightConnector1">
            <a:avLst/>
          </a:prstGeom>
          <a:noFill/>
          <a:ln w="28575" cap="flat" cmpd="sng">
            <a:solidFill>
              <a:srgbClr val="652B91"/>
            </a:solidFill>
            <a:prstDash val="solid"/>
            <a:miter lim="800000"/>
            <a:headEnd type="none" w="sm" len="sm"/>
            <a:tailEnd type="none" w="sm" len="sm"/>
          </a:ln>
        </p:spPr>
      </p:cxnSp>
      <p:cxnSp>
        <p:nvCxnSpPr>
          <p:cNvPr id="976" name="Google Shape;976;p13"/>
          <p:cNvCxnSpPr/>
          <p:nvPr/>
        </p:nvCxnSpPr>
        <p:spPr>
          <a:xfrm rot="10800000" flipH="1">
            <a:off x="3640458" y="4104606"/>
            <a:ext cx="642308" cy="13306"/>
          </a:xfrm>
          <a:prstGeom prst="straightConnector1">
            <a:avLst/>
          </a:prstGeom>
          <a:noFill/>
          <a:ln w="28575" cap="flat" cmpd="sng">
            <a:solidFill>
              <a:srgbClr val="323F4F"/>
            </a:solidFill>
            <a:prstDash val="solid"/>
            <a:miter lim="800000"/>
            <a:headEnd type="none" w="sm" len="sm"/>
            <a:tailEnd type="none" w="sm" len="sm"/>
          </a:ln>
        </p:spPr>
      </p:cxnSp>
      <p:cxnSp>
        <p:nvCxnSpPr>
          <p:cNvPr id="977" name="Google Shape;977;p13"/>
          <p:cNvCxnSpPr/>
          <p:nvPr/>
        </p:nvCxnSpPr>
        <p:spPr>
          <a:xfrm rot="10800000" flipH="1">
            <a:off x="5625974" y="4096106"/>
            <a:ext cx="640622" cy="1458"/>
          </a:xfrm>
          <a:prstGeom prst="straightConnector1">
            <a:avLst/>
          </a:prstGeom>
          <a:noFill/>
          <a:ln w="28575" cap="flat" cmpd="sng">
            <a:solidFill>
              <a:srgbClr val="323F4F"/>
            </a:solidFill>
            <a:prstDash val="solid"/>
            <a:miter lim="800000"/>
            <a:headEnd type="none" w="sm" len="sm"/>
            <a:tailEnd type="none" w="sm" len="sm"/>
          </a:ln>
        </p:spPr>
      </p:cxnSp>
      <p:cxnSp>
        <p:nvCxnSpPr>
          <p:cNvPr id="978" name="Google Shape;978;p13"/>
          <p:cNvCxnSpPr/>
          <p:nvPr/>
        </p:nvCxnSpPr>
        <p:spPr>
          <a:xfrm rot="10800000" flipH="1">
            <a:off x="1652082" y="4104729"/>
            <a:ext cx="640622" cy="1458"/>
          </a:xfrm>
          <a:prstGeom prst="straightConnector1">
            <a:avLst/>
          </a:prstGeom>
          <a:noFill/>
          <a:ln w="28575" cap="flat" cmpd="sng">
            <a:solidFill>
              <a:srgbClr val="323F4F"/>
            </a:solidFill>
            <a:prstDash val="solid"/>
            <a:miter lim="800000"/>
            <a:headEnd type="none" w="sm" len="sm"/>
            <a:tailEnd type="none" w="sm" len="sm"/>
          </a:ln>
        </p:spPr>
      </p:cxnSp>
      <p:sp>
        <p:nvSpPr>
          <p:cNvPr id="979" name="Google Shape;979;p13"/>
          <p:cNvSpPr/>
          <p:nvPr/>
        </p:nvSpPr>
        <p:spPr>
          <a:xfrm>
            <a:off x="1961579" y="3846304"/>
            <a:ext cx="540986" cy="1253663"/>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9</a:t>
            </a:r>
            <a:endParaRPr sz="3300">
              <a:solidFill>
                <a:schemeClr val="lt1"/>
              </a:solidFill>
              <a:latin typeface="Calibri"/>
              <a:ea typeface="Calibri"/>
              <a:cs typeface="Calibri"/>
              <a:sym typeface="Calibri"/>
            </a:endParaRPr>
          </a:p>
        </p:txBody>
      </p:sp>
      <p:sp>
        <p:nvSpPr>
          <p:cNvPr id="980" name="Google Shape;980;p13"/>
          <p:cNvSpPr/>
          <p:nvPr/>
        </p:nvSpPr>
        <p:spPr>
          <a:xfrm>
            <a:off x="1650516" y="3929436"/>
            <a:ext cx="573590" cy="1097065"/>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3</a:t>
            </a:r>
            <a:endParaRPr sz="3300">
              <a:solidFill>
                <a:schemeClr val="lt1"/>
              </a:solidFill>
              <a:latin typeface="Calibri"/>
              <a:ea typeface="Calibri"/>
              <a:cs typeface="Calibri"/>
              <a:sym typeface="Calibri"/>
            </a:endParaRPr>
          </a:p>
        </p:txBody>
      </p:sp>
      <p:sp>
        <p:nvSpPr>
          <p:cNvPr id="981" name="Google Shape;981;p13"/>
          <p:cNvSpPr/>
          <p:nvPr/>
        </p:nvSpPr>
        <p:spPr>
          <a:xfrm>
            <a:off x="3969916" y="3829333"/>
            <a:ext cx="607120" cy="1276966"/>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9</a:t>
            </a:r>
            <a:endParaRPr sz="3300">
              <a:solidFill>
                <a:schemeClr val="lt1"/>
              </a:solidFill>
              <a:latin typeface="Calibri"/>
              <a:ea typeface="Calibri"/>
              <a:cs typeface="Calibri"/>
              <a:sym typeface="Calibri"/>
            </a:endParaRPr>
          </a:p>
        </p:txBody>
      </p:sp>
      <p:sp>
        <p:nvSpPr>
          <p:cNvPr id="982" name="Google Shape;982;p13"/>
          <p:cNvSpPr/>
          <p:nvPr/>
        </p:nvSpPr>
        <p:spPr>
          <a:xfrm>
            <a:off x="3648819" y="3762032"/>
            <a:ext cx="573590" cy="1399750"/>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8</a:t>
            </a:r>
            <a:endParaRPr sz="3300">
              <a:solidFill>
                <a:schemeClr val="lt1"/>
              </a:solidFill>
              <a:latin typeface="Calibri"/>
              <a:ea typeface="Calibri"/>
              <a:cs typeface="Calibri"/>
              <a:sym typeface="Calibri"/>
            </a:endParaRPr>
          </a:p>
        </p:txBody>
      </p:sp>
      <p:sp>
        <p:nvSpPr>
          <p:cNvPr id="983" name="Google Shape;983;p13"/>
          <p:cNvSpPr/>
          <p:nvPr/>
        </p:nvSpPr>
        <p:spPr>
          <a:xfrm>
            <a:off x="5932838" y="4108331"/>
            <a:ext cx="573590" cy="697541"/>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2</a:t>
            </a:r>
            <a:endParaRPr sz="3300">
              <a:solidFill>
                <a:schemeClr val="lt1"/>
              </a:solidFill>
              <a:latin typeface="Calibri"/>
              <a:ea typeface="Calibri"/>
              <a:cs typeface="Calibri"/>
              <a:sym typeface="Calibri"/>
            </a:endParaRPr>
          </a:p>
        </p:txBody>
      </p:sp>
      <p:sp>
        <p:nvSpPr>
          <p:cNvPr id="984" name="Google Shape;984;p13"/>
          <p:cNvSpPr/>
          <p:nvPr/>
        </p:nvSpPr>
        <p:spPr>
          <a:xfrm>
            <a:off x="5621500" y="4089358"/>
            <a:ext cx="573590" cy="722528"/>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6</a:t>
            </a:r>
            <a:endParaRPr sz="3300">
              <a:solidFill>
                <a:schemeClr val="lt1"/>
              </a:solidFill>
              <a:latin typeface="Calibri"/>
              <a:ea typeface="Calibri"/>
              <a:cs typeface="Calibri"/>
              <a:sym typeface="Calibri"/>
            </a:endParaRPr>
          </a:p>
        </p:txBody>
      </p:sp>
      <p:sp>
        <p:nvSpPr>
          <p:cNvPr id="985" name="Google Shape;985;p13"/>
          <p:cNvSpPr/>
          <p:nvPr/>
        </p:nvSpPr>
        <p:spPr>
          <a:xfrm flipH="1">
            <a:off x="3505718" y="3263697"/>
            <a:ext cx="692599" cy="466208"/>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a:solidFill>
                  <a:srgbClr val="660066"/>
                </a:solidFill>
                <a:latin typeface="Arima Madurai"/>
                <a:ea typeface="Arima Madurai"/>
                <a:cs typeface="Arima Madurai"/>
                <a:sym typeface="Arima Madurai"/>
              </a:rPr>
              <a:t>+</a:t>
            </a:r>
            <a:endParaRPr sz="3300">
              <a:solidFill>
                <a:schemeClr val="lt1"/>
              </a:solidFill>
              <a:latin typeface="Arima Madurai"/>
              <a:ea typeface="Arima Madurai"/>
              <a:cs typeface="Arima Madurai"/>
              <a:sym typeface="Arima Madurai"/>
            </a:endParaRPr>
          </a:p>
        </p:txBody>
      </p:sp>
      <p:sp>
        <p:nvSpPr>
          <p:cNvPr id="986" name="Google Shape;986;p13"/>
          <p:cNvSpPr/>
          <p:nvPr/>
        </p:nvSpPr>
        <p:spPr>
          <a:xfrm>
            <a:off x="7634782" y="2604359"/>
            <a:ext cx="573590" cy="1071833"/>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7</a:t>
            </a:r>
            <a:endParaRPr sz="3300">
              <a:solidFill>
                <a:schemeClr val="lt1"/>
              </a:solidFill>
              <a:latin typeface="Calibri"/>
              <a:ea typeface="Calibri"/>
              <a:cs typeface="Calibri"/>
              <a:sym typeface="Calibri"/>
            </a:endParaRPr>
          </a:p>
        </p:txBody>
      </p:sp>
      <p:sp>
        <p:nvSpPr>
          <p:cNvPr id="987" name="Google Shape;987;p13"/>
          <p:cNvSpPr/>
          <p:nvPr/>
        </p:nvSpPr>
        <p:spPr>
          <a:xfrm>
            <a:off x="7968200" y="2691392"/>
            <a:ext cx="573590" cy="896460"/>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9</a:t>
            </a:r>
            <a:endParaRPr sz="3300">
              <a:solidFill>
                <a:schemeClr val="lt1"/>
              </a:solidFill>
              <a:latin typeface="Calibri"/>
              <a:ea typeface="Calibri"/>
              <a:cs typeface="Calibri"/>
              <a:sym typeface="Calibri"/>
            </a:endParaRPr>
          </a:p>
        </p:txBody>
      </p:sp>
      <p:sp>
        <p:nvSpPr>
          <p:cNvPr id="988" name="Google Shape;988;p13"/>
          <p:cNvSpPr/>
          <p:nvPr/>
        </p:nvSpPr>
        <p:spPr>
          <a:xfrm>
            <a:off x="7652737" y="3565405"/>
            <a:ext cx="573590" cy="488152"/>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5 </a:t>
            </a:r>
            <a:endParaRPr sz="3300">
              <a:solidFill>
                <a:schemeClr val="lt1"/>
              </a:solidFill>
              <a:latin typeface="Calibri"/>
              <a:ea typeface="Calibri"/>
              <a:cs typeface="Calibri"/>
              <a:sym typeface="Calibri"/>
            </a:endParaRPr>
          </a:p>
        </p:txBody>
      </p:sp>
      <p:sp>
        <p:nvSpPr>
          <p:cNvPr id="989" name="Google Shape;989;p13"/>
          <p:cNvSpPr/>
          <p:nvPr/>
        </p:nvSpPr>
        <p:spPr>
          <a:xfrm>
            <a:off x="7945036" y="3461230"/>
            <a:ext cx="592697" cy="713910"/>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5</a:t>
            </a:r>
            <a:endParaRPr sz="3300">
              <a:solidFill>
                <a:schemeClr val="lt1"/>
              </a:solidFill>
              <a:latin typeface="Calibri"/>
              <a:ea typeface="Calibri"/>
              <a:cs typeface="Calibri"/>
              <a:sym typeface="Calibri"/>
            </a:endParaRPr>
          </a:p>
        </p:txBody>
      </p:sp>
      <p:cxnSp>
        <p:nvCxnSpPr>
          <p:cNvPr id="990" name="Google Shape;990;p13"/>
          <p:cNvCxnSpPr/>
          <p:nvPr/>
        </p:nvCxnSpPr>
        <p:spPr>
          <a:xfrm>
            <a:off x="7613951" y="3448663"/>
            <a:ext cx="197073" cy="0"/>
          </a:xfrm>
          <a:prstGeom prst="straightConnector1">
            <a:avLst/>
          </a:prstGeom>
          <a:noFill/>
          <a:ln w="28575" cap="flat" cmpd="sng">
            <a:solidFill>
              <a:srgbClr val="652B91"/>
            </a:solidFill>
            <a:prstDash val="solid"/>
            <a:miter lim="800000"/>
            <a:headEnd type="none" w="sm" len="sm"/>
            <a:tailEnd type="none" w="sm" len="sm"/>
          </a:ln>
        </p:spPr>
      </p:cxnSp>
      <p:cxnSp>
        <p:nvCxnSpPr>
          <p:cNvPr id="991" name="Google Shape;991;p13"/>
          <p:cNvCxnSpPr/>
          <p:nvPr/>
        </p:nvCxnSpPr>
        <p:spPr>
          <a:xfrm rot="10800000" flipH="1">
            <a:off x="7647947" y="4117794"/>
            <a:ext cx="640622" cy="1458"/>
          </a:xfrm>
          <a:prstGeom prst="straightConnector1">
            <a:avLst/>
          </a:prstGeom>
          <a:noFill/>
          <a:ln w="28575" cap="flat" cmpd="sng">
            <a:solidFill>
              <a:srgbClr val="323F4F"/>
            </a:solidFill>
            <a:prstDash val="solid"/>
            <a:miter lim="800000"/>
            <a:headEnd type="none" w="sm" len="sm"/>
            <a:tailEnd type="none" w="sm" len="sm"/>
          </a:ln>
        </p:spPr>
      </p:cxnSp>
      <p:sp>
        <p:nvSpPr>
          <p:cNvPr id="992" name="Google Shape;992;p13"/>
          <p:cNvSpPr/>
          <p:nvPr/>
        </p:nvSpPr>
        <p:spPr>
          <a:xfrm>
            <a:off x="7646381" y="3942501"/>
            <a:ext cx="573590" cy="1097065"/>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2</a:t>
            </a:r>
            <a:endParaRPr sz="3300">
              <a:solidFill>
                <a:schemeClr val="lt1"/>
              </a:solidFill>
              <a:latin typeface="Calibri"/>
              <a:ea typeface="Calibri"/>
              <a:cs typeface="Calibri"/>
              <a:sym typeface="Calibri"/>
            </a:endParaRPr>
          </a:p>
        </p:txBody>
      </p:sp>
      <p:sp>
        <p:nvSpPr>
          <p:cNvPr id="993" name="Google Shape;993;p13"/>
          <p:cNvSpPr/>
          <p:nvPr/>
        </p:nvSpPr>
        <p:spPr>
          <a:xfrm>
            <a:off x="7970653" y="3937789"/>
            <a:ext cx="573590" cy="1097065"/>
          </a:xfrm>
          <a:prstGeom prst="rect">
            <a:avLst/>
          </a:prstGeom>
          <a:noFill/>
          <a:ln>
            <a:noFill/>
          </a:ln>
        </p:spPr>
        <p:txBody>
          <a:bodyPr spcFirstLastPara="1" wrap="square" lIns="91425" tIns="45700" rIns="91425" bIns="45700" anchor="ctr" anchorCtr="0">
            <a:noAutofit/>
          </a:bodyPr>
          <a:lstStyle/>
          <a:p>
            <a:pPr marL="0" marR="0" lvl="0" indent="0" algn="just" rtl="0">
              <a:lnSpc>
                <a:spcPct val="107000"/>
              </a:lnSpc>
              <a:spcBef>
                <a:spcPts val="0"/>
              </a:spcBef>
              <a:spcAft>
                <a:spcPts val="0"/>
              </a:spcAft>
              <a:buNone/>
            </a:pPr>
            <a:r>
              <a:rPr lang="en-US" sz="3300" b="1">
                <a:solidFill>
                  <a:srgbClr val="660066"/>
                </a:solidFill>
                <a:latin typeface="Arial"/>
                <a:ea typeface="Arial"/>
                <a:cs typeface="Arial"/>
                <a:sym typeface="Arial"/>
              </a:rPr>
              <a:t>6</a:t>
            </a:r>
            <a:endParaRPr sz="33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9"/>
                                        </p:tgtEl>
                                        <p:attrNameLst>
                                          <p:attrName>style.visibility</p:attrName>
                                        </p:attrNameLst>
                                      </p:cBhvr>
                                      <p:to>
                                        <p:strVal val="visible"/>
                                      </p:to>
                                    </p:set>
                                    <p:animEffect transition="in" filter="fade">
                                      <p:cBhvr>
                                        <p:cTn id="7" dur="1000"/>
                                        <p:tgtEl>
                                          <p:spTgt spid="9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2"/>
                                        </p:tgtEl>
                                        <p:attrNameLst>
                                          <p:attrName>style.visibility</p:attrName>
                                        </p:attrNameLst>
                                      </p:cBhvr>
                                      <p:to>
                                        <p:strVal val="visible"/>
                                      </p:to>
                                    </p:set>
                                    <p:animEffect transition="in" filter="fade">
                                      <p:cBhvr>
                                        <p:cTn id="12" dur="1000"/>
                                        <p:tgtEl>
                                          <p:spTgt spid="9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4"/>
                                        </p:tgtEl>
                                        <p:attrNameLst>
                                          <p:attrName>style.visibility</p:attrName>
                                        </p:attrNameLst>
                                      </p:cBhvr>
                                      <p:to>
                                        <p:strVal val="visible"/>
                                      </p:to>
                                    </p:set>
                                    <p:animEffect transition="in" filter="fade">
                                      <p:cBhvr>
                                        <p:cTn id="17" dur="500"/>
                                        <p:tgtEl>
                                          <p:spTgt spid="9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5"/>
                                        </p:tgtEl>
                                        <p:attrNameLst>
                                          <p:attrName>style.visibility</p:attrName>
                                        </p:attrNameLst>
                                      </p:cBhvr>
                                      <p:to>
                                        <p:strVal val="visible"/>
                                      </p:to>
                                    </p:set>
                                    <p:animEffect transition="in" filter="fade">
                                      <p:cBhvr>
                                        <p:cTn id="22" dur="500"/>
                                        <p:tgtEl>
                                          <p:spTgt spid="9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7"/>
                                        </p:tgtEl>
                                        <p:attrNameLst>
                                          <p:attrName>style.visibility</p:attrName>
                                        </p:attrNameLst>
                                      </p:cBhvr>
                                      <p:to>
                                        <p:strVal val="visible"/>
                                      </p:to>
                                    </p:set>
                                    <p:animEffect transition="in" filter="fade">
                                      <p:cBhvr>
                                        <p:cTn id="27" dur="500"/>
                                        <p:tgtEl>
                                          <p:spTgt spid="9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66"/>
                                        </p:tgtEl>
                                        <p:attrNameLst>
                                          <p:attrName>style.visibility</p:attrName>
                                        </p:attrNameLst>
                                      </p:cBhvr>
                                      <p:to>
                                        <p:strVal val="visible"/>
                                      </p:to>
                                    </p:set>
                                    <p:animEffect transition="in" filter="fade">
                                      <p:cBhvr>
                                        <p:cTn id="32" dur="500"/>
                                        <p:tgtEl>
                                          <p:spTgt spid="9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8"/>
                                        </p:tgtEl>
                                        <p:attrNameLst>
                                          <p:attrName>style.visibility</p:attrName>
                                        </p:attrNameLst>
                                      </p:cBhvr>
                                      <p:to>
                                        <p:strVal val="visible"/>
                                      </p:to>
                                    </p:set>
                                    <p:animEffect transition="in" filter="fade">
                                      <p:cBhvr>
                                        <p:cTn id="37" dur="500"/>
                                        <p:tgtEl>
                                          <p:spTgt spid="9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68"/>
                                        </p:tgtEl>
                                        <p:attrNameLst>
                                          <p:attrName>style.visibility</p:attrName>
                                        </p:attrNameLst>
                                      </p:cBhvr>
                                      <p:to>
                                        <p:strVal val="visible"/>
                                      </p:to>
                                    </p:set>
                                    <p:animEffect transition="in" filter="fade">
                                      <p:cBhvr>
                                        <p:cTn id="42" dur="500"/>
                                        <p:tgtEl>
                                          <p:spTgt spid="968"/>
                                        </p:tgtEl>
                                      </p:cBhvr>
                                    </p:animEffect>
                                  </p:childTnLst>
                                </p:cTn>
                              </p:par>
                              <p:par>
                                <p:cTn id="43" presetID="10" presetClass="entr" presetSubtype="0" fill="hold" nodeType="withEffect">
                                  <p:stCondLst>
                                    <p:cond delay="0"/>
                                  </p:stCondLst>
                                  <p:childTnLst>
                                    <p:set>
                                      <p:cBhvr>
                                        <p:cTn id="44" dur="1" fill="hold">
                                          <p:stCondLst>
                                            <p:cond delay="0"/>
                                          </p:stCondLst>
                                        </p:cTn>
                                        <p:tgtEl>
                                          <p:spTgt spid="969"/>
                                        </p:tgtEl>
                                        <p:attrNameLst>
                                          <p:attrName>style.visibility</p:attrName>
                                        </p:attrNameLst>
                                      </p:cBhvr>
                                      <p:to>
                                        <p:strVal val="visible"/>
                                      </p:to>
                                    </p:set>
                                    <p:animEffect transition="in" filter="fade">
                                      <p:cBhvr>
                                        <p:cTn id="45" dur="500"/>
                                        <p:tgtEl>
                                          <p:spTgt spid="969"/>
                                        </p:tgtEl>
                                      </p:cBhvr>
                                    </p:animEffect>
                                  </p:childTnLst>
                                </p:cTn>
                              </p:par>
                              <p:par>
                                <p:cTn id="46" presetID="10" presetClass="entr" presetSubtype="0" fill="hold" nodeType="withEffect">
                                  <p:stCondLst>
                                    <p:cond delay="0"/>
                                  </p:stCondLst>
                                  <p:childTnLst>
                                    <p:set>
                                      <p:cBhvr>
                                        <p:cTn id="47" dur="1" fill="hold">
                                          <p:stCondLst>
                                            <p:cond delay="0"/>
                                          </p:stCondLst>
                                        </p:cTn>
                                        <p:tgtEl>
                                          <p:spTgt spid="970"/>
                                        </p:tgtEl>
                                        <p:attrNameLst>
                                          <p:attrName>style.visibility</p:attrName>
                                        </p:attrNameLst>
                                      </p:cBhvr>
                                      <p:to>
                                        <p:strVal val="visible"/>
                                      </p:to>
                                    </p:set>
                                    <p:animEffect transition="in" filter="fade">
                                      <p:cBhvr>
                                        <p:cTn id="48" dur="500"/>
                                        <p:tgtEl>
                                          <p:spTgt spid="970"/>
                                        </p:tgtEl>
                                      </p:cBhvr>
                                    </p:animEffect>
                                  </p:childTnLst>
                                </p:cTn>
                              </p:par>
                              <p:par>
                                <p:cTn id="49" presetID="10" presetClass="entr" presetSubtype="0" fill="hold" nodeType="withEffect">
                                  <p:stCondLst>
                                    <p:cond delay="0"/>
                                  </p:stCondLst>
                                  <p:childTnLst>
                                    <p:set>
                                      <p:cBhvr>
                                        <p:cTn id="50" dur="1" fill="hold">
                                          <p:stCondLst>
                                            <p:cond delay="0"/>
                                          </p:stCondLst>
                                        </p:cTn>
                                        <p:tgtEl>
                                          <p:spTgt spid="971"/>
                                        </p:tgtEl>
                                        <p:attrNameLst>
                                          <p:attrName>style.visibility</p:attrName>
                                        </p:attrNameLst>
                                      </p:cBhvr>
                                      <p:to>
                                        <p:strVal val="visible"/>
                                      </p:to>
                                    </p:set>
                                    <p:animEffect transition="in" filter="fade">
                                      <p:cBhvr>
                                        <p:cTn id="51" dur="500"/>
                                        <p:tgtEl>
                                          <p:spTgt spid="971"/>
                                        </p:tgtEl>
                                      </p:cBhvr>
                                    </p:animEffect>
                                  </p:childTnLst>
                                </p:cTn>
                              </p:par>
                              <p:par>
                                <p:cTn id="52" presetID="10" presetClass="entr" presetSubtype="0" fill="hold" nodeType="withEffect">
                                  <p:stCondLst>
                                    <p:cond delay="0"/>
                                  </p:stCondLst>
                                  <p:childTnLst>
                                    <p:set>
                                      <p:cBhvr>
                                        <p:cTn id="53" dur="1" fill="hold">
                                          <p:stCondLst>
                                            <p:cond delay="0"/>
                                          </p:stCondLst>
                                        </p:cTn>
                                        <p:tgtEl>
                                          <p:spTgt spid="976"/>
                                        </p:tgtEl>
                                        <p:attrNameLst>
                                          <p:attrName>style.visibility</p:attrName>
                                        </p:attrNameLst>
                                      </p:cBhvr>
                                      <p:to>
                                        <p:strVal val="visible"/>
                                      </p:to>
                                    </p:set>
                                    <p:animEffect transition="in" filter="fade">
                                      <p:cBhvr>
                                        <p:cTn id="54" dur="500"/>
                                        <p:tgtEl>
                                          <p:spTgt spid="976"/>
                                        </p:tgtEl>
                                      </p:cBhvr>
                                    </p:animEffect>
                                  </p:childTnLst>
                                </p:cTn>
                              </p:par>
                              <p:par>
                                <p:cTn id="55" presetID="10" presetClass="entr" presetSubtype="0" fill="hold" nodeType="withEffect">
                                  <p:stCondLst>
                                    <p:cond delay="0"/>
                                  </p:stCondLst>
                                  <p:childTnLst>
                                    <p:set>
                                      <p:cBhvr>
                                        <p:cTn id="56" dur="1" fill="hold">
                                          <p:stCondLst>
                                            <p:cond delay="0"/>
                                          </p:stCondLst>
                                        </p:cTn>
                                        <p:tgtEl>
                                          <p:spTgt spid="972"/>
                                        </p:tgtEl>
                                        <p:attrNameLst>
                                          <p:attrName>style.visibility</p:attrName>
                                        </p:attrNameLst>
                                      </p:cBhvr>
                                      <p:to>
                                        <p:strVal val="visible"/>
                                      </p:to>
                                    </p:set>
                                    <p:animEffect transition="in" filter="fade">
                                      <p:cBhvr>
                                        <p:cTn id="57" dur="500"/>
                                        <p:tgtEl>
                                          <p:spTgt spid="972"/>
                                        </p:tgtEl>
                                      </p:cBhvr>
                                    </p:animEffect>
                                  </p:childTnLst>
                                </p:cTn>
                              </p:par>
                              <p:par>
                                <p:cTn id="58" presetID="10" presetClass="entr" presetSubtype="0" fill="hold" nodeType="withEffect">
                                  <p:stCondLst>
                                    <p:cond delay="0"/>
                                  </p:stCondLst>
                                  <p:childTnLst>
                                    <p:set>
                                      <p:cBhvr>
                                        <p:cTn id="59" dur="1" fill="hold">
                                          <p:stCondLst>
                                            <p:cond delay="0"/>
                                          </p:stCondLst>
                                        </p:cTn>
                                        <p:tgtEl>
                                          <p:spTgt spid="973"/>
                                        </p:tgtEl>
                                        <p:attrNameLst>
                                          <p:attrName>style.visibility</p:attrName>
                                        </p:attrNameLst>
                                      </p:cBhvr>
                                      <p:to>
                                        <p:strVal val="visible"/>
                                      </p:to>
                                    </p:set>
                                    <p:animEffect transition="in" filter="fade">
                                      <p:cBhvr>
                                        <p:cTn id="60" dur="500"/>
                                        <p:tgtEl>
                                          <p:spTgt spid="973"/>
                                        </p:tgtEl>
                                      </p:cBhvr>
                                    </p:animEffect>
                                  </p:childTnLst>
                                </p:cTn>
                              </p:par>
                              <p:par>
                                <p:cTn id="61" presetID="10" presetClass="entr" presetSubtype="0" fill="hold" nodeType="withEffect">
                                  <p:stCondLst>
                                    <p:cond delay="0"/>
                                  </p:stCondLst>
                                  <p:childTnLst>
                                    <p:set>
                                      <p:cBhvr>
                                        <p:cTn id="62" dur="1" fill="hold">
                                          <p:stCondLst>
                                            <p:cond delay="0"/>
                                          </p:stCondLst>
                                        </p:cTn>
                                        <p:tgtEl>
                                          <p:spTgt spid="974"/>
                                        </p:tgtEl>
                                        <p:attrNameLst>
                                          <p:attrName>style.visibility</p:attrName>
                                        </p:attrNameLst>
                                      </p:cBhvr>
                                      <p:to>
                                        <p:strVal val="visible"/>
                                      </p:to>
                                    </p:set>
                                    <p:animEffect transition="in" filter="fade">
                                      <p:cBhvr>
                                        <p:cTn id="63" dur="500"/>
                                        <p:tgtEl>
                                          <p:spTgt spid="974"/>
                                        </p:tgtEl>
                                      </p:cBhvr>
                                    </p:animEffect>
                                  </p:childTnLst>
                                </p:cTn>
                              </p:par>
                              <p:par>
                                <p:cTn id="64" presetID="10" presetClass="entr" presetSubtype="0" fill="hold" nodeType="withEffect">
                                  <p:stCondLst>
                                    <p:cond delay="0"/>
                                  </p:stCondLst>
                                  <p:childTnLst>
                                    <p:set>
                                      <p:cBhvr>
                                        <p:cTn id="65" dur="1" fill="hold">
                                          <p:stCondLst>
                                            <p:cond delay="0"/>
                                          </p:stCondLst>
                                        </p:cTn>
                                        <p:tgtEl>
                                          <p:spTgt spid="975"/>
                                        </p:tgtEl>
                                        <p:attrNameLst>
                                          <p:attrName>style.visibility</p:attrName>
                                        </p:attrNameLst>
                                      </p:cBhvr>
                                      <p:to>
                                        <p:strVal val="visible"/>
                                      </p:to>
                                    </p:set>
                                    <p:animEffect transition="in" filter="fade">
                                      <p:cBhvr>
                                        <p:cTn id="66" dur="500"/>
                                        <p:tgtEl>
                                          <p:spTgt spid="975"/>
                                        </p:tgtEl>
                                      </p:cBhvr>
                                    </p:animEffect>
                                  </p:childTnLst>
                                </p:cTn>
                              </p:par>
                              <p:par>
                                <p:cTn id="67" presetID="10" presetClass="entr" presetSubtype="0" fill="hold" nodeType="withEffect">
                                  <p:stCondLst>
                                    <p:cond delay="0"/>
                                  </p:stCondLst>
                                  <p:childTnLst>
                                    <p:set>
                                      <p:cBhvr>
                                        <p:cTn id="68" dur="1" fill="hold">
                                          <p:stCondLst>
                                            <p:cond delay="0"/>
                                          </p:stCondLst>
                                        </p:cTn>
                                        <p:tgtEl>
                                          <p:spTgt spid="977"/>
                                        </p:tgtEl>
                                        <p:attrNameLst>
                                          <p:attrName>style.visibility</p:attrName>
                                        </p:attrNameLst>
                                      </p:cBhvr>
                                      <p:to>
                                        <p:strVal val="visible"/>
                                      </p:to>
                                    </p:set>
                                    <p:animEffect transition="in" filter="fade">
                                      <p:cBhvr>
                                        <p:cTn id="69" dur="500"/>
                                        <p:tgtEl>
                                          <p:spTgt spid="977"/>
                                        </p:tgtEl>
                                      </p:cBhvr>
                                    </p:animEffect>
                                  </p:childTnLst>
                                </p:cTn>
                              </p:par>
                              <p:par>
                                <p:cTn id="70" presetID="10" presetClass="entr" presetSubtype="0" fill="hold" nodeType="withEffect">
                                  <p:stCondLst>
                                    <p:cond delay="0"/>
                                  </p:stCondLst>
                                  <p:childTnLst>
                                    <p:set>
                                      <p:cBhvr>
                                        <p:cTn id="71" dur="1" fill="hold">
                                          <p:stCondLst>
                                            <p:cond delay="0"/>
                                          </p:stCondLst>
                                        </p:cTn>
                                        <p:tgtEl>
                                          <p:spTgt spid="979"/>
                                        </p:tgtEl>
                                        <p:attrNameLst>
                                          <p:attrName>style.visibility</p:attrName>
                                        </p:attrNameLst>
                                      </p:cBhvr>
                                      <p:to>
                                        <p:strVal val="visible"/>
                                      </p:to>
                                    </p:set>
                                    <p:animEffect transition="in" filter="fade">
                                      <p:cBhvr>
                                        <p:cTn id="72" dur="500"/>
                                        <p:tgtEl>
                                          <p:spTgt spid="979"/>
                                        </p:tgtEl>
                                      </p:cBhvr>
                                    </p:animEffect>
                                  </p:childTnLst>
                                </p:cTn>
                              </p:par>
                              <p:par>
                                <p:cTn id="73" presetID="10" presetClass="entr" presetSubtype="0" fill="hold" nodeType="withEffect">
                                  <p:stCondLst>
                                    <p:cond delay="0"/>
                                  </p:stCondLst>
                                  <p:childTnLst>
                                    <p:set>
                                      <p:cBhvr>
                                        <p:cTn id="74" dur="1" fill="hold">
                                          <p:stCondLst>
                                            <p:cond delay="0"/>
                                          </p:stCondLst>
                                        </p:cTn>
                                        <p:tgtEl>
                                          <p:spTgt spid="980"/>
                                        </p:tgtEl>
                                        <p:attrNameLst>
                                          <p:attrName>style.visibility</p:attrName>
                                        </p:attrNameLst>
                                      </p:cBhvr>
                                      <p:to>
                                        <p:strVal val="visible"/>
                                      </p:to>
                                    </p:set>
                                    <p:animEffect transition="in" filter="fade">
                                      <p:cBhvr>
                                        <p:cTn id="75" dur="500"/>
                                        <p:tgtEl>
                                          <p:spTgt spid="980"/>
                                        </p:tgtEl>
                                      </p:cBhvr>
                                    </p:animEffect>
                                  </p:childTnLst>
                                </p:cTn>
                              </p:par>
                              <p:par>
                                <p:cTn id="76" presetID="10" presetClass="entr" presetSubtype="0" fill="hold" nodeType="withEffect">
                                  <p:stCondLst>
                                    <p:cond delay="0"/>
                                  </p:stCondLst>
                                  <p:childTnLst>
                                    <p:set>
                                      <p:cBhvr>
                                        <p:cTn id="77" dur="1" fill="hold">
                                          <p:stCondLst>
                                            <p:cond delay="0"/>
                                          </p:stCondLst>
                                        </p:cTn>
                                        <p:tgtEl>
                                          <p:spTgt spid="981"/>
                                        </p:tgtEl>
                                        <p:attrNameLst>
                                          <p:attrName>style.visibility</p:attrName>
                                        </p:attrNameLst>
                                      </p:cBhvr>
                                      <p:to>
                                        <p:strVal val="visible"/>
                                      </p:to>
                                    </p:set>
                                    <p:animEffect transition="in" filter="fade">
                                      <p:cBhvr>
                                        <p:cTn id="78" dur="500"/>
                                        <p:tgtEl>
                                          <p:spTgt spid="981"/>
                                        </p:tgtEl>
                                      </p:cBhvr>
                                    </p:animEffect>
                                  </p:childTnLst>
                                </p:cTn>
                              </p:par>
                              <p:par>
                                <p:cTn id="79" presetID="10" presetClass="entr" presetSubtype="0" fill="hold" nodeType="withEffect">
                                  <p:stCondLst>
                                    <p:cond delay="0"/>
                                  </p:stCondLst>
                                  <p:childTnLst>
                                    <p:set>
                                      <p:cBhvr>
                                        <p:cTn id="80" dur="1" fill="hold">
                                          <p:stCondLst>
                                            <p:cond delay="0"/>
                                          </p:stCondLst>
                                        </p:cTn>
                                        <p:tgtEl>
                                          <p:spTgt spid="982"/>
                                        </p:tgtEl>
                                        <p:attrNameLst>
                                          <p:attrName>style.visibility</p:attrName>
                                        </p:attrNameLst>
                                      </p:cBhvr>
                                      <p:to>
                                        <p:strVal val="visible"/>
                                      </p:to>
                                    </p:set>
                                    <p:animEffect transition="in" filter="fade">
                                      <p:cBhvr>
                                        <p:cTn id="81" dur="500"/>
                                        <p:tgtEl>
                                          <p:spTgt spid="982"/>
                                        </p:tgtEl>
                                      </p:cBhvr>
                                    </p:animEffect>
                                  </p:childTnLst>
                                </p:cTn>
                              </p:par>
                              <p:par>
                                <p:cTn id="82" presetID="10" presetClass="entr" presetSubtype="0" fill="hold" nodeType="withEffect">
                                  <p:stCondLst>
                                    <p:cond delay="0"/>
                                  </p:stCondLst>
                                  <p:childTnLst>
                                    <p:set>
                                      <p:cBhvr>
                                        <p:cTn id="83" dur="1" fill="hold">
                                          <p:stCondLst>
                                            <p:cond delay="0"/>
                                          </p:stCondLst>
                                        </p:cTn>
                                        <p:tgtEl>
                                          <p:spTgt spid="983"/>
                                        </p:tgtEl>
                                        <p:attrNameLst>
                                          <p:attrName>style.visibility</p:attrName>
                                        </p:attrNameLst>
                                      </p:cBhvr>
                                      <p:to>
                                        <p:strVal val="visible"/>
                                      </p:to>
                                    </p:set>
                                    <p:animEffect transition="in" filter="fade">
                                      <p:cBhvr>
                                        <p:cTn id="84" dur="500"/>
                                        <p:tgtEl>
                                          <p:spTgt spid="983"/>
                                        </p:tgtEl>
                                      </p:cBhvr>
                                    </p:animEffect>
                                  </p:childTnLst>
                                </p:cTn>
                              </p:par>
                              <p:par>
                                <p:cTn id="85" presetID="10" presetClass="entr" presetSubtype="0" fill="hold" nodeType="withEffect">
                                  <p:stCondLst>
                                    <p:cond delay="0"/>
                                  </p:stCondLst>
                                  <p:childTnLst>
                                    <p:set>
                                      <p:cBhvr>
                                        <p:cTn id="86" dur="1" fill="hold">
                                          <p:stCondLst>
                                            <p:cond delay="0"/>
                                          </p:stCondLst>
                                        </p:cTn>
                                        <p:tgtEl>
                                          <p:spTgt spid="984"/>
                                        </p:tgtEl>
                                        <p:attrNameLst>
                                          <p:attrName>style.visibility</p:attrName>
                                        </p:attrNameLst>
                                      </p:cBhvr>
                                      <p:to>
                                        <p:strVal val="visible"/>
                                      </p:to>
                                    </p:set>
                                    <p:animEffect transition="in" filter="fade">
                                      <p:cBhvr>
                                        <p:cTn id="87" dur="500"/>
                                        <p:tgtEl>
                                          <p:spTgt spid="984"/>
                                        </p:tgtEl>
                                      </p:cBhvr>
                                    </p:animEffect>
                                  </p:childTnLst>
                                </p:cTn>
                              </p:par>
                              <p:par>
                                <p:cTn id="88" presetID="10" presetClass="entr" presetSubtype="0" fill="hold" nodeType="withEffect">
                                  <p:stCondLst>
                                    <p:cond delay="0"/>
                                  </p:stCondLst>
                                  <p:childTnLst>
                                    <p:set>
                                      <p:cBhvr>
                                        <p:cTn id="89" dur="1" fill="hold">
                                          <p:stCondLst>
                                            <p:cond delay="0"/>
                                          </p:stCondLst>
                                        </p:cTn>
                                        <p:tgtEl>
                                          <p:spTgt spid="985"/>
                                        </p:tgtEl>
                                        <p:attrNameLst>
                                          <p:attrName>style.visibility</p:attrName>
                                        </p:attrNameLst>
                                      </p:cBhvr>
                                      <p:to>
                                        <p:strVal val="visible"/>
                                      </p:to>
                                    </p:set>
                                    <p:animEffect transition="in" filter="fade">
                                      <p:cBhvr>
                                        <p:cTn id="90" dur="500"/>
                                        <p:tgtEl>
                                          <p:spTgt spid="985"/>
                                        </p:tgtEl>
                                      </p:cBhvr>
                                    </p:animEffect>
                                  </p:childTnLst>
                                </p:cTn>
                              </p:par>
                              <p:par>
                                <p:cTn id="91" presetID="10" presetClass="entr" presetSubtype="0" fill="hold" nodeType="withEffect">
                                  <p:stCondLst>
                                    <p:cond delay="0"/>
                                  </p:stCondLst>
                                  <p:childTnLst>
                                    <p:set>
                                      <p:cBhvr>
                                        <p:cTn id="92" dur="1" fill="hold">
                                          <p:stCondLst>
                                            <p:cond delay="0"/>
                                          </p:stCondLst>
                                        </p:cTn>
                                        <p:tgtEl>
                                          <p:spTgt spid="986"/>
                                        </p:tgtEl>
                                        <p:attrNameLst>
                                          <p:attrName>style.visibility</p:attrName>
                                        </p:attrNameLst>
                                      </p:cBhvr>
                                      <p:to>
                                        <p:strVal val="visible"/>
                                      </p:to>
                                    </p:set>
                                    <p:animEffect transition="in" filter="fade">
                                      <p:cBhvr>
                                        <p:cTn id="93" dur="500"/>
                                        <p:tgtEl>
                                          <p:spTgt spid="986"/>
                                        </p:tgtEl>
                                      </p:cBhvr>
                                    </p:animEffect>
                                  </p:childTnLst>
                                </p:cTn>
                              </p:par>
                              <p:par>
                                <p:cTn id="94" presetID="10" presetClass="entr" presetSubtype="0" fill="hold" nodeType="withEffect">
                                  <p:stCondLst>
                                    <p:cond delay="0"/>
                                  </p:stCondLst>
                                  <p:childTnLst>
                                    <p:set>
                                      <p:cBhvr>
                                        <p:cTn id="95" dur="1" fill="hold">
                                          <p:stCondLst>
                                            <p:cond delay="0"/>
                                          </p:stCondLst>
                                        </p:cTn>
                                        <p:tgtEl>
                                          <p:spTgt spid="987"/>
                                        </p:tgtEl>
                                        <p:attrNameLst>
                                          <p:attrName>style.visibility</p:attrName>
                                        </p:attrNameLst>
                                      </p:cBhvr>
                                      <p:to>
                                        <p:strVal val="visible"/>
                                      </p:to>
                                    </p:set>
                                    <p:animEffect transition="in" filter="fade">
                                      <p:cBhvr>
                                        <p:cTn id="96" dur="500"/>
                                        <p:tgtEl>
                                          <p:spTgt spid="987"/>
                                        </p:tgtEl>
                                      </p:cBhvr>
                                    </p:animEffect>
                                  </p:childTnLst>
                                </p:cTn>
                              </p:par>
                              <p:par>
                                <p:cTn id="97" presetID="10" presetClass="entr" presetSubtype="0" fill="hold" nodeType="withEffect">
                                  <p:stCondLst>
                                    <p:cond delay="0"/>
                                  </p:stCondLst>
                                  <p:childTnLst>
                                    <p:set>
                                      <p:cBhvr>
                                        <p:cTn id="98" dur="1" fill="hold">
                                          <p:stCondLst>
                                            <p:cond delay="0"/>
                                          </p:stCondLst>
                                        </p:cTn>
                                        <p:tgtEl>
                                          <p:spTgt spid="988"/>
                                        </p:tgtEl>
                                        <p:attrNameLst>
                                          <p:attrName>style.visibility</p:attrName>
                                        </p:attrNameLst>
                                      </p:cBhvr>
                                      <p:to>
                                        <p:strVal val="visible"/>
                                      </p:to>
                                    </p:set>
                                    <p:animEffect transition="in" filter="fade">
                                      <p:cBhvr>
                                        <p:cTn id="99" dur="500"/>
                                        <p:tgtEl>
                                          <p:spTgt spid="988"/>
                                        </p:tgtEl>
                                      </p:cBhvr>
                                    </p:animEffect>
                                  </p:childTnLst>
                                </p:cTn>
                              </p:par>
                              <p:par>
                                <p:cTn id="100" presetID="10" presetClass="entr" presetSubtype="0" fill="hold" nodeType="withEffect">
                                  <p:stCondLst>
                                    <p:cond delay="0"/>
                                  </p:stCondLst>
                                  <p:childTnLst>
                                    <p:set>
                                      <p:cBhvr>
                                        <p:cTn id="101" dur="1" fill="hold">
                                          <p:stCondLst>
                                            <p:cond delay="0"/>
                                          </p:stCondLst>
                                        </p:cTn>
                                        <p:tgtEl>
                                          <p:spTgt spid="989"/>
                                        </p:tgtEl>
                                        <p:attrNameLst>
                                          <p:attrName>style.visibility</p:attrName>
                                        </p:attrNameLst>
                                      </p:cBhvr>
                                      <p:to>
                                        <p:strVal val="visible"/>
                                      </p:to>
                                    </p:set>
                                    <p:animEffect transition="in" filter="fade">
                                      <p:cBhvr>
                                        <p:cTn id="102" dur="500"/>
                                        <p:tgtEl>
                                          <p:spTgt spid="989"/>
                                        </p:tgtEl>
                                      </p:cBhvr>
                                    </p:animEffect>
                                  </p:childTnLst>
                                </p:cTn>
                              </p:par>
                              <p:par>
                                <p:cTn id="103" presetID="10" presetClass="entr" presetSubtype="0" fill="hold" nodeType="withEffect">
                                  <p:stCondLst>
                                    <p:cond delay="0"/>
                                  </p:stCondLst>
                                  <p:childTnLst>
                                    <p:set>
                                      <p:cBhvr>
                                        <p:cTn id="104" dur="1" fill="hold">
                                          <p:stCondLst>
                                            <p:cond delay="0"/>
                                          </p:stCondLst>
                                        </p:cTn>
                                        <p:tgtEl>
                                          <p:spTgt spid="990"/>
                                        </p:tgtEl>
                                        <p:attrNameLst>
                                          <p:attrName>style.visibility</p:attrName>
                                        </p:attrNameLst>
                                      </p:cBhvr>
                                      <p:to>
                                        <p:strVal val="visible"/>
                                      </p:to>
                                    </p:set>
                                    <p:animEffect transition="in" filter="fade">
                                      <p:cBhvr>
                                        <p:cTn id="105" dur="500"/>
                                        <p:tgtEl>
                                          <p:spTgt spid="990"/>
                                        </p:tgtEl>
                                      </p:cBhvr>
                                    </p:animEffect>
                                  </p:childTnLst>
                                </p:cTn>
                              </p:par>
                              <p:par>
                                <p:cTn id="106" presetID="10" presetClass="entr" presetSubtype="0" fill="hold" nodeType="withEffect">
                                  <p:stCondLst>
                                    <p:cond delay="0"/>
                                  </p:stCondLst>
                                  <p:childTnLst>
                                    <p:set>
                                      <p:cBhvr>
                                        <p:cTn id="107" dur="1" fill="hold">
                                          <p:stCondLst>
                                            <p:cond delay="0"/>
                                          </p:stCondLst>
                                        </p:cTn>
                                        <p:tgtEl>
                                          <p:spTgt spid="991"/>
                                        </p:tgtEl>
                                        <p:attrNameLst>
                                          <p:attrName>style.visibility</p:attrName>
                                        </p:attrNameLst>
                                      </p:cBhvr>
                                      <p:to>
                                        <p:strVal val="visible"/>
                                      </p:to>
                                    </p:set>
                                    <p:animEffect transition="in" filter="fade">
                                      <p:cBhvr>
                                        <p:cTn id="108" dur="500"/>
                                        <p:tgtEl>
                                          <p:spTgt spid="991"/>
                                        </p:tgtEl>
                                      </p:cBhvr>
                                    </p:animEffect>
                                  </p:childTnLst>
                                </p:cTn>
                              </p:par>
                              <p:par>
                                <p:cTn id="109" presetID="10" presetClass="entr" presetSubtype="0" fill="hold" nodeType="withEffect">
                                  <p:stCondLst>
                                    <p:cond delay="0"/>
                                  </p:stCondLst>
                                  <p:childTnLst>
                                    <p:set>
                                      <p:cBhvr>
                                        <p:cTn id="110" dur="1" fill="hold">
                                          <p:stCondLst>
                                            <p:cond delay="0"/>
                                          </p:stCondLst>
                                        </p:cTn>
                                        <p:tgtEl>
                                          <p:spTgt spid="992"/>
                                        </p:tgtEl>
                                        <p:attrNameLst>
                                          <p:attrName>style.visibility</p:attrName>
                                        </p:attrNameLst>
                                      </p:cBhvr>
                                      <p:to>
                                        <p:strVal val="visible"/>
                                      </p:to>
                                    </p:set>
                                    <p:animEffect transition="in" filter="fade">
                                      <p:cBhvr>
                                        <p:cTn id="111" dur="500"/>
                                        <p:tgtEl>
                                          <p:spTgt spid="992"/>
                                        </p:tgtEl>
                                      </p:cBhvr>
                                    </p:animEffect>
                                  </p:childTnLst>
                                </p:cTn>
                              </p:par>
                              <p:par>
                                <p:cTn id="112" presetID="10" presetClass="entr" presetSubtype="0" fill="hold" nodeType="withEffect">
                                  <p:stCondLst>
                                    <p:cond delay="0"/>
                                  </p:stCondLst>
                                  <p:childTnLst>
                                    <p:set>
                                      <p:cBhvr>
                                        <p:cTn id="113" dur="1" fill="hold">
                                          <p:stCondLst>
                                            <p:cond delay="0"/>
                                          </p:stCondLst>
                                        </p:cTn>
                                        <p:tgtEl>
                                          <p:spTgt spid="993"/>
                                        </p:tgtEl>
                                        <p:attrNameLst>
                                          <p:attrName>style.visibility</p:attrName>
                                        </p:attrNameLst>
                                      </p:cBhvr>
                                      <p:to>
                                        <p:strVal val="visible"/>
                                      </p:to>
                                    </p:set>
                                    <p:animEffect transition="in" filter="fade">
                                      <p:cBhvr>
                                        <p:cTn id="114" dur="500"/>
                                        <p:tgtEl>
                                          <p:spTgt spid="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pic>
        <p:nvPicPr>
          <p:cNvPr id="998" name="Google Shape;998;p14"/>
          <p:cNvPicPr preferRelativeResize="0"/>
          <p:nvPr/>
        </p:nvPicPr>
        <p:blipFill rotWithShape="1">
          <a:blip r:embed="rId3">
            <a:alphaModFix/>
          </a:blip>
          <a:srcRect/>
          <a:stretch/>
        </p:blipFill>
        <p:spPr>
          <a:xfrm>
            <a:off x="4194283" y="1692758"/>
            <a:ext cx="3849401" cy="3347702"/>
          </a:xfrm>
          <a:prstGeom prst="rect">
            <a:avLst/>
          </a:prstGeom>
          <a:noFill/>
          <a:ln>
            <a:noFill/>
          </a:ln>
        </p:spPr>
      </p:pic>
      <p:pic>
        <p:nvPicPr>
          <p:cNvPr id="999" name="Google Shape;999;p14"/>
          <p:cNvPicPr preferRelativeResize="0"/>
          <p:nvPr/>
        </p:nvPicPr>
        <p:blipFill rotWithShape="1">
          <a:blip r:embed="rId4">
            <a:alphaModFix/>
          </a:blip>
          <a:srcRect/>
          <a:stretch/>
        </p:blipFill>
        <p:spPr>
          <a:xfrm flipH="1">
            <a:off x="3055721" y="1246585"/>
            <a:ext cx="2277123" cy="1560778"/>
          </a:xfrm>
          <a:prstGeom prst="rect">
            <a:avLst/>
          </a:prstGeom>
          <a:noFill/>
          <a:ln>
            <a:noFill/>
          </a:ln>
        </p:spPr>
      </p:pic>
      <p:grpSp>
        <p:nvGrpSpPr>
          <p:cNvPr id="1000" name="Google Shape;1000;p14"/>
          <p:cNvGrpSpPr/>
          <p:nvPr/>
        </p:nvGrpSpPr>
        <p:grpSpPr>
          <a:xfrm>
            <a:off x="553886" y="1126856"/>
            <a:ext cx="2968275" cy="1577496"/>
            <a:chOff x="3018088" y="3566909"/>
            <a:chExt cx="1670870" cy="802294"/>
          </a:xfrm>
        </p:grpSpPr>
        <p:pic>
          <p:nvPicPr>
            <p:cNvPr id="1001" name="Google Shape;1001;p14" descr="Blue Cute Cloud Clipart, Cute, Cloud, Clipart PNG and Vector with  Transparent Background for Free Download | Cloud vector png, Cloud vector,  Image cloud"/>
            <p:cNvPicPr preferRelativeResize="0"/>
            <p:nvPr/>
          </p:nvPicPr>
          <p:blipFill rotWithShape="1">
            <a:blip r:embed="rId5">
              <a:alphaModFix/>
            </a:blip>
            <a:srcRect l="2959" t="28035" r="2346" b="25434"/>
            <a:stretch/>
          </p:blipFill>
          <p:spPr>
            <a:xfrm>
              <a:off x="3018088" y="3566909"/>
              <a:ext cx="1670870" cy="802294"/>
            </a:xfrm>
            <a:prstGeom prst="rect">
              <a:avLst/>
            </a:prstGeom>
            <a:noFill/>
            <a:ln>
              <a:noFill/>
            </a:ln>
          </p:spPr>
        </p:pic>
        <p:sp>
          <p:nvSpPr>
            <p:cNvPr id="1002" name="Google Shape;1002;p14"/>
            <p:cNvSpPr txBox="1"/>
            <p:nvPr/>
          </p:nvSpPr>
          <p:spPr>
            <a:xfrm>
              <a:off x="3401014" y="3833333"/>
              <a:ext cx="912452" cy="3287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60 - 30</a:t>
              </a:r>
              <a:endParaRPr sz="3600" b="0" i="0" u="none" strike="noStrike" cap="none">
                <a:solidFill>
                  <a:srgbClr val="000000"/>
                </a:solidFill>
                <a:latin typeface="Arial"/>
                <a:ea typeface="Arial"/>
                <a:cs typeface="Arial"/>
                <a:sym typeface="Arial"/>
              </a:endParaRPr>
            </a:p>
          </p:txBody>
        </p:sp>
      </p:grpSp>
      <p:grpSp>
        <p:nvGrpSpPr>
          <p:cNvPr id="1003" name="Google Shape;1003;p14"/>
          <p:cNvGrpSpPr/>
          <p:nvPr/>
        </p:nvGrpSpPr>
        <p:grpSpPr>
          <a:xfrm>
            <a:off x="853807" y="3185238"/>
            <a:ext cx="3213624" cy="1476921"/>
            <a:chOff x="548959" y="3083251"/>
            <a:chExt cx="1808980" cy="751142"/>
          </a:xfrm>
        </p:grpSpPr>
        <p:pic>
          <p:nvPicPr>
            <p:cNvPr id="1004" name="Google Shape;1004;p14" descr="Blue Cute Cloud Clipart, Cute, Cloud, Clipart PNG and Vector with  Transparent Background for Free Download | Cloud vector png, Cloud vector,  Image cloud"/>
            <p:cNvPicPr preferRelativeResize="0"/>
            <p:nvPr/>
          </p:nvPicPr>
          <p:blipFill rotWithShape="1">
            <a:blip r:embed="rId6">
              <a:alphaModFix/>
            </a:blip>
            <a:srcRect l="2959" t="28035" r="2346" b="25434"/>
            <a:stretch/>
          </p:blipFill>
          <p:spPr>
            <a:xfrm>
              <a:off x="548959" y="3083251"/>
              <a:ext cx="1808980" cy="751142"/>
            </a:xfrm>
            <a:prstGeom prst="rect">
              <a:avLst/>
            </a:prstGeom>
            <a:noFill/>
            <a:ln>
              <a:noFill/>
            </a:ln>
          </p:spPr>
        </p:pic>
        <p:sp>
          <p:nvSpPr>
            <p:cNvPr id="1005" name="Google Shape;1005;p14"/>
            <p:cNvSpPr txBox="1"/>
            <p:nvPr/>
          </p:nvSpPr>
          <p:spPr>
            <a:xfrm>
              <a:off x="946263" y="3318692"/>
              <a:ext cx="915159" cy="3600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30 + 5</a:t>
              </a:r>
              <a:endParaRPr sz="4000" b="0" i="0" u="none" strike="noStrike" cap="none">
                <a:solidFill>
                  <a:srgbClr val="000000"/>
                </a:solidFill>
                <a:latin typeface="Arial"/>
                <a:ea typeface="Arial"/>
                <a:cs typeface="Arial"/>
                <a:sym typeface="Arial"/>
              </a:endParaRPr>
            </a:p>
          </p:txBody>
        </p:sp>
      </p:grpSp>
      <p:grpSp>
        <p:nvGrpSpPr>
          <p:cNvPr id="1006" name="Google Shape;1006;p14"/>
          <p:cNvGrpSpPr/>
          <p:nvPr/>
        </p:nvGrpSpPr>
        <p:grpSpPr>
          <a:xfrm>
            <a:off x="3236700" y="5040034"/>
            <a:ext cx="2855555" cy="1622175"/>
            <a:chOff x="1296209" y="4151193"/>
            <a:chExt cx="1607419" cy="825017"/>
          </a:xfrm>
        </p:grpSpPr>
        <p:pic>
          <p:nvPicPr>
            <p:cNvPr id="1007" name="Google Shape;1007;p14" descr="Blue Cute Cloud Clipart, Cute, Cloud, Clipart PNG and Vector with  Transparent Background for Free Download | Cloud vector png, Cloud vector,  Image cloud"/>
            <p:cNvPicPr preferRelativeResize="0"/>
            <p:nvPr/>
          </p:nvPicPr>
          <p:blipFill rotWithShape="1">
            <a:blip r:embed="rId7">
              <a:alphaModFix/>
            </a:blip>
            <a:srcRect l="2959" t="28035" r="2346" b="25434"/>
            <a:stretch/>
          </p:blipFill>
          <p:spPr>
            <a:xfrm>
              <a:off x="1296209" y="4151193"/>
              <a:ext cx="1607419" cy="825017"/>
            </a:xfrm>
            <a:prstGeom prst="rect">
              <a:avLst/>
            </a:prstGeom>
            <a:noFill/>
            <a:ln>
              <a:noFill/>
            </a:ln>
          </p:spPr>
        </p:pic>
        <p:sp>
          <p:nvSpPr>
            <p:cNvPr id="1008" name="Google Shape;1008;p14"/>
            <p:cNvSpPr txBox="1"/>
            <p:nvPr/>
          </p:nvSpPr>
          <p:spPr>
            <a:xfrm>
              <a:off x="1546463" y="4435690"/>
              <a:ext cx="1075777" cy="3600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20 + 40</a:t>
              </a:r>
              <a:endParaRPr sz="4000" b="0" i="0" u="none" strike="noStrike" cap="none">
                <a:solidFill>
                  <a:srgbClr val="000000"/>
                </a:solidFill>
                <a:latin typeface="Arial"/>
                <a:ea typeface="Arial"/>
                <a:cs typeface="Arial"/>
                <a:sym typeface="Arial"/>
              </a:endParaRPr>
            </a:p>
          </p:txBody>
        </p:sp>
      </p:grpSp>
      <p:grpSp>
        <p:nvGrpSpPr>
          <p:cNvPr id="1009" name="Google Shape;1009;p14"/>
          <p:cNvGrpSpPr/>
          <p:nvPr/>
        </p:nvGrpSpPr>
        <p:grpSpPr>
          <a:xfrm>
            <a:off x="7875084" y="1011380"/>
            <a:ext cx="2813679" cy="1536122"/>
            <a:chOff x="4780150" y="2978288"/>
            <a:chExt cx="1583847" cy="781252"/>
          </a:xfrm>
        </p:grpSpPr>
        <p:pic>
          <p:nvPicPr>
            <p:cNvPr id="1010" name="Google Shape;1010;p14" descr="Blue Cute Cloud Clipart, Cute, Cloud, Clipart PNG and Vector with  Transparent Background for Free Download | Cloud vector png, Cloud vector,  Image cloud"/>
            <p:cNvPicPr preferRelativeResize="0"/>
            <p:nvPr/>
          </p:nvPicPr>
          <p:blipFill rotWithShape="1">
            <a:blip r:embed="rId8">
              <a:alphaModFix/>
            </a:blip>
            <a:srcRect l="2959" t="28035" r="2346" b="25434"/>
            <a:stretch/>
          </p:blipFill>
          <p:spPr>
            <a:xfrm>
              <a:off x="4780150" y="2978288"/>
              <a:ext cx="1583847" cy="781252"/>
            </a:xfrm>
            <a:prstGeom prst="rect">
              <a:avLst/>
            </a:prstGeom>
            <a:noFill/>
            <a:ln>
              <a:noFill/>
            </a:ln>
          </p:spPr>
        </p:pic>
        <p:sp>
          <p:nvSpPr>
            <p:cNvPr id="1011" name="Google Shape;1011;p14"/>
            <p:cNvSpPr txBox="1"/>
            <p:nvPr/>
          </p:nvSpPr>
          <p:spPr>
            <a:xfrm>
              <a:off x="5111000" y="3222935"/>
              <a:ext cx="833045" cy="3287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34 + 1</a:t>
              </a:r>
              <a:endParaRPr sz="3600" b="0" i="0" u="none" strike="noStrike" cap="none">
                <a:solidFill>
                  <a:srgbClr val="000000"/>
                </a:solidFill>
                <a:latin typeface="Arial"/>
                <a:ea typeface="Arial"/>
                <a:cs typeface="Arial"/>
                <a:sym typeface="Arial"/>
              </a:endParaRPr>
            </a:p>
          </p:txBody>
        </p:sp>
      </p:grpSp>
      <p:grpSp>
        <p:nvGrpSpPr>
          <p:cNvPr id="1012" name="Google Shape;1012;p14"/>
          <p:cNvGrpSpPr/>
          <p:nvPr/>
        </p:nvGrpSpPr>
        <p:grpSpPr>
          <a:xfrm>
            <a:off x="8125942" y="2820660"/>
            <a:ext cx="3028664" cy="1541726"/>
            <a:chOff x="1193891" y="4197349"/>
            <a:chExt cx="1704864" cy="784102"/>
          </a:xfrm>
        </p:grpSpPr>
        <p:pic>
          <p:nvPicPr>
            <p:cNvPr id="1013" name="Google Shape;1013;p14" descr="Blue Cute Cloud Clipart, Cute, Cloud, Clipart PNG and Vector with  Transparent Background for Free Download | Cloud vector png, Cloud vector,  Image cloud"/>
            <p:cNvPicPr preferRelativeResize="0"/>
            <p:nvPr/>
          </p:nvPicPr>
          <p:blipFill rotWithShape="1">
            <a:blip r:embed="rId9">
              <a:alphaModFix/>
            </a:blip>
            <a:srcRect l="2959" t="28035" r="2346" b="25434"/>
            <a:stretch/>
          </p:blipFill>
          <p:spPr>
            <a:xfrm>
              <a:off x="1193891" y="4197349"/>
              <a:ext cx="1704864" cy="784102"/>
            </a:xfrm>
            <a:prstGeom prst="rect">
              <a:avLst/>
            </a:prstGeom>
            <a:noFill/>
            <a:ln>
              <a:noFill/>
            </a:ln>
          </p:spPr>
        </p:pic>
        <p:sp>
          <p:nvSpPr>
            <p:cNvPr id="1014" name="Google Shape;1014;p14"/>
            <p:cNvSpPr txBox="1"/>
            <p:nvPr/>
          </p:nvSpPr>
          <p:spPr>
            <a:xfrm>
              <a:off x="1544529" y="4432790"/>
              <a:ext cx="1075777" cy="3600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40 + 20</a:t>
              </a:r>
              <a:endParaRPr sz="4000" b="0" i="0" u="none" strike="noStrike" cap="none">
                <a:solidFill>
                  <a:srgbClr val="000000"/>
                </a:solidFill>
                <a:latin typeface="Arial"/>
                <a:ea typeface="Arial"/>
                <a:cs typeface="Arial"/>
                <a:sym typeface="Arial"/>
              </a:endParaRPr>
            </a:p>
          </p:txBody>
        </p:sp>
      </p:grpSp>
      <p:grpSp>
        <p:nvGrpSpPr>
          <p:cNvPr id="1015" name="Google Shape;1015;p14"/>
          <p:cNvGrpSpPr/>
          <p:nvPr/>
        </p:nvGrpSpPr>
        <p:grpSpPr>
          <a:xfrm>
            <a:off x="7751816" y="4751829"/>
            <a:ext cx="2860861" cy="1627853"/>
            <a:chOff x="4739992" y="4151355"/>
            <a:chExt cx="1610406" cy="827905"/>
          </a:xfrm>
        </p:grpSpPr>
        <p:pic>
          <p:nvPicPr>
            <p:cNvPr id="1016" name="Google Shape;1016;p14" descr="Blue Cute Cloud Clipart, Cute, Cloud, Clipart PNG and Vector with  Transparent Background for Free Download | Cloud vector png, Cloud vector,  Image cloud"/>
            <p:cNvPicPr preferRelativeResize="0"/>
            <p:nvPr/>
          </p:nvPicPr>
          <p:blipFill rotWithShape="1">
            <a:blip r:embed="rId10">
              <a:alphaModFix/>
            </a:blip>
            <a:srcRect l="2959" t="28035" r="2346" b="25434"/>
            <a:stretch/>
          </p:blipFill>
          <p:spPr>
            <a:xfrm>
              <a:off x="4739992" y="4151355"/>
              <a:ext cx="1610406" cy="827905"/>
            </a:xfrm>
            <a:prstGeom prst="rect">
              <a:avLst/>
            </a:prstGeom>
            <a:noFill/>
            <a:ln>
              <a:noFill/>
            </a:ln>
          </p:spPr>
        </p:pic>
        <p:sp>
          <p:nvSpPr>
            <p:cNvPr id="1017" name="Google Shape;1017;p14"/>
            <p:cNvSpPr txBox="1"/>
            <p:nvPr/>
          </p:nvSpPr>
          <p:spPr>
            <a:xfrm>
              <a:off x="5088831" y="4445201"/>
              <a:ext cx="912452" cy="3287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80 - 50</a:t>
              </a:r>
              <a:endParaRPr sz="3600" b="0" i="0" u="none" strike="noStrike" cap="none">
                <a:solidFill>
                  <a:srgbClr val="000000"/>
                </a:solidFill>
                <a:latin typeface="Arial"/>
                <a:ea typeface="Arial"/>
                <a:cs typeface="Arial"/>
                <a:sym typeface="Arial"/>
              </a:endParaRPr>
            </a:p>
          </p:txBody>
        </p:sp>
      </p:grpSp>
      <p:sp>
        <p:nvSpPr>
          <p:cNvPr id="1018" name="Google Shape;1018;p14"/>
          <p:cNvSpPr txBox="1"/>
          <p:nvPr/>
        </p:nvSpPr>
        <p:spPr>
          <a:xfrm>
            <a:off x="506356" y="238086"/>
            <a:ext cx="89867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000000"/>
                </a:solidFill>
                <a:latin typeface="Arial"/>
                <a:ea typeface="Arial"/>
                <a:cs typeface="Arial"/>
                <a:sym typeface="Arial"/>
              </a:rPr>
              <a:t>Bài 3: </a:t>
            </a:r>
            <a:r>
              <a:rPr lang="en-US" sz="2800" b="0" i="0" u="none" strike="noStrike" cap="none">
                <a:solidFill>
                  <a:srgbClr val="000000"/>
                </a:solidFill>
                <a:latin typeface="Arial"/>
                <a:ea typeface="Arial"/>
                <a:cs typeface="Arial"/>
                <a:sym typeface="Arial"/>
              </a:rPr>
              <a:t>Hai phép tính nào dưới đây có cùng kết quả?</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0"/>
                                        </p:tgtEl>
                                        <p:attrNameLst>
                                          <p:attrName>style.visibility</p:attrName>
                                        </p:attrNameLst>
                                      </p:cBhvr>
                                      <p:to>
                                        <p:strVal val="visible"/>
                                      </p:to>
                                    </p:set>
                                    <p:animEffect transition="in" filter="fade">
                                      <p:cBhvr>
                                        <p:cTn id="7" dur="500"/>
                                        <p:tgtEl>
                                          <p:spTgt spid="10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03"/>
                                        </p:tgtEl>
                                        <p:attrNameLst>
                                          <p:attrName>style.visibility</p:attrName>
                                        </p:attrNameLst>
                                      </p:cBhvr>
                                      <p:to>
                                        <p:strVal val="visible"/>
                                      </p:to>
                                    </p:set>
                                    <p:animEffect transition="in" filter="fade">
                                      <p:cBhvr>
                                        <p:cTn id="11" dur="500"/>
                                        <p:tgtEl>
                                          <p:spTgt spid="100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06"/>
                                        </p:tgtEl>
                                        <p:attrNameLst>
                                          <p:attrName>style.visibility</p:attrName>
                                        </p:attrNameLst>
                                      </p:cBhvr>
                                      <p:to>
                                        <p:strVal val="visible"/>
                                      </p:to>
                                    </p:set>
                                    <p:animEffect transition="in" filter="fade">
                                      <p:cBhvr>
                                        <p:cTn id="15" dur="500"/>
                                        <p:tgtEl>
                                          <p:spTgt spid="100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09"/>
                                        </p:tgtEl>
                                        <p:attrNameLst>
                                          <p:attrName>style.visibility</p:attrName>
                                        </p:attrNameLst>
                                      </p:cBhvr>
                                      <p:to>
                                        <p:strVal val="visible"/>
                                      </p:to>
                                    </p:set>
                                    <p:animEffect transition="in" filter="fade">
                                      <p:cBhvr>
                                        <p:cTn id="19" dur="500"/>
                                        <p:tgtEl>
                                          <p:spTgt spid="100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12"/>
                                        </p:tgtEl>
                                        <p:attrNameLst>
                                          <p:attrName>style.visibility</p:attrName>
                                        </p:attrNameLst>
                                      </p:cBhvr>
                                      <p:to>
                                        <p:strVal val="visible"/>
                                      </p:to>
                                    </p:set>
                                    <p:animEffect transition="in" filter="fade">
                                      <p:cBhvr>
                                        <p:cTn id="23" dur="500"/>
                                        <p:tgtEl>
                                          <p:spTgt spid="10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15"/>
                                        </p:tgtEl>
                                        <p:attrNameLst>
                                          <p:attrName>style.visibility</p:attrName>
                                        </p:attrNameLst>
                                      </p:cBhvr>
                                      <p:to>
                                        <p:strVal val="visible"/>
                                      </p:to>
                                    </p:set>
                                    <p:animEffect transition="in" filter="fade">
                                      <p:cBhvr>
                                        <p:cTn id="27" dur="500"/>
                                        <p:tgtEl>
                                          <p:spTgt spid="101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18"/>
                                        </p:tgtEl>
                                        <p:attrNameLst>
                                          <p:attrName>style.visibility</p:attrName>
                                        </p:attrNameLst>
                                      </p:cBhvr>
                                      <p:to>
                                        <p:strVal val="visible"/>
                                      </p:to>
                                    </p:set>
                                    <p:animEffect transition="in" filter="fade">
                                      <p:cBhvr>
                                        <p:cTn id="31" dur="500"/>
                                        <p:tgtEl>
                                          <p:spTgt spid="1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pic>
        <p:nvPicPr>
          <p:cNvPr id="1023" name="Google Shape;1023;p15"/>
          <p:cNvPicPr preferRelativeResize="0"/>
          <p:nvPr/>
        </p:nvPicPr>
        <p:blipFill rotWithShape="1">
          <a:blip r:embed="rId3">
            <a:alphaModFix/>
          </a:blip>
          <a:srcRect/>
          <a:stretch/>
        </p:blipFill>
        <p:spPr>
          <a:xfrm>
            <a:off x="8273234" y="3695967"/>
            <a:ext cx="3849401" cy="3347702"/>
          </a:xfrm>
          <a:prstGeom prst="rect">
            <a:avLst/>
          </a:prstGeom>
          <a:noFill/>
          <a:ln>
            <a:noFill/>
          </a:ln>
        </p:spPr>
      </p:pic>
      <p:grpSp>
        <p:nvGrpSpPr>
          <p:cNvPr id="1024" name="Google Shape;1024;p15"/>
          <p:cNvGrpSpPr/>
          <p:nvPr/>
        </p:nvGrpSpPr>
        <p:grpSpPr>
          <a:xfrm>
            <a:off x="1625291" y="1151717"/>
            <a:ext cx="2968275" cy="1577496"/>
            <a:chOff x="3018088" y="3566909"/>
            <a:chExt cx="1670870" cy="802294"/>
          </a:xfrm>
        </p:grpSpPr>
        <p:pic>
          <p:nvPicPr>
            <p:cNvPr id="1025" name="Google Shape;1025;p15" descr="Blue Cute Cloud Clipart, Cute, Cloud, Clipart PNG and Vector with  Transparent Background for Free Download | Cloud vector png, Cloud vector,  Image cloud"/>
            <p:cNvPicPr preferRelativeResize="0"/>
            <p:nvPr/>
          </p:nvPicPr>
          <p:blipFill rotWithShape="1">
            <a:blip r:embed="rId4">
              <a:alphaModFix/>
            </a:blip>
            <a:srcRect l="2959" t="28035" r="2346" b="25434"/>
            <a:stretch/>
          </p:blipFill>
          <p:spPr>
            <a:xfrm>
              <a:off x="3018088" y="3566909"/>
              <a:ext cx="1670870" cy="802294"/>
            </a:xfrm>
            <a:prstGeom prst="rect">
              <a:avLst/>
            </a:prstGeom>
            <a:noFill/>
            <a:ln>
              <a:noFill/>
            </a:ln>
          </p:spPr>
        </p:pic>
        <p:sp>
          <p:nvSpPr>
            <p:cNvPr id="1026" name="Google Shape;1026;p15"/>
            <p:cNvSpPr txBox="1"/>
            <p:nvPr/>
          </p:nvSpPr>
          <p:spPr>
            <a:xfrm>
              <a:off x="3401014" y="3833333"/>
              <a:ext cx="912452" cy="3287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60 - 30</a:t>
              </a:r>
              <a:endParaRPr sz="3600" b="0" i="0" u="none" strike="noStrike" cap="none">
                <a:solidFill>
                  <a:srgbClr val="000000"/>
                </a:solidFill>
                <a:latin typeface="Arial"/>
                <a:ea typeface="Arial"/>
                <a:cs typeface="Arial"/>
                <a:sym typeface="Arial"/>
              </a:endParaRPr>
            </a:p>
          </p:txBody>
        </p:sp>
      </p:grpSp>
      <p:grpSp>
        <p:nvGrpSpPr>
          <p:cNvPr id="1027" name="Google Shape;1027;p15"/>
          <p:cNvGrpSpPr/>
          <p:nvPr/>
        </p:nvGrpSpPr>
        <p:grpSpPr>
          <a:xfrm>
            <a:off x="606527" y="3063008"/>
            <a:ext cx="3213624" cy="1476921"/>
            <a:chOff x="548959" y="3083251"/>
            <a:chExt cx="1808980" cy="751142"/>
          </a:xfrm>
        </p:grpSpPr>
        <p:pic>
          <p:nvPicPr>
            <p:cNvPr id="1028" name="Google Shape;1028;p15" descr="Blue Cute Cloud Clipart, Cute, Cloud, Clipart PNG and Vector with  Transparent Background for Free Download | Cloud vector png, Cloud vector,  Image cloud"/>
            <p:cNvPicPr preferRelativeResize="0"/>
            <p:nvPr/>
          </p:nvPicPr>
          <p:blipFill rotWithShape="1">
            <a:blip r:embed="rId5">
              <a:alphaModFix/>
            </a:blip>
            <a:srcRect l="2959" t="28035" r="2346" b="25434"/>
            <a:stretch/>
          </p:blipFill>
          <p:spPr>
            <a:xfrm>
              <a:off x="548959" y="3083251"/>
              <a:ext cx="1808980" cy="751142"/>
            </a:xfrm>
            <a:prstGeom prst="rect">
              <a:avLst/>
            </a:prstGeom>
            <a:noFill/>
            <a:ln>
              <a:noFill/>
            </a:ln>
          </p:spPr>
        </p:pic>
        <p:sp>
          <p:nvSpPr>
            <p:cNvPr id="1029" name="Google Shape;1029;p15"/>
            <p:cNvSpPr txBox="1"/>
            <p:nvPr/>
          </p:nvSpPr>
          <p:spPr>
            <a:xfrm>
              <a:off x="946263" y="3318692"/>
              <a:ext cx="915159" cy="3600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30 + 5</a:t>
              </a:r>
              <a:endParaRPr sz="4000" b="0" i="0" u="none" strike="noStrike" cap="none">
                <a:solidFill>
                  <a:srgbClr val="000000"/>
                </a:solidFill>
                <a:latin typeface="Arial"/>
                <a:ea typeface="Arial"/>
                <a:cs typeface="Arial"/>
                <a:sym typeface="Arial"/>
              </a:endParaRPr>
            </a:p>
          </p:txBody>
        </p:sp>
      </p:grpSp>
      <p:grpSp>
        <p:nvGrpSpPr>
          <p:cNvPr id="1030" name="Google Shape;1030;p15"/>
          <p:cNvGrpSpPr/>
          <p:nvPr/>
        </p:nvGrpSpPr>
        <p:grpSpPr>
          <a:xfrm>
            <a:off x="1464478" y="4998696"/>
            <a:ext cx="2855555" cy="1622175"/>
            <a:chOff x="1296209" y="4151193"/>
            <a:chExt cx="1607419" cy="825017"/>
          </a:xfrm>
        </p:grpSpPr>
        <p:pic>
          <p:nvPicPr>
            <p:cNvPr id="1031" name="Google Shape;1031;p15" descr="Blue Cute Cloud Clipart, Cute, Cloud, Clipart PNG and Vector with  Transparent Background for Free Download | Cloud vector png, Cloud vector,  Image cloud"/>
            <p:cNvPicPr preferRelativeResize="0"/>
            <p:nvPr/>
          </p:nvPicPr>
          <p:blipFill rotWithShape="1">
            <a:blip r:embed="rId6">
              <a:alphaModFix/>
            </a:blip>
            <a:srcRect l="2959" t="28035" r="2346" b="25434"/>
            <a:stretch/>
          </p:blipFill>
          <p:spPr>
            <a:xfrm>
              <a:off x="1296209" y="4151193"/>
              <a:ext cx="1607419" cy="825017"/>
            </a:xfrm>
            <a:prstGeom prst="rect">
              <a:avLst/>
            </a:prstGeom>
            <a:noFill/>
            <a:ln>
              <a:noFill/>
            </a:ln>
          </p:spPr>
        </p:pic>
        <p:sp>
          <p:nvSpPr>
            <p:cNvPr id="1032" name="Google Shape;1032;p15"/>
            <p:cNvSpPr txBox="1"/>
            <p:nvPr/>
          </p:nvSpPr>
          <p:spPr>
            <a:xfrm>
              <a:off x="1546463" y="4435690"/>
              <a:ext cx="1075777" cy="3600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20 + 40</a:t>
              </a:r>
              <a:endParaRPr sz="4000" b="0" i="0" u="none" strike="noStrike" cap="none">
                <a:solidFill>
                  <a:srgbClr val="000000"/>
                </a:solidFill>
                <a:latin typeface="Arial"/>
                <a:ea typeface="Arial"/>
                <a:cs typeface="Arial"/>
                <a:sym typeface="Arial"/>
              </a:endParaRPr>
            </a:p>
          </p:txBody>
        </p:sp>
      </p:grpSp>
      <p:grpSp>
        <p:nvGrpSpPr>
          <p:cNvPr id="1033" name="Google Shape;1033;p15"/>
          <p:cNvGrpSpPr/>
          <p:nvPr/>
        </p:nvGrpSpPr>
        <p:grpSpPr>
          <a:xfrm>
            <a:off x="7342005" y="1089817"/>
            <a:ext cx="2813679" cy="1536122"/>
            <a:chOff x="4780150" y="2978288"/>
            <a:chExt cx="1583847" cy="781252"/>
          </a:xfrm>
        </p:grpSpPr>
        <p:pic>
          <p:nvPicPr>
            <p:cNvPr id="1034" name="Google Shape;1034;p15" descr="Blue Cute Cloud Clipart, Cute, Cloud, Clipart PNG and Vector with  Transparent Background for Free Download | Cloud vector png, Cloud vector,  Image cloud"/>
            <p:cNvPicPr preferRelativeResize="0"/>
            <p:nvPr/>
          </p:nvPicPr>
          <p:blipFill rotWithShape="1">
            <a:blip r:embed="rId7">
              <a:alphaModFix/>
            </a:blip>
            <a:srcRect l="2959" t="28035" r="2346" b="25434"/>
            <a:stretch/>
          </p:blipFill>
          <p:spPr>
            <a:xfrm>
              <a:off x="4780150" y="2978288"/>
              <a:ext cx="1583847" cy="781252"/>
            </a:xfrm>
            <a:prstGeom prst="rect">
              <a:avLst/>
            </a:prstGeom>
            <a:noFill/>
            <a:ln>
              <a:noFill/>
            </a:ln>
          </p:spPr>
        </p:pic>
        <p:sp>
          <p:nvSpPr>
            <p:cNvPr id="1035" name="Google Shape;1035;p15"/>
            <p:cNvSpPr txBox="1"/>
            <p:nvPr/>
          </p:nvSpPr>
          <p:spPr>
            <a:xfrm>
              <a:off x="5111000" y="3222935"/>
              <a:ext cx="833045" cy="3287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34 + 1</a:t>
              </a:r>
              <a:endParaRPr sz="3600" b="0" i="0" u="none" strike="noStrike" cap="none">
                <a:solidFill>
                  <a:srgbClr val="000000"/>
                </a:solidFill>
                <a:latin typeface="Arial"/>
                <a:ea typeface="Arial"/>
                <a:cs typeface="Arial"/>
                <a:sym typeface="Arial"/>
              </a:endParaRPr>
            </a:p>
          </p:txBody>
        </p:sp>
      </p:grpSp>
      <p:grpSp>
        <p:nvGrpSpPr>
          <p:cNvPr id="1036" name="Google Shape;1036;p15"/>
          <p:cNvGrpSpPr/>
          <p:nvPr/>
        </p:nvGrpSpPr>
        <p:grpSpPr>
          <a:xfrm>
            <a:off x="6686414" y="2865081"/>
            <a:ext cx="3028664" cy="1541726"/>
            <a:chOff x="1193891" y="4197349"/>
            <a:chExt cx="1704864" cy="784102"/>
          </a:xfrm>
        </p:grpSpPr>
        <p:pic>
          <p:nvPicPr>
            <p:cNvPr id="1037" name="Google Shape;1037;p15" descr="Blue Cute Cloud Clipart, Cute, Cloud, Clipart PNG and Vector with  Transparent Background for Free Download | Cloud vector png, Cloud vector,  Image cloud"/>
            <p:cNvPicPr preferRelativeResize="0"/>
            <p:nvPr/>
          </p:nvPicPr>
          <p:blipFill rotWithShape="1">
            <a:blip r:embed="rId8">
              <a:alphaModFix/>
            </a:blip>
            <a:srcRect l="2959" t="28035" r="2346" b="25434"/>
            <a:stretch/>
          </p:blipFill>
          <p:spPr>
            <a:xfrm>
              <a:off x="1193891" y="4197349"/>
              <a:ext cx="1704864" cy="784102"/>
            </a:xfrm>
            <a:prstGeom prst="rect">
              <a:avLst/>
            </a:prstGeom>
            <a:noFill/>
            <a:ln>
              <a:noFill/>
            </a:ln>
          </p:spPr>
        </p:pic>
        <p:sp>
          <p:nvSpPr>
            <p:cNvPr id="1038" name="Google Shape;1038;p15"/>
            <p:cNvSpPr txBox="1"/>
            <p:nvPr/>
          </p:nvSpPr>
          <p:spPr>
            <a:xfrm>
              <a:off x="1544529" y="4432790"/>
              <a:ext cx="1075777" cy="3600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40 + 20</a:t>
              </a:r>
              <a:endParaRPr sz="4000" b="0" i="0" u="none" strike="noStrike" cap="none">
                <a:solidFill>
                  <a:srgbClr val="000000"/>
                </a:solidFill>
                <a:latin typeface="Arial"/>
                <a:ea typeface="Arial"/>
                <a:cs typeface="Arial"/>
                <a:sym typeface="Arial"/>
              </a:endParaRPr>
            </a:p>
          </p:txBody>
        </p:sp>
      </p:grpSp>
      <p:grpSp>
        <p:nvGrpSpPr>
          <p:cNvPr id="1039" name="Google Shape;1039;p15"/>
          <p:cNvGrpSpPr/>
          <p:nvPr/>
        </p:nvGrpSpPr>
        <p:grpSpPr>
          <a:xfrm>
            <a:off x="6383050" y="5004077"/>
            <a:ext cx="2860861" cy="1627853"/>
            <a:chOff x="4739992" y="4151355"/>
            <a:chExt cx="1610406" cy="827905"/>
          </a:xfrm>
        </p:grpSpPr>
        <p:pic>
          <p:nvPicPr>
            <p:cNvPr id="1040" name="Google Shape;1040;p15" descr="Blue Cute Cloud Clipart, Cute, Cloud, Clipart PNG and Vector with  Transparent Background for Free Download | Cloud vector png, Cloud vector,  Image cloud"/>
            <p:cNvPicPr preferRelativeResize="0"/>
            <p:nvPr/>
          </p:nvPicPr>
          <p:blipFill rotWithShape="1">
            <a:blip r:embed="rId9">
              <a:alphaModFix/>
            </a:blip>
            <a:srcRect l="2959" t="28035" r="2346" b="25434"/>
            <a:stretch/>
          </p:blipFill>
          <p:spPr>
            <a:xfrm>
              <a:off x="4739992" y="4151355"/>
              <a:ext cx="1610406" cy="827905"/>
            </a:xfrm>
            <a:prstGeom prst="rect">
              <a:avLst/>
            </a:prstGeom>
            <a:noFill/>
            <a:ln>
              <a:noFill/>
            </a:ln>
          </p:spPr>
        </p:pic>
        <p:sp>
          <p:nvSpPr>
            <p:cNvPr id="1041" name="Google Shape;1041;p15"/>
            <p:cNvSpPr txBox="1"/>
            <p:nvPr/>
          </p:nvSpPr>
          <p:spPr>
            <a:xfrm>
              <a:off x="5088831" y="4445201"/>
              <a:ext cx="912452" cy="3287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80 - 50</a:t>
              </a:r>
              <a:endParaRPr sz="3600" b="0" i="0" u="none" strike="noStrike" cap="none">
                <a:solidFill>
                  <a:srgbClr val="000000"/>
                </a:solidFill>
                <a:latin typeface="Arial"/>
                <a:ea typeface="Arial"/>
                <a:cs typeface="Arial"/>
                <a:sym typeface="Arial"/>
              </a:endParaRPr>
            </a:p>
          </p:txBody>
        </p:sp>
      </p:grpSp>
      <p:sp>
        <p:nvSpPr>
          <p:cNvPr id="1042" name="Google Shape;1042;p15"/>
          <p:cNvSpPr txBox="1"/>
          <p:nvPr/>
        </p:nvSpPr>
        <p:spPr>
          <a:xfrm>
            <a:off x="506356" y="238086"/>
            <a:ext cx="89867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Bài 3: Hai phép tính nào dưới đây có cùng kết quả?</a:t>
            </a:r>
            <a:endParaRPr/>
          </a:p>
        </p:txBody>
      </p:sp>
      <p:cxnSp>
        <p:nvCxnSpPr>
          <p:cNvPr id="1043" name="Google Shape;1043;p15"/>
          <p:cNvCxnSpPr/>
          <p:nvPr/>
        </p:nvCxnSpPr>
        <p:spPr>
          <a:xfrm>
            <a:off x="3810622" y="2445698"/>
            <a:ext cx="3004035" cy="3249708"/>
          </a:xfrm>
          <a:prstGeom prst="straightConnector1">
            <a:avLst/>
          </a:prstGeom>
          <a:noFill/>
          <a:ln w="38100" cap="flat" cmpd="sng">
            <a:solidFill>
              <a:schemeClr val="dk1"/>
            </a:solidFill>
            <a:prstDash val="solid"/>
            <a:miter lim="800000"/>
            <a:headEnd type="none" w="sm" len="sm"/>
            <a:tailEnd type="none" w="sm" len="sm"/>
          </a:ln>
        </p:spPr>
      </p:cxnSp>
      <p:cxnSp>
        <p:nvCxnSpPr>
          <p:cNvPr id="1044" name="Google Shape;1044;p15"/>
          <p:cNvCxnSpPr/>
          <p:nvPr/>
        </p:nvCxnSpPr>
        <p:spPr>
          <a:xfrm rot="10800000" flipH="1">
            <a:off x="3643900" y="2406314"/>
            <a:ext cx="4205492" cy="1663323"/>
          </a:xfrm>
          <a:prstGeom prst="straightConnector1">
            <a:avLst/>
          </a:prstGeom>
          <a:noFill/>
          <a:ln w="38100" cap="flat" cmpd="sng">
            <a:solidFill>
              <a:schemeClr val="dk1"/>
            </a:solidFill>
            <a:prstDash val="solid"/>
            <a:miter lim="800000"/>
            <a:headEnd type="none" w="sm" len="sm"/>
            <a:tailEnd type="none" w="sm" len="sm"/>
          </a:ln>
        </p:spPr>
      </p:cxnSp>
      <p:cxnSp>
        <p:nvCxnSpPr>
          <p:cNvPr id="1045" name="Google Shape;1045;p15"/>
          <p:cNvCxnSpPr/>
          <p:nvPr/>
        </p:nvCxnSpPr>
        <p:spPr>
          <a:xfrm rot="10800000" flipH="1">
            <a:off x="4160064" y="4324559"/>
            <a:ext cx="3901249" cy="1707069"/>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3"/>
                                        </p:tgtEl>
                                        <p:attrNameLst>
                                          <p:attrName>style.visibility</p:attrName>
                                        </p:attrNameLst>
                                      </p:cBhvr>
                                      <p:to>
                                        <p:strVal val="visible"/>
                                      </p:to>
                                    </p:set>
                                    <p:animEffect transition="in" filter="fade">
                                      <p:cBhvr>
                                        <p:cTn id="7" dur="500"/>
                                        <p:tgtEl>
                                          <p:spTgt spid="10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4"/>
                                        </p:tgtEl>
                                        <p:attrNameLst>
                                          <p:attrName>style.visibility</p:attrName>
                                        </p:attrNameLst>
                                      </p:cBhvr>
                                      <p:to>
                                        <p:strVal val="visible"/>
                                      </p:to>
                                    </p:set>
                                    <p:animEffect transition="in" filter="fade">
                                      <p:cBhvr>
                                        <p:cTn id="12" dur="500"/>
                                        <p:tgtEl>
                                          <p:spTgt spid="10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5"/>
                                        </p:tgtEl>
                                        <p:attrNameLst>
                                          <p:attrName>style.visibility</p:attrName>
                                        </p:attrNameLst>
                                      </p:cBhvr>
                                      <p:to>
                                        <p:strVal val="visible"/>
                                      </p:to>
                                    </p:set>
                                    <p:animEffect transition="in" filter="fade">
                                      <p:cBhvr>
                                        <p:cTn id="17" dur="500"/>
                                        <p:tgtEl>
                                          <p:spTgt spid="1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grpSp>
        <p:nvGrpSpPr>
          <p:cNvPr id="1050" name="Google Shape;1050;p16"/>
          <p:cNvGrpSpPr/>
          <p:nvPr/>
        </p:nvGrpSpPr>
        <p:grpSpPr>
          <a:xfrm>
            <a:off x="1103812" y="1953001"/>
            <a:ext cx="10163418" cy="3485846"/>
            <a:chOff x="777240" y="1763742"/>
            <a:chExt cx="10163418" cy="3485846"/>
          </a:xfrm>
        </p:grpSpPr>
        <p:sp>
          <p:nvSpPr>
            <p:cNvPr id="1051" name="Google Shape;1051;p16"/>
            <p:cNvSpPr/>
            <p:nvPr/>
          </p:nvSpPr>
          <p:spPr>
            <a:xfrm>
              <a:off x="777240" y="3503815"/>
              <a:ext cx="1745773" cy="1745773"/>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50</a:t>
              </a:r>
              <a:endParaRPr/>
            </a:p>
          </p:txBody>
        </p:sp>
        <p:sp>
          <p:nvSpPr>
            <p:cNvPr id="1052" name="Google Shape;1052;p16"/>
            <p:cNvSpPr/>
            <p:nvPr/>
          </p:nvSpPr>
          <p:spPr>
            <a:xfrm>
              <a:off x="3367953" y="1763742"/>
              <a:ext cx="1594731" cy="1594731"/>
            </a:xfrm>
            <a:prstGeom prst="roundRect">
              <a:avLst>
                <a:gd name="adj" fmla="val 16667"/>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a:t>
              </a:r>
              <a:endParaRPr/>
            </a:p>
          </p:txBody>
        </p:sp>
        <p:sp>
          <p:nvSpPr>
            <p:cNvPr id="1053" name="Google Shape;1053;p16"/>
            <p:cNvSpPr/>
            <p:nvPr/>
          </p:nvSpPr>
          <p:spPr>
            <a:xfrm>
              <a:off x="6446522" y="3491504"/>
              <a:ext cx="1496291" cy="1496291"/>
            </a:xfrm>
            <a:prstGeom prst="roundRect">
              <a:avLst>
                <a:gd name="adj" fmla="val 16667"/>
              </a:avLst>
            </a:prstGeom>
            <a:solidFill>
              <a:srgbClr val="EA85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a:t>
              </a:r>
              <a:endParaRPr/>
            </a:p>
          </p:txBody>
        </p:sp>
        <p:sp>
          <p:nvSpPr>
            <p:cNvPr id="1054" name="Google Shape;1054;p16"/>
            <p:cNvSpPr/>
            <p:nvPr/>
          </p:nvSpPr>
          <p:spPr>
            <a:xfrm>
              <a:off x="9044248" y="1868979"/>
              <a:ext cx="1896410" cy="1634836"/>
            </a:xfrm>
            <a:prstGeom prst="triangle">
              <a:avLst>
                <a:gd name="adj" fmla="val 50000"/>
              </a:avLst>
            </a:prstGeom>
            <a:solidFill>
              <a:srgbClr val="8DA9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a:t>
              </a:r>
              <a:endParaRPr/>
            </a:p>
          </p:txBody>
        </p:sp>
        <p:cxnSp>
          <p:nvCxnSpPr>
            <p:cNvPr id="1055" name="Google Shape;1055;p16"/>
            <p:cNvCxnSpPr>
              <a:stCxn id="1051" idx="7"/>
              <a:endCxn id="1052" idx="1"/>
            </p:cNvCxnSpPr>
            <p:nvPr/>
          </p:nvCxnSpPr>
          <p:spPr>
            <a:xfrm rot="10800000" flipH="1">
              <a:off x="2267350" y="2560977"/>
              <a:ext cx="1100700" cy="1198500"/>
            </a:xfrm>
            <a:prstGeom prst="straightConnector1">
              <a:avLst/>
            </a:prstGeom>
            <a:noFill/>
            <a:ln w="38100" cap="flat" cmpd="sng">
              <a:solidFill>
                <a:srgbClr val="7F7F7F"/>
              </a:solidFill>
              <a:prstDash val="solid"/>
              <a:miter lim="800000"/>
              <a:headEnd type="none" w="sm" len="sm"/>
              <a:tailEnd type="triangle" w="med" len="med"/>
            </a:ln>
          </p:spPr>
        </p:cxnSp>
        <p:cxnSp>
          <p:nvCxnSpPr>
            <p:cNvPr id="1056" name="Google Shape;1056;p16"/>
            <p:cNvCxnSpPr>
              <a:stCxn id="1052" idx="3"/>
              <a:endCxn id="1053" idx="1"/>
            </p:cNvCxnSpPr>
            <p:nvPr/>
          </p:nvCxnSpPr>
          <p:spPr>
            <a:xfrm>
              <a:off x="4962684" y="2561107"/>
              <a:ext cx="1483800" cy="1678500"/>
            </a:xfrm>
            <a:prstGeom prst="straightConnector1">
              <a:avLst/>
            </a:prstGeom>
            <a:noFill/>
            <a:ln w="38100" cap="flat" cmpd="sng">
              <a:solidFill>
                <a:srgbClr val="7F7F7F"/>
              </a:solidFill>
              <a:prstDash val="solid"/>
              <a:miter lim="800000"/>
              <a:headEnd type="none" w="sm" len="sm"/>
              <a:tailEnd type="triangle" w="med" len="med"/>
            </a:ln>
          </p:spPr>
        </p:cxnSp>
        <p:cxnSp>
          <p:nvCxnSpPr>
            <p:cNvPr id="1057" name="Google Shape;1057;p16"/>
            <p:cNvCxnSpPr>
              <a:stCxn id="1053" idx="3"/>
              <a:endCxn id="1054" idx="1"/>
            </p:cNvCxnSpPr>
            <p:nvPr/>
          </p:nvCxnSpPr>
          <p:spPr>
            <a:xfrm rot="10800000" flipH="1">
              <a:off x="7942813" y="2686249"/>
              <a:ext cx="1575600" cy="1553400"/>
            </a:xfrm>
            <a:prstGeom prst="straightConnector1">
              <a:avLst/>
            </a:prstGeom>
            <a:noFill/>
            <a:ln w="38100" cap="flat" cmpd="sng">
              <a:solidFill>
                <a:srgbClr val="7F7F7F"/>
              </a:solidFill>
              <a:prstDash val="solid"/>
              <a:miter lim="800000"/>
              <a:headEnd type="none" w="sm" len="sm"/>
              <a:tailEnd type="triangle" w="med" len="med"/>
            </a:ln>
          </p:spPr>
        </p:cxnSp>
        <p:sp>
          <p:nvSpPr>
            <p:cNvPr id="1058" name="Google Shape;1058;p16"/>
            <p:cNvSpPr txBox="1"/>
            <p:nvPr/>
          </p:nvSpPr>
          <p:spPr>
            <a:xfrm rot="-2833091">
              <a:off x="1895869" y="2652547"/>
              <a:ext cx="119776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+ 30</a:t>
              </a:r>
              <a:endParaRPr/>
            </a:p>
          </p:txBody>
        </p:sp>
        <p:sp>
          <p:nvSpPr>
            <p:cNvPr id="1059" name="Google Shape;1059;p16"/>
            <p:cNvSpPr txBox="1"/>
            <p:nvPr/>
          </p:nvSpPr>
          <p:spPr>
            <a:xfrm rot="2853281">
              <a:off x="5264108" y="2709626"/>
              <a:ext cx="121219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- 40 </a:t>
              </a:r>
              <a:endParaRPr/>
            </a:p>
          </p:txBody>
        </p:sp>
        <p:sp>
          <p:nvSpPr>
            <p:cNvPr id="1060" name="Google Shape;1060;p16"/>
            <p:cNvSpPr txBox="1"/>
            <p:nvPr/>
          </p:nvSpPr>
          <p:spPr>
            <a:xfrm rot="-2706439">
              <a:off x="7920251" y="2786339"/>
              <a:ext cx="119776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+ 15</a:t>
              </a:r>
              <a:endParaRPr/>
            </a:p>
          </p:txBody>
        </p:sp>
      </p:grpSp>
      <p:pic>
        <p:nvPicPr>
          <p:cNvPr id="1061" name="Google Shape;1061;p16"/>
          <p:cNvPicPr preferRelativeResize="0"/>
          <p:nvPr/>
        </p:nvPicPr>
        <p:blipFill rotWithShape="1">
          <a:blip r:embed="rId3">
            <a:alphaModFix/>
          </a:blip>
          <a:srcRect/>
          <a:stretch/>
        </p:blipFill>
        <p:spPr>
          <a:xfrm>
            <a:off x="-192352" y="28131"/>
            <a:ext cx="4029075" cy="2133600"/>
          </a:xfrm>
          <a:prstGeom prst="rect">
            <a:avLst/>
          </a:prstGeom>
          <a:noFill/>
          <a:ln>
            <a:noFill/>
          </a:ln>
        </p:spPr>
      </p:pic>
      <p:sp>
        <p:nvSpPr>
          <p:cNvPr id="1062" name="Google Shape;1062;p16"/>
          <p:cNvSpPr txBox="1"/>
          <p:nvPr/>
        </p:nvSpPr>
        <p:spPr>
          <a:xfrm>
            <a:off x="1103812" y="1082615"/>
            <a:ext cx="169148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3200"/>
              <a:buFont typeface="Arial"/>
              <a:buNone/>
            </a:pPr>
            <a:r>
              <a:rPr lang="en-US" sz="3200" b="1" i="0" u="none" strike="noStrike" cap="none">
                <a:solidFill>
                  <a:srgbClr val="002060"/>
                </a:solidFill>
                <a:latin typeface="Arial"/>
                <a:ea typeface="Arial"/>
                <a:cs typeface="Arial"/>
                <a:sym typeface="Arial"/>
              </a:rPr>
              <a:t>Bài 4: Số</a:t>
            </a:r>
            <a:endParaRPr sz="3200" b="1" i="0" u="none" strike="noStrike" cap="none">
              <a:solidFill>
                <a:srgbClr val="002060"/>
              </a:solidFill>
              <a:latin typeface="Arial"/>
              <a:ea typeface="Arial"/>
              <a:cs typeface="Arial"/>
              <a:sym typeface="Arial"/>
            </a:endParaRPr>
          </a:p>
        </p:txBody>
      </p:sp>
      <p:sp>
        <p:nvSpPr>
          <p:cNvPr id="1063" name="Google Shape;1063;p16"/>
          <p:cNvSpPr txBox="1"/>
          <p:nvPr/>
        </p:nvSpPr>
        <p:spPr>
          <a:xfrm>
            <a:off x="3998449" y="2426308"/>
            <a:ext cx="929640" cy="769441"/>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80</a:t>
            </a:r>
            <a:endParaRPr/>
          </a:p>
        </p:txBody>
      </p:sp>
      <p:sp>
        <p:nvSpPr>
          <p:cNvPr id="1064" name="Google Shape;1064;p16"/>
          <p:cNvSpPr txBox="1"/>
          <p:nvPr/>
        </p:nvSpPr>
        <p:spPr>
          <a:xfrm>
            <a:off x="7056419" y="4044187"/>
            <a:ext cx="929640" cy="769441"/>
          </a:xfrm>
          <a:prstGeom prst="rect">
            <a:avLst/>
          </a:prstGeom>
          <a:solidFill>
            <a:srgbClr val="EA85B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40</a:t>
            </a:r>
            <a:endParaRPr/>
          </a:p>
        </p:txBody>
      </p:sp>
      <p:sp>
        <p:nvSpPr>
          <p:cNvPr id="1065" name="Google Shape;1065;p16"/>
          <p:cNvSpPr txBox="1"/>
          <p:nvPr/>
        </p:nvSpPr>
        <p:spPr>
          <a:xfrm>
            <a:off x="9843591" y="2868107"/>
            <a:ext cx="929640" cy="769441"/>
          </a:xfrm>
          <a:prstGeom prst="rect">
            <a:avLst/>
          </a:prstGeom>
          <a:solidFill>
            <a:srgbClr val="8DA9D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000000"/>
                </a:solidFill>
                <a:latin typeface="Arial"/>
                <a:ea typeface="Arial"/>
                <a:cs typeface="Arial"/>
                <a:sym typeface="Arial"/>
              </a:rPr>
              <a:t>55</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1"/>
                                        </p:tgtEl>
                                        <p:attrNameLst>
                                          <p:attrName>style.visibility</p:attrName>
                                        </p:attrNameLst>
                                      </p:cBhvr>
                                      <p:to>
                                        <p:strVal val="visible"/>
                                      </p:to>
                                    </p:set>
                                    <p:animEffect transition="in" filter="fade">
                                      <p:cBhvr>
                                        <p:cTn id="7" dur="1000"/>
                                        <p:tgtEl>
                                          <p:spTgt spid="106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62"/>
                                        </p:tgtEl>
                                        <p:attrNameLst>
                                          <p:attrName>style.visibility</p:attrName>
                                        </p:attrNameLst>
                                      </p:cBhvr>
                                      <p:to>
                                        <p:strVal val="visible"/>
                                      </p:to>
                                    </p:set>
                                    <p:animEffect transition="in" filter="fade">
                                      <p:cBhvr>
                                        <p:cTn id="11" dur="1000"/>
                                        <p:tgtEl>
                                          <p:spTgt spid="106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50"/>
                                        </p:tgtEl>
                                        <p:attrNameLst>
                                          <p:attrName>style.visibility</p:attrName>
                                        </p:attrNameLst>
                                      </p:cBhvr>
                                      <p:to>
                                        <p:strVal val="visible"/>
                                      </p:to>
                                    </p:set>
                                    <p:animEffect transition="in" filter="fade">
                                      <p:cBhvr>
                                        <p:cTn id="16" dur="1822"/>
                                        <p:tgtEl>
                                          <p:spTgt spid="105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9"/>
        <p:cNvGrpSpPr/>
        <p:nvPr/>
      </p:nvGrpSpPr>
      <p:grpSpPr>
        <a:xfrm>
          <a:off x="0" y="0"/>
          <a:ext cx="0" cy="0"/>
          <a:chOff x="0" y="0"/>
          <a:chExt cx="0" cy="0"/>
        </a:xfrm>
      </p:grpSpPr>
      <p:pic>
        <p:nvPicPr>
          <p:cNvPr id="1070" name="Google Shape;1070;p17"/>
          <p:cNvPicPr preferRelativeResize="0"/>
          <p:nvPr/>
        </p:nvPicPr>
        <p:blipFill rotWithShape="1">
          <a:blip r:embed="rId4">
            <a:alphaModFix/>
          </a:blip>
          <a:srcRect/>
          <a:stretch/>
        </p:blipFill>
        <p:spPr>
          <a:xfrm>
            <a:off x="4016188" y="1363847"/>
            <a:ext cx="6633627" cy="4127590"/>
          </a:xfrm>
          <a:prstGeom prst="rect">
            <a:avLst/>
          </a:prstGeom>
          <a:noFill/>
          <a:ln>
            <a:noFill/>
          </a:ln>
        </p:spPr>
      </p:pic>
      <p:pic>
        <p:nvPicPr>
          <p:cNvPr id="1071" name="Google Shape;1071;p17"/>
          <p:cNvPicPr preferRelativeResize="0"/>
          <p:nvPr/>
        </p:nvPicPr>
        <p:blipFill rotWithShape="1">
          <a:blip r:embed="rId5">
            <a:alphaModFix/>
          </a:blip>
          <a:srcRect/>
          <a:stretch/>
        </p:blipFill>
        <p:spPr>
          <a:xfrm>
            <a:off x="9247446" y="3281655"/>
            <a:ext cx="3411810" cy="2010403"/>
          </a:xfrm>
          <a:prstGeom prst="rect">
            <a:avLst/>
          </a:prstGeom>
          <a:noFill/>
          <a:ln>
            <a:noFill/>
          </a:ln>
        </p:spPr>
      </p:pic>
      <p:pic>
        <p:nvPicPr>
          <p:cNvPr id="1072" name="Google Shape;1072;p17"/>
          <p:cNvPicPr preferRelativeResize="0"/>
          <p:nvPr/>
        </p:nvPicPr>
        <p:blipFill rotWithShape="1">
          <a:blip r:embed="rId6">
            <a:alphaModFix/>
          </a:blip>
          <a:srcRect/>
          <a:stretch/>
        </p:blipFill>
        <p:spPr>
          <a:xfrm rot="1209972" flipH="1">
            <a:off x="9698766" y="1581971"/>
            <a:ext cx="2981984" cy="3148552"/>
          </a:xfrm>
          <a:prstGeom prst="rect">
            <a:avLst/>
          </a:prstGeom>
          <a:noFill/>
          <a:ln>
            <a:noFill/>
          </a:ln>
        </p:spPr>
      </p:pic>
      <p:pic>
        <p:nvPicPr>
          <p:cNvPr id="1073" name="Google Shape;1073;p17"/>
          <p:cNvPicPr preferRelativeResize="0"/>
          <p:nvPr/>
        </p:nvPicPr>
        <p:blipFill rotWithShape="1">
          <a:blip r:embed="rId7">
            <a:alphaModFix/>
          </a:blip>
          <a:srcRect/>
          <a:stretch/>
        </p:blipFill>
        <p:spPr>
          <a:xfrm>
            <a:off x="-192352" y="28131"/>
            <a:ext cx="2867111" cy="1518281"/>
          </a:xfrm>
          <a:prstGeom prst="rect">
            <a:avLst/>
          </a:prstGeom>
          <a:noFill/>
          <a:ln>
            <a:noFill/>
          </a:ln>
        </p:spPr>
      </p:pic>
      <p:sp>
        <p:nvSpPr>
          <p:cNvPr id="1074" name="Google Shape;1074;p17"/>
          <p:cNvSpPr txBox="1"/>
          <p:nvPr/>
        </p:nvSpPr>
        <p:spPr>
          <a:xfrm>
            <a:off x="2504686" y="86574"/>
            <a:ext cx="965663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002060"/>
                </a:solidFill>
                <a:latin typeface="Arial"/>
                <a:ea typeface="Arial"/>
                <a:cs typeface="Arial"/>
                <a:sym typeface="Arial"/>
              </a:rPr>
              <a:t>Bài 5: Nghỉ hè năm trước</a:t>
            </a:r>
            <a:r>
              <a:rPr lang="en-US" sz="2400" b="1">
                <a:solidFill>
                  <a:srgbClr val="002060"/>
                </a:solidFill>
                <a:latin typeface="Arial"/>
                <a:ea typeface="Arial"/>
                <a:cs typeface="Arial"/>
                <a:sym typeface="Arial"/>
              </a:rPr>
              <a:t>, Lâm được </a:t>
            </a:r>
            <a:r>
              <a:rPr lang="en-US" sz="2400" b="1" i="0" u="none" strike="noStrike" cap="none">
                <a:solidFill>
                  <a:srgbClr val="002060"/>
                </a:solidFill>
                <a:latin typeface="Arial"/>
                <a:ea typeface="Arial"/>
                <a:cs typeface="Arial"/>
                <a:sym typeface="Arial"/>
              </a:rPr>
              <a:t>đi biển chơi. Lâm được đi rất nhiều nơi</a:t>
            </a:r>
            <a:r>
              <a:rPr lang="en-US" sz="2400" b="1">
                <a:solidFill>
                  <a:srgbClr val="002060"/>
                </a:solidFill>
                <a:latin typeface="Arial"/>
                <a:ea typeface="Arial"/>
                <a:cs typeface="Arial"/>
                <a:sym typeface="Arial"/>
              </a:rPr>
              <a:t> và còn được ra Đảo nữa. Lúc lên thuyền ra Đảo, Lâm thấy trên thuyền đã có 12 hành khách. Thêm 3 người nhà Lâm nữa. Hỏi bây giờ trên thuyền có tất cả bao nhiêu hành khách?</a:t>
            </a:r>
            <a:endParaRPr sz="2400" b="1" i="0" u="none" strike="noStrike" cap="none">
              <a:solidFill>
                <a:srgbClr val="002060"/>
              </a:solidFill>
              <a:latin typeface="Arial"/>
              <a:ea typeface="Arial"/>
              <a:cs typeface="Arial"/>
              <a:sym typeface="Arial"/>
            </a:endParaRPr>
          </a:p>
        </p:txBody>
      </p:sp>
      <p:pic>
        <p:nvPicPr>
          <p:cNvPr id="1075" name="Google Shape;1075;p17"/>
          <p:cNvPicPr preferRelativeResize="0"/>
          <p:nvPr/>
        </p:nvPicPr>
        <p:blipFill rotWithShape="1">
          <a:blip r:embed="rId8">
            <a:alphaModFix/>
          </a:blip>
          <a:srcRect r="7614"/>
          <a:stretch/>
        </p:blipFill>
        <p:spPr>
          <a:xfrm>
            <a:off x="0" y="3729757"/>
            <a:ext cx="8041341" cy="3176369"/>
          </a:xfrm>
          <a:prstGeom prst="rect">
            <a:avLst/>
          </a:prstGeom>
          <a:noFill/>
          <a:ln>
            <a:noFill/>
          </a:ln>
        </p:spPr>
      </p:pic>
      <p:sp>
        <p:nvSpPr>
          <p:cNvPr id="1076" name="Google Shape;1076;p17"/>
          <p:cNvSpPr txBox="1"/>
          <p:nvPr/>
        </p:nvSpPr>
        <p:spPr>
          <a:xfrm>
            <a:off x="2997395" y="3994468"/>
            <a:ext cx="169148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HP001 4 hàng" panose="020B0603050302020204" pitchFamily="34" charset="0"/>
                <a:sym typeface="Arial"/>
              </a:rPr>
              <a:t>Bài giải</a:t>
            </a:r>
            <a:endParaRPr sz="3200" b="1">
              <a:solidFill>
                <a:schemeClr val="dk1"/>
              </a:solidFill>
              <a:latin typeface="HP001 4 hàng" panose="020B0603050302020204" pitchFamily="34" charset="0"/>
              <a:sym typeface="Arial"/>
            </a:endParaRPr>
          </a:p>
        </p:txBody>
      </p:sp>
      <p:sp>
        <p:nvSpPr>
          <p:cNvPr id="1077" name="Google Shape;1077;p17"/>
          <p:cNvSpPr/>
          <p:nvPr/>
        </p:nvSpPr>
        <p:spPr>
          <a:xfrm>
            <a:off x="373025" y="4395280"/>
            <a:ext cx="7533846"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1">
                <a:solidFill>
                  <a:schemeClr val="dk1"/>
                </a:solidFill>
                <a:latin typeface="HP001 4 hàng" panose="020B0603050302020204" pitchFamily="34" charset="0"/>
                <a:sym typeface="Arial"/>
              </a:rPr>
              <a:t>Trên thuyền có tất cả số hành khách là:</a:t>
            </a:r>
            <a:endParaRPr sz="3200" b="1">
              <a:solidFill>
                <a:schemeClr val="dk1"/>
              </a:solidFill>
              <a:latin typeface="HP001 4 hàng" panose="020B0603050302020204" pitchFamily="34" charset="0"/>
              <a:sym typeface="Arial"/>
            </a:endParaRPr>
          </a:p>
        </p:txBody>
      </p:sp>
      <p:sp>
        <p:nvSpPr>
          <p:cNvPr id="1078" name="Google Shape;1078;p17"/>
          <p:cNvSpPr txBox="1"/>
          <p:nvPr/>
        </p:nvSpPr>
        <p:spPr>
          <a:xfrm>
            <a:off x="1740998" y="5253171"/>
            <a:ext cx="374173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HP001 4 hàng" panose="020B0603050302020204" pitchFamily="34" charset="0"/>
                <a:sym typeface="Arial"/>
              </a:rPr>
              <a:t>12 + 3 = 15 (người)</a:t>
            </a:r>
            <a:endParaRPr sz="3200" b="1">
              <a:solidFill>
                <a:schemeClr val="dk1"/>
              </a:solidFill>
              <a:latin typeface="HP001 4 hàng" panose="020B0603050302020204" pitchFamily="34" charset="0"/>
              <a:sym typeface="Arial"/>
            </a:endParaRPr>
          </a:p>
        </p:txBody>
      </p:sp>
      <p:sp>
        <p:nvSpPr>
          <p:cNvPr id="1079" name="Google Shape;1079;p17"/>
          <p:cNvSpPr txBox="1"/>
          <p:nvPr/>
        </p:nvSpPr>
        <p:spPr>
          <a:xfrm>
            <a:off x="2387799" y="5832756"/>
            <a:ext cx="341792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HP001 4 hàng" panose="020B0603050302020204" pitchFamily="34" charset="0"/>
                <a:sym typeface="Arial"/>
              </a:rPr>
              <a:t>Đáp số: 15 (người)</a:t>
            </a:r>
            <a:endParaRPr sz="3200" b="1">
              <a:solidFill>
                <a:schemeClr val="dk1"/>
              </a:solidFill>
              <a:latin typeface="HP001 4 hàng" panose="020B06030503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3"/>
                                        </p:tgtEl>
                                        <p:attrNameLst>
                                          <p:attrName>style.visibility</p:attrName>
                                        </p:attrNameLst>
                                      </p:cBhvr>
                                      <p:to>
                                        <p:strVal val="visible"/>
                                      </p:to>
                                    </p:set>
                                    <p:animEffect transition="in" filter="fade">
                                      <p:cBhvr>
                                        <p:cTn id="7" dur="1000"/>
                                        <p:tgtEl>
                                          <p:spTgt spid="107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74"/>
                                        </p:tgtEl>
                                        <p:attrNameLst>
                                          <p:attrName>style.visibility</p:attrName>
                                        </p:attrNameLst>
                                      </p:cBhvr>
                                      <p:to>
                                        <p:strVal val="visible"/>
                                      </p:to>
                                    </p:set>
                                    <p:animEffect transition="in" filter="fade">
                                      <p:cBhvr>
                                        <p:cTn id="11" dur="1000"/>
                                        <p:tgtEl>
                                          <p:spTgt spid="10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75"/>
                                        </p:tgtEl>
                                        <p:attrNameLst>
                                          <p:attrName>style.visibility</p:attrName>
                                        </p:attrNameLst>
                                      </p:cBhvr>
                                      <p:to>
                                        <p:strVal val="visible"/>
                                      </p:to>
                                    </p:set>
                                    <p:animEffect transition="in" filter="fade">
                                      <p:cBhvr>
                                        <p:cTn id="16" dur="1000"/>
                                        <p:tgtEl>
                                          <p:spTgt spid="1075"/>
                                        </p:tgtEl>
                                      </p:cBhvr>
                                    </p:animEffect>
                                  </p:childTnLst>
                                </p:cTn>
                              </p:par>
                              <p:par>
                                <p:cTn id="17" presetID="2" presetClass="entr" presetSubtype="4" fill="hold" nodeType="withEffect">
                                  <p:stCondLst>
                                    <p:cond delay="0"/>
                                  </p:stCondLst>
                                  <p:childTnLst>
                                    <p:set>
                                      <p:cBhvr>
                                        <p:cTn id="18" dur="1" fill="hold">
                                          <p:stCondLst>
                                            <p:cond delay="0"/>
                                          </p:stCondLst>
                                        </p:cTn>
                                        <p:tgtEl>
                                          <p:spTgt spid="1076"/>
                                        </p:tgtEl>
                                        <p:attrNameLst>
                                          <p:attrName>style.visibility</p:attrName>
                                        </p:attrNameLst>
                                      </p:cBhvr>
                                      <p:to>
                                        <p:strVal val="visible"/>
                                      </p:to>
                                    </p:set>
                                    <p:anim calcmode="lin" valueType="num">
                                      <p:cBhvr additive="base">
                                        <p:cTn id="19" dur="500"/>
                                        <p:tgtEl>
                                          <p:spTgt spid="107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77"/>
                                        </p:tgtEl>
                                        <p:attrNameLst>
                                          <p:attrName>style.visibility</p:attrName>
                                        </p:attrNameLst>
                                      </p:cBhvr>
                                      <p:to>
                                        <p:strVal val="visible"/>
                                      </p:to>
                                    </p:set>
                                    <p:anim calcmode="lin" valueType="num">
                                      <p:cBhvr additive="base">
                                        <p:cTn id="24" dur="500"/>
                                        <p:tgtEl>
                                          <p:spTgt spid="1077"/>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78"/>
                                        </p:tgtEl>
                                        <p:attrNameLst>
                                          <p:attrName>style.visibility</p:attrName>
                                        </p:attrNameLst>
                                      </p:cBhvr>
                                      <p:to>
                                        <p:strVal val="visible"/>
                                      </p:to>
                                    </p:set>
                                    <p:anim calcmode="lin" valueType="num">
                                      <p:cBhvr additive="base">
                                        <p:cTn id="27" dur="500"/>
                                        <p:tgtEl>
                                          <p:spTgt spid="1078"/>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079"/>
                                        </p:tgtEl>
                                        <p:attrNameLst>
                                          <p:attrName>style.visibility</p:attrName>
                                        </p:attrNameLst>
                                      </p:cBhvr>
                                      <p:to>
                                        <p:strVal val="visible"/>
                                      </p:to>
                                    </p:set>
                                    <p:anim calcmode="lin" valueType="num">
                                      <p:cBhvr additive="base">
                                        <p:cTn id="30" dur="500"/>
                                        <p:tgtEl>
                                          <p:spTgt spid="10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pic>
        <p:nvPicPr>
          <p:cNvPr id="1084" name="Google Shape;1084;p18"/>
          <p:cNvPicPr preferRelativeResize="0"/>
          <p:nvPr/>
        </p:nvPicPr>
        <p:blipFill rotWithShape="1">
          <a:blip r:embed="rId3">
            <a:alphaModFix/>
          </a:blip>
          <a:srcRect/>
          <a:stretch/>
        </p:blipFill>
        <p:spPr>
          <a:xfrm>
            <a:off x="0" y="2152294"/>
            <a:ext cx="4325121" cy="4812802"/>
          </a:xfrm>
          <a:prstGeom prst="rect">
            <a:avLst/>
          </a:prstGeom>
          <a:noFill/>
          <a:ln>
            <a:noFill/>
          </a:ln>
        </p:spPr>
      </p:pic>
      <p:pic>
        <p:nvPicPr>
          <p:cNvPr id="1085" name="Google Shape;1085;p18"/>
          <p:cNvPicPr preferRelativeResize="0"/>
          <p:nvPr/>
        </p:nvPicPr>
        <p:blipFill rotWithShape="1">
          <a:blip r:embed="rId4">
            <a:alphaModFix/>
          </a:blip>
          <a:srcRect/>
          <a:stretch/>
        </p:blipFill>
        <p:spPr>
          <a:xfrm>
            <a:off x="10372237" y="102245"/>
            <a:ext cx="1720672" cy="1720672"/>
          </a:xfrm>
          <a:prstGeom prst="rect">
            <a:avLst/>
          </a:prstGeom>
          <a:noFill/>
          <a:ln>
            <a:noFill/>
          </a:ln>
        </p:spPr>
      </p:pic>
      <p:grpSp>
        <p:nvGrpSpPr>
          <p:cNvPr id="1086" name="Google Shape;1086;p18"/>
          <p:cNvGrpSpPr/>
          <p:nvPr/>
        </p:nvGrpSpPr>
        <p:grpSpPr>
          <a:xfrm>
            <a:off x="3227803" y="1435814"/>
            <a:ext cx="7564234" cy="4600363"/>
            <a:chOff x="3227803" y="1435814"/>
            <a:chExt cx="7564234" cy="4600363"/>
          </a:xfrm>
        </p:grpSpPr>
        <p:pic>
          <p:nvPicPr>
            <p:cNvPr id="1087" name="Google Shape;1087;p18"/>
            <p:cNvPicPr preferRelativeResize="0"/>
            <p:nvPr/>
          </p:nvPicPr>
          <p:blipFill rotWithShape="1">
            <a:blip r:embed="rId5">
              <a:alphaModFix/>
            </a:blip>
            <a:srcRect/>
            <a:stretch/>
          </p:blipFill>
          <p:spPr>
            <a:xfrm>
              <a:off x="3227803" y="1435814"/>
              <a:ext cx="7564234" cy="4600363"/>
            </a:xfrm>
            <a:prstGeom prst="rect">
              <a:avLst/>
            </a:prstGeom>
            <a:noFill/>
            <a:ln>
              <a:noFill/>
            </a:ln>
          </p:spPr>
        </p:pic>
        <p:sp>
          <p:nvSpPr>
            <p:cNvPr id="1088" name="Google Shape;1088;p18"/>
            <p:cNvSpPr txBox="1"/>
            <p:nvPr/>
          </p:nvSpPr>
          <p:spPr>
            <a:xfrm rot="232049">
              <a:off x="4447105" y="1888072"/>
              <a:ext cx="4920702" cy="34163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800" b="1">
                  <a:solidFill>
                    <a:srgbClr val="7030A0"/>
                  </a:solidFill>
                  <a:latin typeface="Judson"/>
                  <a:ea typeface="Judson"/>
                  <a:cs typeface="Judson"/>
                  <a:sym typeface="Judson"/>
                </a:rPr>
                <a:t>Hẹn gặp lại các con ở những tiết học sau.</a:t>
              </a:r>
              <a:endParaRPr sz="4800" b="1">
                <a:solidFill>
                  <a:srgbClr val="7030A0"/>
                </a:solidFill>
                <a:latin typeface="Judson"/>
                <a:ea typeface="Judson"/>
                <a:cs typeface="Judson"/>
                <a:sym typeface="Judso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4"/>
                                        </p:tgtEl>
                                        <p:attrNameLst>
                                          <p:attrName>style.visibility</p:attrName>
                                        </p:attrNameLst>
                                      </p:cBhvr>
                                      <p:to>
                                        <p:strVal val="visible"/>
                                      </p:to>
                                    </p:set>
                                    <p:animEffect transition="in" filter="fade">
                                      <p:cBhvr>
                                        <p:cTn id="7" dur="1000"/>
                                        <p:tgtEl>
                                          <p:spTgt spid="1084"/>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085"/>
                                        </p:tgtEl>
                                        <p:attrNameLst>
                                          <p:attrName>style.visibility</p:attrName>
                                        </p:attrNameLst>
                                      </p:cBhvr>
                                      <p:to>
                                        <p:strVal val="visible"/>
                                      </p:to>
                                    </p:set>
                                    <p:anim calcmode="lin" valueType="num">
                                      <p:cBhvr additive="base">
                                        <p:cTn id="11" dur="500"/>
                                        <p:tgtEl>
                                          <p:spTgt spid="1085"/>
                                        </p:tgtEl>
                                        <p:attrNameLst>
                                          <p:attrName>ppt_w</p:attrName>
                                        </p:attrNameLst>
                                      </p:cBhvr>
                                      <p:tavLst>
                                        <p:tav tm="0">
                                          <p:val>
                                            <p:strVal val="0"/>
                                          </p:val>
                                        </p:tav>
                                        <p:tav tm="100000">
                                          <p:val>
                                            <p:strVal val="#ppt_w"/>
                                          </p:val>
                                        </p:tav>
                                      </p:tavLst>
                                    </p:anim>
                                    <p:anim calcmode="lin" valueType="num">
                                      <p:cBhvr additive="base">
                                        <p:cTn id="12" dur="500"/>
                                        <p:tgtEl>
                                          <p:spTgt spid="1085"/>
                                        </p:tgtEl>
                                        <p:attrNameLst>
                                          <p:attrName>ppt_h</p:attrName>
                                        </p:attrNameLst>
                                      </p:cBhvr>
                                      <p:tavLst>
                                        <p:tav tm="0">
                                          <p:val>
                                            <p:strVal val="0"/>
                                          </p:val>
                                        </p:tav>
                                        <p:tav tm="100000">
                                          <p:val>
                                            <p:strVal val="#ppt_h"/>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086"/>
                                        </p:tgtEl>
                                        <p:attrNameLst>
                                          <p:attrName>style.visibility</p:attrName>
                                        </p:attrNameLst>
                                      </p:cBhvr>
                                      <p:to>
                                        <p:strVal val="visible"/>
                                      </p:to>
                                    </p:set>
                                    <p:animEffect transition="in" filter="fade">
                                      <p:cBhvr>
                                        <p:cTn id="16" dur="500"/>
                                        <p:tgtEl>
                                          <p:spTgt spid="1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85"/>
        <p:cNvGrpSpPr/>
        <p:nvPr/>
      </p:nvGrpSpPr>
      <p:grpSpPr>
        <a:xfrm>
          <a:off x="0" y="0"/>
          <a:ext cx="0" cy="0"/>
          <a:chOff x="0" y="0"/>
          <a:chExt cx="0" cy="0"/>
        </a:xfrm>
      </p:grpSpPr>
      <p:pic>
        <p:nvPicPr>
          <p:cNvPr id="786" name="Google Shape;786;p2"/>
          <p:cNvPicPr preferRelativeResize="0"/>
          <p:nvPr/>
        </p:nvPicPr>
        <p:blipFill rotWithShape="1">
          <a:blip r:embed="rId3">
            <a:alphaModFix/>
          </a:blip>
          <a:srcRect/>
          <a:stretch/>
        </p:blipFill>
        <p:spPr>
          <a:xfrm>
            <a:off x="7314786" y="4111338"/>
            <a:ext cx="2231385" cy="2746662"/>
          </a:xfrm>
          <a:prstGeom prst="rect">
            <a:avLst/>
          </a:prstGeom>
          <a:noFill/>
          <a:ln>
            <a:noFill/>
          </a:ln>
        </p:spPr>
      </p:pic>
      <p:grpSp>
        <p:nvGrpSpPr>
          <p:cNvPr id="787" name="Google Shape;787;p2"/>
          <p:cNvGrpSpPr/>
          <p:nvPr/>
        </p:nvGrpSpPr>
        <p:grpSpPr>
          <a:xfrm>
            <a:off x="4591347" y="3200400"/>
            <a:ext cx="2711036" cy="3810000"/>
            <a:chOff x="990599" y="2971800"/>
            <a:chExt cx="2711036" cy="3810000"/>
          </a:xfrm>
        </p:grpSpPr>
        <p:pic>
          <p:nvPicPr>
            <p:cNvPr id="788" name="Google Shape;788;p2"/>
            <p:cNvPicPr preferRelativeResize="0"/>
            <p:nvPr/>
          </p:nvPicPr>
          <p:blipFill rotWithShape="1">
            <a:blip r:embed="rId4">
              <a:alphaModFix/>
            </a:blip>
            <a:srcRect/>
            <a:stretch/>
          </p:blipFill>
          <p:spPr>
            <a:xfrm>
              <a:off x="2810722" y="5528281"/>
              <a:ext cx="890913" cy="746496"/>
            </a:xfrm>
            <a:prstGeom prst="rect">
              <a:avLst/>
            </a:prstGeom>
            <a:noFill/>
            <a:ln>
              <a:noFill/>
            </a:ln>
          </p:spPr>
        </p:pic>
        <p:pic>
          <p:nvPicPr>
            <p:cNvPr id="789" name="Google Shape;789;p2"/>
            <p:cNvPicPr preferRelativeResize="0"/>
            <p:nvPr/>
          </p:nvPicPr>
          <p:blipFill rotWithShape="1">
            <a:blip r:embed="rId5">
              <a:alphaModFix/>
            </a:blip>
            <a:srcRect l="16358" t="3812" r="14730"/>
            <a:stretch/>
          </p:blipFill>
          <p:spPr>
            <a:xfrm>
              <a:off x="990599" y="2971800"/>
              <a:ext cx="2709189" cy="3810000"/>
            </a:xfrm>
            <a:prstGeom prst="rect">
              <a:avLst/>
            </a:prstGeom>
            <a:noFill/>
            <a:ln>
              <a:noFill/>
            </a:ln>
          </p:spPr>
        </p:pic>
      </p:grpSp>
      <p:sp>
        <p:nvSpPr>
          <p:cNvPr id="790" name="Google Shape;790;p2"/>
          <p:cNvSpPr/>
          <p:nvPr/>
        </p:nvSpPr>
        <p:spPr>
          <a:xfrm>
            <a:off x="2514599" y="92332"/>
            <a:ext cx="6864532" cy="2662646"/>
          </a:xfrm>
          <a:prstGeom prst="cloudCallout">
            <a:avLst>
              <a:gd name="adj1" fmla="val -17635"/>
              <a:gd name="adj2" fmla="val 108654"/>
            </a:avLst>
          </a:prstGeom>
          <a:solidFill>
            <a:srgbClr val="C2D59B"/>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03300"/>
                </a:solidFill>
                <a:latin typeface="Times New Roman"/>
                <a:ea typeface="Times New Roman"/>
                <a:cs typeface="Times New Roman"/>
                <a:sym typeface="Times New Roman"/>
              </a:rPr>
              <a:t>Dâu ngoài vườn đã chín hết rồi, ông định đi thu hoạch dâu. Nhưng chân của ông đau quá, ông không thể đi được. Cháu có thể giúp ông ra vườn hái dâu được không?</a:t>
            </a:r>
            <a:endParaRPr sz="2400" b="1">
              <a:solidFill>
                <a:srgbClr val="003300"/>
              </a:solidFill>
              <a:latin typeface="Times New Roman"/>
              <a:ea typeface="Times New Roman"/>
              <a:cs typeface="Times New Roman"/>
              <a:sym typeface="Times New Roman"/>
            </a:endParaRPr>
          </a:p>
        </p:txBody>
      </p:sp>
      <p:sp>
        <p:nvSpPr>
          <p:cNvPr id="791" name="Google Shape;791;p2"/>
          <p:cNvSpPr/>
          <p:nvPr/>
        </p:nvSpPr>
        <p:spPr>
          <a:xfrm>
            <a:off x="9379131" y="5334000"/>
            <a:ext cx="2590800" cy="1219200"/>
          </a:xfrm>
          <a:prstGeom prst="cloudCallout">
            <a:avLst>
              <a:gd name="adj1" fmla="val -77407"/>
              <a:gd name="adj2" fmla="val -38971"/>
            </a:avLst>
          </a:prstGeom>
          <a:solidFill>
            <a:srgbClr val="E5B8B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3F3151"/>
                </a:solidFill>
                <a:latin typeface="Times New Roman"/>
                <a:ea typeface="Times New Roman"/>
                <a:cs typeface="Times New Roman"/>
                <a:sym typeface="Times New Roman"/>
              </a:rPr>
              <a:t>Dạ được ông ạ, cháu sẽ đi ngay!</a:t>
            </a:r>
            <a:endParaRPr sz="2000" b="1">
              <a:solidFill>
                <a:srgbClr val="3F3151"/>
              </a:solidFill>
              <a:latin typeface="Times New Roman"/>
              <a:ea typeface="Times New Roman"/>
              <a:cs typeface="Times New Roman"/>
              <a:sym typeface="Times New Roman"/>
            </a:endParaRPr>
          </a:p>
        </p:txBody>
      </p:sp>
      <p:pic>
        <p:nvPicPr>
          <p:cNvPr id="792" name="Google Shape;792;p2"/>
          <p:cNvPicPr preferRelativeResize="0"/>
          <p:nvPr/>
        </p:nvPicPr>
        <p:blipFill rotWithShape="1">
          <a:blip r:embed="rId6">
            <a:alphaModFix/>
          </a:blip>
          <a:srcRect/>
          <a:stretch/>
        </p:blipFill>
        <p:spPr>
          <a:xfrm>
            <a:off x="-1060343" y="-389964"/>
            <a:ext cx="5048053" cy="66697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2"/>
                                        </p:tgtEl>
                                        <p:attrNameLst>
                                          <p:attrName>style.visibility</p:attrName>
                                        </p:attrNameLst>
                                      </p:cBhvr>
                                      <p:to>
                                        <p:strVal val="visible"/>
                                      </p:to>
                                    </p:set>
                                    <p:animEffect transition="in" filter="fade">
                                      <p:cBhvr>
                                        <p:cTn id="7" dur="1000"/>
                                        <p:tgtEl>
                                          <p:spTgt spid="79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90"/>
                                        </p:tgtEl>
                                        <p:attrNameLst>
                                          <p:attrName>style.visibility</p:attrName>
                                        </p:attrNameLst>
                                      </p:cBhvr>
                                      <p:to>
                                        <p:strVal val="visible"/>
                                      </p:to>
                                    </p:set>
                                    <p:anim calcmode="lin" valueType="num">
                                      <p:cBhvr additive="base">
                                        <p:cTn id="12" dur="500"/>
                                        <p:tgtEl>
                                          <p:spTgt spid="790"/>
                                        </p:tgtEl>
                                        <p:attrNameLst>
                                          <p:attrName>ppt_w</p:attrName>
                                        </p:attrNameLst>
                                      </p:cBhvr>
                                      <p:tavLst>
                                        <p:tav tm="0">
                                          <p:val>
                                            <p:strVal val="0"/>
                                          </p:val>
                                        </p:tav>
                                        <p:tav tm="100000">
                                          <p:val>
                                            <p:strVal val="#ppt_w"/>
                                          </p:val>
                                        </p:tav>
                                      </p:tavLst>
                                    </p:anim>
                                    <p:anim calcmode="lin" valueType="num">
                                      <p:cBhvr additive="base">
                                        <p:cTn id="13" dur="500"/>
                                        <p:tgtEl>
                                          <p:spTgt spid="790"/>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791"/>
                                        </p:tgtEl>
                                        <p:attrNameLst>
                                          <p:attrName>style.visibility</p:attrName>
                                        </p:attrNameLst>
                                      </p:cBhvr>
                                      <p:to>
                                        <p:strVal val="visible"/>
                                      </p:to>
                                    </p:set>
                                    <p:anim calcmode="lin" valueType="num">
                                      <p:cBhvr additive="base">
                                        <p:cTn id="18" dur="500"/>
                                        <p:tgtEl>
                                          <p:spTgt spid="791"/>
                                        </p:tgtEl>
                                        <p:attrNameLst>
                                          <p:attrName>ppt_w</p:attrName>
                                        </p:attrNameLst>
                                      </p:cBhvr>
                                      <p:tavLst>
                                        <p:tav tm="0">
                                          <p:val>
                                            <p:strVal val="0"/>
                                          </p:val>
                                        </p:tav>
                                        <p:tav tm="100000">
                                          <p:val>
                                            <p:strVal val="#ppt_w"/>
                                          </p:val>
                                        </p:tav>
                                      </p:tavLst>
                                    </p:anim>
                                    <p:anim calcmode="lin" valueType="num">
                                      <p:cBhvr additive="base">
                                        <p:cTn id="19" dur="500"/>
                                        <p:tgtEl>
                                          <p:spTgt spid="79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96"/>
        <p:cNvGrpSpPr/>
        <p:nvPr/>
      </p:nvGrpSpPr>
      <p:grpSpPr>
        <a:xfrm>
          <a:off x="0" y="0"/>
          <a:ext cx="0" cy="0"/>
          <a:chOff x="0" y="0"/>
          <a:chExt cx="0" cy="0"/>
        </a:xfrm>
      </p:grpSpPr>
      <p:grpSp>
        <p:nvGrpSpPr>
          <p:cNvPr id="797" name="Google Shape;797;p3"/>
          <p:cNvGrpSpPr/>
          <p:nvPr/>
        </p:nvGrpSpPr>
        <p:grpSpPr>
          <a:xfrm>
            <a:off x="4403953" y="514794"/>
            <a:ext cx="3637130" cy="4495800"/>
            <a:chOff x="4359118" y="2362200"/>
            <a:chExt cx="3108482" cy="3820825"/>
          </a:xfrm>
        </p:grpSpPr>
        <p:pic>
          <p:nvPicPr>
            <p:cNvPr id="798" name="Google Shape;798;p3"/>
            <p:cNvPicPr preferRelativeResize="0"/>
            <p:nvPr/>
          </p:nvPicPr>
          <p:blipFill rotWithShape="1">
            <a:blip r:embed="rId4">
              <a:alphaModFix/>
            </a:blip>
            <a:srcRect/>
            <a:stretch/>
          </p:blipFill>
          <p:spPr>
            <a:xfrm>
              <a:off x="4359118" y="2362200"/>
              <a:ext cx="3108482" cy="3820825"/>
            </a:xfrm>
            <a:prstGeom prst="rect">
              <a:avLst/>
            </a:prstGeom>
            <a:noFill/>
            <a:ln>
              <a:noFill/>
            </a:ln>
          </p:spPr>
        </p:pic>
        <p:pic>
          <p:nvPicPr>
            <p:cNvPr id="799" name="Google Shape;799;p3"/>
            <p:cNvPicPr preferRelativeResize="0"/>
            <p:nvPr/>
          </p:nvPicPr>
          <p:blipFill rotWithShape="1">
            <a:blip r:embed="rId5">
              <a:alphaModFix/>
            </a:blip>
            <a:srcRect/>
            <a:stretch/>
          </p:blipFill>
          <p:spPr>
            <a:xfrm>
              <a:off x="4495800" y="4728823"/>
              <a:ext cx="1205584" cy="1008713"/>
            </a:xfrm>
            <a:prstGeom prst="rect">
              <a:avLst/>
            </a:prstGeom>
            <a:noFill/>
            <a:ln>
              <a:noFill/>
            </a:ln>
          </p:spPr>
        </p:pic>
      </p:grpSp>
      <p:pic>
        <p:nvPicPr>
          <p:cNvPr id="800" name="Google Shape;800;p3">
            <a:hlinkClick r:id="rId6" action="ppaction://hlinksldjump"/>
          </p:cNvPr>
          <p:cNvPicPr preferRelativeResize="0"/>
          <p:nvPr/>
        </p:nvPicPr>
        <p:blipFill rotWithShape="1">
          <a:blip r:embed="rId7">
            <a:alphaModFix/>
          </a:blip>
          <a:srcRect/>
          <a:stretch/>
        </p:blipFill>
        <p:spPr>
          <a:xfrm>
            <a:off x="4343400" y="4532911"/>
            <a:ext cx="592248" cy="430190"/>
          </a:xfrm>
          <a:prstGeom prst="rect">
            <a:avLst/>
          </a:prstGeom>
          <a:noFill/>
          <a:ln>
            <a:noFill/>
          </a:ln>
        </p:spPr>
      </p:pic>
      <p:pic>
        <p:nvPicPr>
          <p:cNvPr id="801" name="Google Shape;801;p3">
            <a:hlinkClick r:id="rId8" action="ppaction://hlinksldjump"/>
          </p:cNvPr>
          <p:cNvPicPr preferRelativeResize="0"/>
          <p:nvPr/>
        </p:nvPicPr>
        <p:blipFill rotWithShape="1">
          <a:blip r:embed="rId9">
            <a:alphaModFix/>
          </a:blip>
          <a:srcRect/>
          <a:stretch/>
        </p:blipFill>
        <p:spPr>
          <a:xfrm>
            <a:off x="4343400" y="5940887"/>
            <a:ext cx="738072" cy="536113"/>
          </a:xfrm>
          <a:prstGeom prst="rect">
            <a:avLst/>
          </a:prstGeom>
          <a:noFill/>
          <a:ln>
            <a:noFill/>
          </a:ln>
        </p:spPr>
      </p:pic>
      <p:pic>
        <p:nvPicPr>
          <p:cNvPr id="802" name="Google Shape;802;p3">
            <a:hlinkClick r:id="rId10" action="ppaction://hlinksldjump"/>
          </p:cNvPr>
          <p:cNvPicPr preferRelativeResize="0"/>
          <p:nvPr/>
        </p:nvPicPr>
        <p:blipFill rotWithShape="1">
          <a:blip r:embed="rId11">
            <a:alphaModFix/>
          </a:blip>
          <a:srcRect/>
          <a:stretch/>
        </p:blipFill>
        <p:spPr>
          <a:xfrm flipH="1">
            <a:off x="2127625" y="6067067"/>
            <a:ext cx="691775" cy="502484"/>
          </a:xfrm>
          <a:prstGeom prst="rect">
            <a:avLst/>
          </a:prstGeom>
          <a:noFill/>
          <a:ln>
            <a:noFill/>
          </a:ln>
        </p:spPr>
      </p:pic>
      <p:pic>
        <p:nvPicPr>
          <p:cNvPr id="803" name="Google Shape;803;p3">
            <a:hlinkClick r:id="rId12" action="ppaction://hlinksldjump"/>
          </p:cNvPr>
          <p:cNvPicPr preferRelativeResize="0"/>
          <p:nvPr/>
        </p:nvPicPr>
        <p:blipFill rotWithShape="1">
          <a:blip r:embed="rId13">
            <a:alphaModFix/>
          </a:blip>
          <a:srcRect/>
          <a:stretch/>
        </p:blipFill>
        <p:spPr>
          <a:xfrm flipH="1">
            <a:off x="3200399" y="4963102"/>
            <a:ext cx="720431" cy="523299"/>
          </a:xfrm>
          <a:prstGeom prst="rect">
            <a:avLst/>
          </a:prstGeom>
          <a:noFill/>
          <a:ln>
            <a:noFill/>
          </a:ln>
        </p:spPr>
      </p:pic>
      <p:pic>
        <p:nvPicPr>
          <p:cNvPr id="804" name="Google Shape;804;p3">
            <a:hlinkClick r:id="rId14" action="ppaction://hlinksldjump"/>
          </p:cNvPr>
          <p:cNvPicPr preferRelativeResize="0"/>
          <p:nvPr/>
        </p:nvPicPr>
        <p:blipFill rotWithShape="1">
          <a:blip r:embed="rId15">
            <a:alphaModFix/>
          </a:blip>
          <a:srcRect/>
          <a:stretch/>
        </p:blipFill>
        <p:spPr>
          <a:xfrm>
            <a:off x="2367570" y="4309114"/>
            <a:ext cx="604230" cy="438893"/>
          </a:xfrm>
          <a:prstGeom prst="rect">
            <a:avLst/>
          </a:prstGeom>
          <a:noFill/>
          <a:ln>
            <a:noFill/>
          </a:ln>
        </p:spPr>
      </p:pic>
      <p:pic>
        <p:nvPicPr>
          <p:cNvPr id="805" name="Google Shape;805;p3">
            <a:hlinkClick r:id="rId16" action="ppaction://hlinksldjump"/>
          </p:cNvPr>
          <p:cNvPicPr preferRelativeResize="0"/>
          <p:nvPr/>
        </p:nvPicPr>
        <p:blipFill rotWithShape="1">
          <a:blip r:embed="rId17">
            <a:alphaModFix/>
          </a:blip>
          <a:srcRect/>
          <a:stretch/>
        </p:blipFill>
        <p:spPr>
          <a:xfrm>
            <a:off x="1839508" y="5010594"/>
            <a:ext cx="655048" cy="475806"/>
          </a:xfrm>
          <a:prstGeom prst="rect">
            <a:avLst/>
          </a:prstGeom>
          <a:noFill/>
          <a:ln>
            <a:noFill/>
          </a:ln>
        </p:spPr>
      </p:pic>
      <p:sp>
        <p:nvSpPr>
          <p:cNvPr id="806" name="Google Shape;806;p3"/>
          <p:cNvSpPr/>
          <p:nvPr/>
        </p:nvSpPr>
        <p:spPr>
          <a:xfrm flipH="1">
            <a:off x="2434003" y="2313360"/>
            <a:ext cx="4797915" cy="2434646"/>
          </a:xfrm>
          <a:prstGeom prst="cloudCallout">
            <a:avLst>
              <a:gd name="adj1" fmla="val -60105"/>
              <a:gd name="adj2" fmla="val 35185"/>
            </a:avLst>
          </a:prstGeom>
          <a:solidFill>
            <a:srgbClr val="92D05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003300"/>
                </a:solidFill>
                <a:latin typeface="Times New Roman"/>
                <a:ea typeface="Times New Roman"/>
                <a:cs typeface="Times New Roman"/>
                <a:sym typeface="Times New Roman"/>
              </a:rPr>
              <a:t>Mỗi quả dâu chứa một câu hỏi, muốn hái được dâu, mình phải  trả lời câu hỏi . Các bạn giúp mình nhé!</a:t>
            </a:r>
            <a:endParaRPr sz="2400">
              <a:solidFill>
                <a:srgbClr val="003300"/>
              </a:solidFill>
              <a:latin typeface="Times New Roman"/>
              <a:ea typeface="Times New Roman"/>
              <a:cs typeface="Times New Roman"/>
              <a:sym typeface="Times New Roman"/>
            </a:endParaRPr>
          </a:p>
        </p:txBody>
      </p:sp>
      <p:pic>
        <p:nvPicPr>
          <p:cNvPr id="807" name="Google Shape;807;p3">
            <a:hlinkClick r:id="rId18" action="ppaction://hlinksldjump"/>
          </p:cNvPr>
          <p:cNvPicPr preferRelativeResize="0"/>
          <p:nvPr/>
        </p:nvPicPr>
        <p:blipFill rotWithShape="1">
          <a:blip r:embed="rId19">
            <a:alphaModFix/>
          </a:blip>
          <a:srcRect/>
          <a:stretch/>
        </p:blipFill>
        <p:spPr>
          <a:xfrm>
            <a:off x="9951450" y="4865465"/>
            <a:ext cx="2240550" cy="20055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06"/>
                                        </p:tgtEl>
                                        <p:attrNameLst>
                                          <p:attrName>style.visibility</p:attrName>
                                        </p:attrNameLst>
                                      </p:cBhvr>
                                      <p:to>
                                        <p:strVal val="visible"/>
                                      </p:to>
                                    </p:set>
                                    <p:anim calcmode="lin" valueType="num">
                                      <p:cBhvr additive="base">
                                        <p:cTn id="7" dur="1750"/>
                                        <p:tgtEl>
                                          <p:spTgt spid="806"/>
                                        </p:tgtEl>
                                        <p:attrNameLst>
                                          <p:attrName>ppt_w</p:attrName>
                                        </p:attrNameLst>
                                      </p:cBhvr>
                                      <p:tavLst>
                                        <p:tav tm="0">
                                          <p:val>
                                            <p:strVal val="0"/>
                                          </p:val>
                                        </p:tav>
                                        <p:tav tm="100000">
                                          <p:val>
                                            <p:strVal val="#ppt_w"/>
                                          </p:val>
                                        </p:tav>
                                      </p:tavLst>
                                    </p:anim>
                                    <p:anim calcmode="lin" valueType="num">
                                      <p:cBhvr additive="base">
                                        <p:cTn id="8" dur="1750"/>
                                        <p:tgtEl>
                                          <p:spTgt spid="80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1000"/>
                                        <p:tgtEl>
                                          <p:spTgt spid="806"/>
                                        </p:tgtEl>
                                        <p:attrNameLst>
                                          <p:attrName>ppt_w</p:attrName>
                                        </p:attrNameLst>
                                      </p:cBhvr>
                                      <p:tavLst>
                                        <p:tav tm="0">
                                          <p:val>
                                            <p:strVal val="#ppt_w"/>
                                          </p:val>
                                        </p:tav>
                                        <p:tav tm="100000">
                                          <p:val>
                                            <p:strVal val="0"/>
                                          </p:val>
                                        </p:tav>
                                      </p:tavLst>
                                    </p:anim>
                                    <p:anim calcmode="lin" valueType="num">
                                      <p:cBhvr additive="base">
                                        <p:cTn id="13" dur="1000"/>
                                        <p:tgtEl>
                                          <p:spTgt spid="806"/>
                                        </p:tgtEl>
                                        <p:attrNameLst>
                                          <p:attrName>ppt_h</p:attrName>
                                        </p:attrNameLst>
                                      </p:cBhvr>
                                      <p:tavLst>
                                        <p:tav tm="0">
                                          <p:val>
                                            <p:strVal val="#ppt_h"/>
                                          </p:val>
                                        </p:tav>
                                        <p:tav tm="100000">
                                          <p:val>
                                            <p:strVal val="0"/>
                                          </p:val>
                                        </p:tav>
                                      </p:tavLst>
                                    </p:anim>
                                    <p:set>
                                      <p:cBhvr>
                                        <p:cTn id="14" dur="1" fill="hold">
                                          <p:stCondLst>
                                            <p:cond delay="1000"/>
                                          </p:stCondLst>
                                        </p:cTn>
                                        <p:tgtEl>
                                          <p:spTgt spid="8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11"/>
        <p:cNvGrpSpPr/>
        <p:nvPr/>
      </p:nvGrpSpPr>
      <p:grpSpPr>
        <a:xfrm>
          <a:off x="0" y="0"/>
          <a:ext cx="0" cy="0"/>
          <a:chOff x="0" y="0"/>
          <a:chExt cx="0" cy="0"/>
        </a:xfrm>
      </p:grpSpPr>
      <p:sp>
        <p:nvSpPr>
          <p:cNvPr id="812" name="Google Shape;812;p4"/>
          <p:cNvSpPr/>
          <p:nvPr/>
        </p:nvSpPr>
        <p:spPr>
          <a:xfrm>
            <a:off x="3300481" y="3912230"/>
            <a:ext cx="5689115" cy="2220153"/>
          </a:xfrm>
          <a:prstGeom prst="rect">
            <a:avLst/>
          </a:prstGeom>
          <a:solidFill>
            <a:srgbClr val="92D050"/>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3200">
                <a:solidFill>
                  <a:srgbClr val="000000"/>
                </a:solidFill>
                <a:latin typeface="Arial"/>
                <a:ea typeface="Arial"/>
                <a:cs typeface="Arial"/>
                <a:sym typeface="Arial"/>
              </a:rPr>
              <a:t>     </a:t>
            </a:r>
            <a:r>
              <a:rPr lang="en-US" sz="3600">
                <a:solidFill>
                  <a:srgbClr val="003300"/>
                </a:solidFill>
                <a:latin typeface="Times New Roman"/>
                <a:ea typeface="Times New Roman"/>
                <a:cs typeface="Times New Roman"/>
                <a:sym typeface="Times New Roman"/>
              </a:rPr>
              <a:t>5 chục + 5 chục = 10 chục</a:t>
            </a:r>
            <a:endParaRPr sz="3600">
              <a:solidFill>
                <a:srgbClr val="00330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3600">
                <a:solidFill>
                  <a:srgbClr val="003300"/>
                </a:solidFill>
                <a:latin typeface="Times New Roman"/>
                <a:ea typeface="Times New Roman"/>
                <a:cs typeface="Times New Roman"/>
                <a:sym typeface="Times New Roman"/>
              </a:rPr>
              <a:t>            50 + 50 = 100  </a:t>
            </a:r>
            <a:endParaRPr sz="3600">
              <a:solidFill>
                <a:srgbClr val="003300"/>
              </a:solidFill>
              <a:latin typeface="Times New Roman"/>
              <a:ea typeface="Times New Roman"/>
              <a:cs typeface="Times New Roman"/>
              <a:sym typeface="Times New Roman"/>
            </a:endParaRPr>
          </a:p>
        </p:txBody>
      </p:sp>
      <p:grpSp>
        <p:nvGrpSpPr>
          <p:cNvPr id="813" name="Google Shape;813;p4"/>
          <p:cNvGrpSpPr/>
          <p:nvPr/>
        </p:nvGrpSpPr>
        <p:grpSpPr>
          <a:xfrm>
            <a:off x="1828801" y="499601"/>
            <a:ext cx="9143691" cy="3412630"/>
            <a:chOff x="330958" y="248315"/>
            <a:chExt cx="9143691" cy="3412630"/>
          </a:xfrm>
        </p:grpSpPr>
        <p:pic>
          <p:nvPicPr>
            <p:cNvPr id="814" name="Google Shape;814;p4"/>
            <p:cNvPicPr preferRelativeResize="0"/>
            <p:nvPr/>
          </p:nvPicPr>
          <p:blipFill rotWithShape="1">
            <a:blip r:embed="rId3">
              <a:alphaModFix/>
            </a:blip>
            <a:srcRect/>
            <a:stretch/>
          </p:blipFill>
          <p:spPr>
            <a:xfrm>
              <a:off x="1593072" y="248315"/>
              <a:ext cx="5898682" cy="3063481"/>
            </a:xfrm>
            <a:prstGeom prst="rect">
              <a:avLst/>
            </a:prstGeom>
            <a:noFill/>
            <a:ln>
              <a:noFill/>
            </a:ln>
          </p:spPr>
        </p:pic>
        <p:grpSp>
          <p:nvGrpSpPr>
            <p:cNvPr id="815" name="Google Shape;815;p4"/>
            <p:cNvGrpSpPr/>
            <p:nvPr/>
          </p:nvGrpSpPr>
          <p:grpSpPr>
            <a:xfrm>
              <a:off x="6630274" y="381000"/>
              <a:ext cx="2844375" cy="3247712"/>
              <a:chOff x="8876763" y="-521788"/>
              <a:chExt cx="2844375" cy="3247712"/>
            </a:xfrm>
          </p:grpSpPr>
          <p:pic>
            <p:nvPicPr>
              <p:cNvPr id="816" name="Google Shape;816;p4"/>
              <p:cNvPicPr preferRelativeResize="0"/>
              <p:nvPr/>
            </p:nvPicPr>
            <p:blipFill rotWithShape="1">
              <a:blip r:embed="rId4">
                <a:alphaModFix/>
              </a:blip>
              <a:srcRect/>
              <a:stretch/>
            </p:blipFill>
            <p:spPr>
              <a:xfrm>
                <a:off x="8901738" y="-521788"/>
                <a:ext cx="2819400" cy="3247712"/>
              </a:xfrm>
              <a:prstGeom prst="rect">
                <a:avLst/>
              </a:prstGeom>
              <a:noFill/>
              <a:ln>
                <a:noFill/>
              </a:ln>
            </p:spPr>
          </p:pic>
          <p:grpSp>
            <p:nvGrpSpPr>
              <p:cNvPr id="817" name="Google Shape;817;p4"/>
              <p:cNvGrpSpPr/>
              <p:nvPr/>
            </p:nvGrpSpPr>
            <p:grpSpPr>
              <a:xfrm>
                <a:off x="8876763" y="1589993"/>
                <a:ext cx="1191635" cy="857409"/>
                <a:chOff x="8015653" y="2725924"/>
                <a:chExt cx="1191635" cy="857409"/>
              </a:xfrm>
            </p:grpSpPr>
            <p:pic>
              <p:nvPicPr>
                <p:cNvPr id="818" name="Google Shape;818;p4"/>
                <p:cNvPicPr preferRelativeResize="0"/>
                <p:nvPr/>
              </p:nvPicPr>
              <p:blipFill rotWithShape="1">
                <a:blip r:embed="rId5">
                  <a:alphaModFix/>
                </a:blip>
                <a:srcRect/>
                <a:stretch/>
              </p:blipFill>
              <p:spPr>
                <a:xfrm>
                  <a:off x="8015653" y="2725924"/>
                  <a:ext cx="1093467" cy="857409"/>
                </a:xfrm>
                <a:prstGeom prst="rect">
                  <a:avLst/>
                </a:prstGeom>
                <a:noFill/>
                <a:ln>
                  <a:noFill/>
                </a:ln>
              </p:spPr>
            </p:pic>
            <p:pic>
              <p:nvPicPr>
                <p:cNvPr id="819" name="Google Shape;819;p4"/>
                <p:cNvPicPr preferRelativeResize="0"/>
                <p:nvPr/>
              </p:nvPicPr>
              <p:blipFill rotWithShape="1">
                <a:blip r:embed="rId6">
                  <a:alphaModFix/>
                </a:blip>
                <a:srcRect/>
                <a:stretch/>
              </p:blipFill>
              <p:spPr>
                <a:xfrm flipH="1">
                  <a:off x="8217302" y="2799166"/>
                  <a:ext cx="690168" cy="501317"/>
                </a:xfrm>
                <a:prstGeom prst="rect">
                  <a:avLst/>
                </a:prstGeom>
                <a:noFill/>
                <a:ln>
                  <a:noFill/>
                </a:ln>
              </p:spPr>
            </p:pic>
            <p:grpSp>
              <p:nvGrpSpPr>
                <p:cNvPr id="820" name="Google Shape;820;p4"/>
                <p:cNvGrpSpPr/>
                <p:nvPr/>
              </p:nvGrpSpPr>
              <p:grpSpPr>
                <a:xfrm>
                  <a:off x="8057662" y="2866529"/>
                  <a:ext cx="1149626" cy="494544"/>
                  <a:chOff x="9979481" y="2866529"/>
                  <a:chExt cx="1149626" cy="494544"/>
                </a:xfrm>
              </p:grpSpPr>
              <p:pic>
                <p:nvPicPr>
                  <p:cNvPr id="821" name="Google Shape;821;p4"/>
                  <p:cNvPicPr preferRelativeResize="0"/>
                  <p:nvPr/>
                </p:nvPicPr>
                <p:blipFill rotWithShape="1">
                  <a:blip r:embed="rId7">
                    <a:alphaModFix/>
                  </a:blip>
                  <a:srcRect/>
                  <a:stretch/>
                </p:blipFill>
                <p:spPr>
                  <a:xfrm flipH="1">
                    <a:off x="10516353" y="2866529"/>
                    <a:ext cx="612754" cy="445086"/>
                  </a:xfrm>
                  <a:prstGeom prst="rect">
                    <a:avLst/>
                  </a:prstGeom>
                  <a:noFill/>
                  <a:ln>
                    <a:noFill/>
                  </a:ln>
                </p:spPr>
              </p:pic>
              <p:pic>
                <p:nvPicPr>
                  <p:cNvPr id="822" name="Google Shape;822;p4"/>
                  <p:cNvPicPr preferRelativeResize="0"/>
                  <p:nvPr/>
                </p:nvPicPr>
                <p:blipFill rotWithShape="1">
                  <a:blip r:embed="rId7">
                    <a:alphaModFix/>
                  </a:blip>
                  <a:srcRect/>
                  <a:stretch/>
                </p:blipFill>
                <p:spPr>
                  <a:xfrm flipH="1">
                    <a:off x="9979481" y="2866529"/>
                    <a:ext cx="612754" cy="445086"/>
                  </a:xfrm>
                  <a:prstGeom prst="rect">
                    <a:avLst/>
                  </a:prstGeom>
                  <a:noFill/>
                  <a:ln>
                    <a:noFill/>
                  </a:ln>
                </p:spPr>
              </p:pic>
              <p:pic>
                <p:nvPicPr>
                  <p:cNvPr id="823" name="Google Shape;823;p4"/>
                  <p:cNvPicPr preferRelativeResize="0"/>
                  <p:nvPr/>
                </p:nvPicPr>
                <p:blipFill rotWithShape="1">
                  <a:blip r:embed="rId7">
                    <a:alphaModFix/>
                  </a:blip>
                  <a:srcRect/>
                  <a:stretch/>
                </p:blipFill>
                <p:spPr>
                  <a:xfrm flipH="1">
                    <a:off x="10311438" y="2915987"/>
                    <a:ext cx="612754" cy="445086"/>
                  </a:xfrm>
                  <a:prstGeom prst="rect">
                    <a:avLst/>
                  </a:prstGeom>
                  <a:noFill/>
                  <a:ln>
                    <a:noFill/>
                  </a:ln>
                </p:spPr>
              </p:pic>
            </p:grpSp>
          </p:grpSp>
        </p:grpSp>
        <p:pic>
          <p:nvPicPr>
            <p:cNvPr id="824" name="Google Shape;824;p4"/>
            <p:cNvPicPr preferRelativeResize="0"/>
            <p:nvPr/>
          </p:nvPicPr>
          <p:blipFill rotWithShape="1">
            <a:blip r:embed="rId8">
              <a:alphaModFix/>
            </a:blip>
            <a:srcRect/>
            <a:stretch/>
          </p:blipFill>
          <p:spPr>
            <a:xfrm>
              <a:off x="330958" y="1704742"/>
              <a:ext cx="1471681" cy="1956203"/>
            </a:xfrm>
            <a:prstGeom prst="rect">
              <a:avLst/>
            </a:prstGeom>
            <a:noFill/>
            <a:ln>
              <a:noFill/>
            </a:ln>
          </p:spPr>
        </p:pic>
      </p:grpSp>
      <p:sp>
        <p:nvSpPr>
          <p:cNvPr id="825" name="Google Shape;825;p4"/>
          <p:cNvSpPr txBox="1"/>
          <p:nvPr/>
        </p:nvSpPr>
        <p:spPr>
          <a:xfrm>
            <a:off x="3529166" y="1609811"/>
            <a:ext cx="48006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FFFF"/>
                </a:solidFill>
                <a:latin typeface="Times New Roman"/>
                <a:ea typeface="Times New Roman"/>
                <a:cs typeface="Times New Roman"/>
                <a:sym typeface="Times New Roman"/>
              </a:rPr>
              <a:t>50 + 50 =</a:t>
            </a:r>
            <a:endParaRPr sz="1800" b="1">
              <a:solidFill>
                <a:srgbClr val="FFFFFF"/>
              </a:solidFill>
              <a:latin typeface="Calibri"/>
              <a:ea typeface="Calibri"/>
              <a:cs typeface="Calibri"/>
              <a:sym typeface="Calibri"/>
            </a:endParaRPr>
          </a:p>
        </p:txBody>
      </p:sp>
      <p:sp>
        <p:nvSpPr>
          <p:cNvPr id="826" name="Google Shape;826;p4">
            <a:hlinkClick r:id="rId9" action="ppaction://hlinksldjump"/>
          </p:cNvPr>
          <p:cNvSpPr/>
          <p:nvPr/>
        </p:nvSpPr>
        <p:spPr>
          <a:xfrm>
            <a:off x="9410392" y="5791201"/>
            <a:ext cx="1043351" cy="858113"/>
          </a:xfrm>
          <a:prstGeom prst="rightArrow">
            <a:avLst>
              <a:gd name="adj1" fmla="val 50000"/>
              <a:gd name="adj2" fmla="val 50000"/>
            </a:avLst>
          </a:prstGeom>
          <a:solidFill>
            <a:srgbClr val="FFC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Times New Roman"/>
                <a:ea typeface="Times New Roman"/>
                <a:cs typeface="Times New Roman"/>
                <a:sym typeface="Times New Roman"/>
              </a:rPr>
              <a:t>Trở về</a:t>
            </a:r>
            <a:endParaRPr sz="1800" b="1">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2"/>
                                        </p:tgtEl>
                                        <p:attrNameLst>
                                          <p:attrName>style.visibility</p:attrName>
                                        </p:attrNameLst>
                                      </p:cBhvr>
                                      <p:to>
                                        <p:strVal val="visible"/>
                                      </p:to>
                                    </p:set>
                                    <p:animEffect transition="in" filter="fade">
                                      <p:cBhvr>
                                        <p:cTn id="7" dur="1000"/>
                                        <p:tgtEl>
                                          <p:spTgt spid="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830"/>
        <p:cNvGrpSpPr/>
        <p:nvPr/>
      </p:nvGrpSpPr>
      <p:grpSpPr>
        <a:xfrm>
          <a:off x="0" y="0"/>
          <a:ext cx="0" cy="0"/>
          <a:chOff x="0" y="0"/>
          <a:chExt cx="0" cy="0"/>
        </a:xfrm>
      </p:grpSpPr>
      <p:grpSp>
        <p:nvGrpSpPr>
          <p:cNvPr id="831" name="Google Shape;831;p5"/>
          <p:cNvGrpSpPr/>
          <p:nvPr/>
        </p:nvGrpSpPr>
        <p:grpSpPr>
          <a:xfrm>
            <a:off x="1676401" y="188846"/>
            <a:ext cx="9143691" cy="3412630"/>
            <a:chOff x="330958" y="248315"/>
            <a:chExt cx="9143691" cy="3412630"/>
          </a:xfrm>
        </p:grpSpPr>
        <p:pic>
          <p:nvPicPr>
            <p:cNvPr id="832" name="Google Shape;832;p5"/>
            <p:cNvPicPr preferRelativeResize="0"/>
            <p:nvPr/>
          </p:nvPicPr>
          <p:blipFill rotWithShape="1">
            <a:blip r:embed="rId3">
              <a:alphaModFix/>
            </a:blip>
            <a:srcRect/>
            <a:stretch/>
          </p:blipFill>
          <p:spPr>
            <a:xfrm>
              <a:off x="1593072" y="248315"/>
              <a:ext cx="5898682" cy="3063481"/>
            </a:xfrm>
            <a:prstGeom prst="rect">
              <a:avLst/>
            </a:prstGeom>
            <a:noFill/>
            <a:ln>
              <a:noFill/>
            </a:ln>
          </p:spPr>
        </p:pic>
        <p:grpSp>
          <p:nvGrpSpPr>
            <p:cNvPr id="833" name="Google Shape;833;p5"/>
            <p:cNvGrpSpPr/>
            <p:nvPr/>
          </p:nvGrpSpPr>
          <p:grpSpPr>
            <a:xfrm>
              <a:off x="6630274" y="381000"/>
              <a:ext cx="2844375" cy="3247712"/>
              <a:chOff x="8876763" y="-521788"/>
              <a:chExt cx="2844375" cy="3247712"/>
            </a:xfrm>
          </p:grpSpPr>
          <p:pic>
            <p:nvPicPr>
              <p:cNvPr id="834" name="Google Shape;834;p5"/>
              <p:cNvPicPr preferRelativeResize="0"/>
              <p:nvPr/>
            </p:nvPicPr>
            <p:blipFill rotWithShape="1">
              <a:blip r:embed="rId4">
                <a:alphaModFix/>
              </a:blip>
              <a:srcRect/>
              <a:stretch/>
            </p:blipFill>
            <p:spPr>
              <a:xfrm>
                <a:off x="8901738" y="-521788"/>
                <a:ext cx="2819400" cy="3247712"/>
              </a:xfrm>
              <a:prstGeom prst="rect">
                <a:avLst/>
              </a:prstGeom>
              <a:noFill/>
              <a:ln>
                <a:noFill/>
              </a:ln>
            </p:spPr>
          </p:pic>
          <p:grpSp>
            <p:nvGrpSpPr>
              <p:cNvPr id="835" name="Google Shape;835;p5"/>
              <p:cNvGrpSpPr/>
              <p:nvPr/>
            </p:nvGrpSpPr>
            <p:grpSpPr>
              <a:xfrm>
                <a:off x="8876763" y="1589993"/>
                <a:ext cx="1191635" cy="857409"/>
                <a:chOff x="8015653" y="2725924"/>
                <a:chExt cx="1191635" cy="857409"/>
              </a:xfrm>
            </p:grpSpPr>
            <p:pic>
              <p:nvPicPr>
                <p:cNvPr id="836" name="Google Shape;836;p5"/>
                <p:cNvPicPr preferRelativeResize="0"/>
                <p:nvPr/>
              </p:nvPicPr>
              <p:blipFill rotWithShape="1">
                <a:blip r:embed="rId5">
                  <a:alphaModFix/>
                </a:blip>
                <a:srcRect/>
                <a:stretch/>
              </p:blipFill>
              <p:spPr>
                <a:xfrm>
                  <a:off x="8015653" y="2725924"/>
                  <a:ext cx="1093467" cy="857409"/>
                </a:xfrm>
                <a:prstGeom prst="rect">
                  <a:avLst/>
                </a:prstGeom>
                <a:noFill/>
                <a:ln>
                  <a:noFill/>
                </a:ln>
              </p:spPr>
            </p:pic>
            <p:pic>
              <p:nvPicPr>
                <p:cNvPr id="837" name="Google Shape;837;p5"/>
                <p:cNvPicPr preferRelativeResize="0"/>
                <p:nvPr/>
              </p:nvPicPr>
              <p:blipFill rotWithShape="1">
                <a:blip r:embed="rId6">
                  <a:alphaModFix/>
                </a:blip>
                <a:srcRect/>
                <a:stretch/>
              </p:blipFill>
              <p:spPr>
                <a:xfrm flipH="1">
                  <a:off x="8217302" y="2799166"/>
                  <a:ext cx="690168" cy="501317"/>
                </a:xfrm>
                <a:prstGeom prst="rect">
                  <a:avLst/>
                </a:prstGeom>
                <a:noFill/>
                <a:ln>
                  <a:noFill/>
                </a:ln>
              </p:spPr>
            </p:pic>
            <p:grpSp>
              <p:nvGrpSpPr>
                <p:cNvPr id="838" name="Google Shape;838;p5"/>
                <p:cNvGrpSpPr/>
                <p:nvPr/>
              </p:nvGrpSpPr>
              <p:grpSpPr>
                <a:xfrm>
                  <a:off x="8057662" y="2866529"/>
                  <a:ext cx="1149626" cy="494544"/>
                  <a:chOff x="9979481" y="2866529"/>
                  <a:chExt cx="1149626" cy="494544"/>
                </a:xfrm>
              </p:grpSpPr>
              <p:pic>
                <p:nvPicPr>
                  <p:cNvPr id="839" name="Google Shape;839;p5"/>
                  <p:cNvPicPr preferRelativeResize="0"/>
                  <p:nvPr/>
                </p:nvPicPr>
                <p:blipFill rotWithShape="1">
                  <a:blip r:embed="rId7">
                    <a:alphaModFix/>
                  </a:blip>
                  <a:srcRect/>
                  <a:stretch/>
                </p:blipFill>
                <p:spPr>
                  <a:xfrm flipH="1">
                    <a:off x="10516353" y="2866529"/>
                    <a:ext cx="612754" cy="445086"/>
                  </a:xfrm>
                  <a:prstGeom prst="rect">
                    <a:avLst/>
                  </a:prstGeom>
                  <a:noFill/>
                  <a:ln>
                    <a:noFill/>
                  </a:ln>
                </p:spPr>
              </p:pic>
              <p:pic>
                <p:nvPicPr>
                  <p:cNvPr id="840" name="Google Shape;840;p5"/>
                  <p:cNvPicPr preferRelativeResize="0"/>
                  <p:nvPr/>
                </p:nvPicPr>
                <p:blipFill rotWithShape="1">
                  <a:blip r:embed="rId7">
                    <a:alphaModFix/>
                  </a:blip>
                  <a:srcRect/>
                  <a:stretch/>
                </p:blipFill>
                <p:spPr>
                  <a:xfrm flipH="1">
                    <a:off x="9979481" y="2866529"/>
                    <a:ext cx="612754" cy="445086"/>
                  </a:xfrm>
                  <a:prstGeom prst="rect">
                    <a:avLst/>
                  </a:prstGeom>
                  <a:noFill/>
                  <a:ln>
                    <a:noFill/>
                  </a:ln>
                </p:spPr>
              </p:pic>
              <p:pic>
                <p:nvPicPr>
                  <p:cNvPr id="841" name="Google Shape;841;p5"/>
                  <p:cNvPicPr preferRelativeResize="0"/>
                  <p:nvPr/>
                </p:nvPicPr>
                <p:blipFill rotWithShape="1">
                  <a:blip r:embed="rId7">
                    <a:alphaModFix/>
                  </a:blip>
                  <a:srcRect/>
                  <a:stretch/>
                </p:blipFill>
                <p:spPr>
                  <a:xfrm flipH="1">
                    <a:off x="10311438" y="2915987"/>
                    <a:ext cx="612754" cy="445086"/>
                  </a:xfrm>
                  <a:prstGeom prst="rect">
                    <a:avLst/>
                  </a:prstGeom>
                  <a:noFill/>
                  <a:ln>
                    <a:noFill/>
                  </a:ln>
                </p:spPr>
              </p:pic>
            </p:grpSp>
          </p:grpSp>
        </p:grpSp>
        <p:pic>
          <p:nvPicPr>
            <p:cNvPr id="842" name="Google Shape;842;p5"/>
            <p:cNvPicPr preferRelativeResize="0"/>
            <p:nvPr/>
          </p:nvPicPr>
          <p:blipFill rotWithShape="1">
            <a:blip r:embed="rId8">
              <a:alphaModFix/>
            </a:blip>
            <a:srcRect/>
            <a:stretch/>
          </p:blipFill>
          <p:spPr>
            <a:xfrm>
              <a:off x="330958" y="1704742"/>
              <a:ext cx="1471681" cy="1956203"/>
            </a:xfrm>
            <a:prstGeom prst="rect">
              <a:avLst/>
            </a:prstGeom>
            <a:noFill/>
            <a:ln>
              <a:noFill/>
            </a:ln>
          </p:spPr>
        </p:pic>
      </p:grpSp>
      <p:sp>
        <p:nvSpPr>
          <p:cNvPr id="843" name="Google Shape;843;p5"/>
          <p:cNvSpPr txBox="1"/>
          <p:nvPr/>
        </p:nvSpPr>
        <p:spPr>
          <a:xfrm>
            <a:off x="3576400" y="990601"/>
            <a:ext cx="48006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FFFF"/>
                </a:solidFill>
                <a:latin typeface="Times New Roman"/>
                <a:ea typeface="Times New Roman"/>
                <a:cs typeface="Times New Roman"/>
                <a:sym typeface="Times New Roman"/>
              </a:rPr>
              <a:t>70 + 30 = </a:t>
            </a:r>
            <a:endParaRPr sz="1800" b="1">
              <a:solidFill>
                <a:srgbClr val="FFFFFF"/>
              </a:solidFill>
              <a:latin typeface="Calibri"/>
              <a:ea typeface="Calibri"/>
              <a:cs typeface="Calibri"/>
              <a:sym typeface="Calibri"/>
            </a:endParaRPr>
          </a:p>
        </p:txBody>
      </p:sp>
      <p:sp>
        <p:nvSpPr>
          <p:cNvPr id="844" name="Google Shape;844;p5">
            <a:hlinkClick r:id="rId9" action="ppaction://hlinksldjump"/>
          </p:cNvPr>
          <p:cNvSpPr/>
          <p:nvPr/>
        </p:nvSpPr>
        <p:spPr>
          <a:xfrm>
            <a:off x="9410392" y="5791201"/>
            <a:ext cx="1043351" cy="858113"/>
          </a:xfrm>
          <a:prstGeom prst="rightArrow">
            <a:avLst>
              <a:gd name="adj1" fmla="val 50000"/>
              <a:gd name="adj2" fmla="val 50000"/>
            </a:avLst>
          </a:prstGeom>
          <a:solidFill>
            <a:srgbClr val="FFC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Times New Roman"/>
                <a:ea typeface="Times New Roman"/>
                <a:cs typeface="Times New Roman"/>
                <a:sym typeface="Times New Roman"/>
              </a:rPr>
              <a:t>Trở về</a:t>
            </a:r>
            <a:endParaRPr sz="1800" b="1">
              <a:solidFill>
                <a:srgbClr val="FFFFFF"/>
              </a:solidFill>
              <a:latin typeface="Times New Roman"/>
              <a:ea typeface="Times New Roman"/>
              <a:cs typeface="Times New Roman"/>
              <a:sym typeface="Times New Roman"/>
            </a:endParaRPr>
          </a:p>
        </p:txBody>
      </p:sp>
      <p:sp>
        <p:nvSpPr>
          <p:cNvPr id="845" name="Google Shape;845;p5"/>
          <p:cNvSpPr/>
          <p:nvPr/>
        </p:nvSpPr>
        <p:spPr>
          <a:xfrm>
            <a:off x="3300481" y="3912230"/>
            <a:ext cx="5689115" cy="2220153"/>
          </a:xfrm>
          <a:prstGeom prst="rect">
            <a:avLst/>
          </a:prstGeom>
          <a:solidFill>
            <a:srgbClr val="92D050"/>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3200">
                <a:solidFill>
                  <a:srgbClr val="000000"/>
                </a:solidFill>
                <a:latin typeface="Arial"/>
                <a:ea typeface="Arial"/>
                <a:cs typeface="Arial"/>
                <a:sym typeface="Arial"/>
              </a:rPr>
              <a:t>     </a:t>
            </a:r>
            <a:r>
              <a:rPr lang="en-US" sz="3600">
                <a:solidFill>
                  <a:srgbClr val="003300"/>
                </a:solidFill>
                <a:latin typeface="Times New Roman"/>
                <a:ea typeface="Times New Roman"/>
                <a:cs typeface="Times New Roman"/>
                <a:sym typeface="Times New Roman"/>
              </a:rPr>
              <a:t>7 chục + 3 chục = 10 chục</a:t>
            </a:r>
            <a:endParaRPr sz="3600">
              <a:solidFill>
                <a:srgbClr val="00330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3600">
                <a:solidFill>
                  <a:srgbClr val="003300"/>
                </a:solidFill>
                <a:latin typeface="Times New Roman"/>
                <a:ea typeface="Times New Roman"/>
                <a:cs typeface="Times New Roman"/>
                <a:sym typeface="Times New Roman"/>
              </a:rPr>
              <a:t>            70 + 30 = 100  </a:t>
            </a:r>
            <a:endParaRPr sz="3600">
              <a:solidFill>
                <a:srgbClr val="0033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5"/>
                                        </p:tgtEl>
                                        <p:attrNameLst>
                                          <p:attrName>style.visibility</p:attrName>
                                        </p:attrNameLst>
                                      </p:cBhvr>
                                      <p:to>
                                        <p:strVal val="visible"/>
                                      </p:to>
                                    </p:set>
                                    <p:animEffect transition="in" filter="fade">
                                      <p:cBhvr>
                                        <p:cTn id="7" dur="1000"/>
                                        <p:tgtEl>
                                          <p:spTgt spid="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849"/>
        <p:cNvGrpSpPr/>
        <p:nvPr/>
      </p:nvGrpSpPr>
      <p:grpSpPr>
        <a:xfrm>
          <a:off x="0" y="0"/>
          <a:ext cx="0" cy="0"/>
          <a:chOff x="0" y="0"/>
          <a:chExt cx="0" cy="0"/>
        </a:xfrm>
      </p:grpSpPr>
      <p:grpSp>
        <p:nvGrpSpPr>
          <p:cNvPr id="850" name="Google Shape;850;p6"/>
          <p:cNvGrpSpPr/>
          <p:nvPr/>
        </p:nvGrpSpPr>
        <p:grpSpPr>
          <a:xfrm>
            <a:off x="1676401" y="321531"/>
            <a:ext cx="9143691" cy="3412630"/>
            <a:chOff x="330958" y="248315"/>
            <a:chExt cx="9143691" cy="3412630"/>
          </a:xfrm>
        </p:grpSpPr>
        <p:pic>
          <p:nvPicPr>
            <p:cNvPr id="851" name="Google Shape;851;p6"/>
            <p:cNvPicPr preferRelativeResize="0"/>
            <p:nvPr/>
          </p:nvPicPr>
          <p:blipFill rotWithShape="1">
            <a:blip r:embed="rId3">
              <a:alphaModFix/>
            </a:blip>
            <a:srcRect/>
            <a:stretch/>
          </p:blipFill>
          <p:spPr>
            <a:xfrm>
              <a:off x="1593072" y="248315"/>
              <a:ext cx="5898682" cy="3063481"/>
            </a:xfrm>
            <a:prstGeom prst="rect">
              <a:avLst/>
            </a:prstGeom>
            <a:noFill/>
            <a:ln>
              <a:noFill/>
            </a:ln>
          </p:spPr>
        </p:pic>
        <p:grpSp>
          <p:nvGrpSpPr>
            <p:cNvPr id="852" name="Google Shape;852;p6"/>
            <p:cNvGrpSpPr/>
            <p:nvPr/>
          </p:nvGrpSpPr>
          <p:grpSpPr>
            <a:xfrm>
              <a:off x="6630274" y="381000"/>
              <a:ext cx="2844375" cy="3247712"/>
              <a:chOff x="8876763" y="-521788"/>
              <a:chExt cx="2844375" cy="3247712"/>
            </a:xfrm>
          </p:grpSpPr>
          <p:pic>
            <p:nvPicPr>
              <p:cNvPr id="853" name="Google Shape;853;p6"/>
              <p:cNvPicPr preferRelativeResize="0"/>
              <p:nvPr/>
            </p:nvPicPr>
            <p:blipFill rotWithShape="1">
              <a:blip r:embed="rId4">
                <a:alphaModFix/>
              </a:blip>
              <a:srcRect/>
              <a:stretch/>
            </p:blipFill>
            <p:spPr>
              <a:xfrm>
                <a:off x="8901738" y="-521788"/>
                <a:ext cx="2819400" cy="3247712"/>
              </a:xfrm>
              <a:prstGeom prst="rect">
                <a:avLst/>
              </a:prstGeom>
              <a:noFill/>
              <a:ln>
                <a:noFill/>
              </a:ln>
            </p:spPr>
          </p:pic>
          <p:grpSp>
            <p:nvGrpSpPr>
              <p:cNvPr id="854" name="Google Shape;854;p6"/>
              <p:cNvGrpSpPr/>
              <p:nvPr/>
            </p:nvGrpSpPr>
            <p:grpSpPr>
              <a:xfrm>
                <a:off x="8876763" y="1589993"/>
                <a:ext cx="1191635" cy="857409"/>
                <a:chOff x="8015653" y="2725924"/>
                <a:chExt cx="1191635" cy="857409"/>
              </a:xfrm>
            </p:grpSpPr>
            <p:pic>
              <p:nvPicPr>
                <p:cNvPr id="855" name="Google Shape;855;p6"/>
                <p:cNvPicPr preferRelativeResize="0"/>
                <p:nvPr/>
              </p:nvPicPr>
              <p:blipFill rotWithShape="1">
                <a:blip r:embed="rId5">
                  <a:alphaModFix/>
                </a:blip>
                <a:srcRect/>
                <a:stretch/>
              </p:blipFill>
              <p:spPr>
                <a:xfrm>
                  <a:off x="8015653" y="2725924"/>
                  <a:ext cx="1093467" cy="857409"/>
                </a:xfrm>
                <a:prstGeom prst="rect">
                  <a:avLst/>
                </a:prstGeom>
                <a:noFill/>
                <a:ln>
                  <a:noFill/>
                </a:ln>
              </p:spPr>
            </p:pic>
            <p:pic>
              <p:nvPicPr>
                <p:cNvPr id="856" name="Google Shape;856;p6"/>
                <p:cNvPicPr preferRelativeResize="0"/>
                <p:nvPr/>
              </p:nvPicPr>
              <p:blipFill rotWithShape="1">
                <a:blip r:embed="rId6">
                  <a:alphaModFix/>
                </a:blip>
                <a:srcRect/>
                <a:stretch/>
              </p:blipFill>
              <p:spPr>
                <a:xfrm flipH="1">
                  <a:off x="8217302" y="2799166"/>
                  <a:ext cx="690168" cy="501317"/>
                </a:xfrm>
                <a:prstGeom prst="rect">
                  <a:avLst/>
                </a:prstGeom>
                <a:noFill/>
                <a:ln>
                  <a:noFill/>
                </a:ln>
              </p:spPr>
            </p:pic>
            <p:grpSp>
              <p:nvGrpSpPr>
                <p:cNvPr id="857" name="Google Shape;857;p6"/>
                <p:cNvGrpSpPr/>
                <p:nvPr/>
              </p:nvGrpSpPr>
              <p:grpSpPr>
                <a:xfrm>
                  <a:off x="8057662" y="2866529"/>
                  <a:ext cx="1149626" cy="494544"/>
                  <a:chOff x="9979481" y="2866529"/>
                  <a:chExt cx="1149626" cy="494544"/>
                </a:xfrm>
              </p:grpSpPr>
              <p:pic>
                <p:nvPicPr>
                  <p:cNvPr id="858" name="Google Shape;858;p6"/>
                  <p:cNvPicPr preferRelativeResize="0"/>
                  <p:nvPr/>
                </p:nvPicPr>
                <p:blipFill rotWithShape="1">
                  <a:blip r:embed="rId7">
                    <a:alphaModFix/>
                  </a:blip>
                  <a:srcRect/>
                  <a:stretch/>
                </p:blipFill>
                <p:spPr>
                  <a:xfrm flipH="1">
                    <a:off x="10516353" y="2866529"/>
                    <a:ext cx="612754" cy="445086"/>
                  </a:xfrm>
                  <a:prstGeom prst="rect">
                    <a:avLst/>
                  </a:prstGeom>
                  <a:noFill/>
                  <a:ln>
                    <a:noFill/>
                  </a:ln>
                </p:spPr>
              </p:pic>
              <p:pic>
                <p:nvPicPr>
                  <p:cNvPr id="859" name="Google Shape;859;p6"/>
                  <p:cNvPicPr preferRelativeResize="0"/>
                  <p:nvPr/>
                </p:nvPicPr>
                <p:blipFill rotWithShape="1">
                  <a:blip r:embed="rId7">
                    <a:alphaModFix/>
                  </a:blip>
                  <a:srcRect/>
                  <a:stretch/>
                </p:blipFill>
                <p:spPr>
                  <a:xfrm flipH="1">
                    <a:off x="9979481" y="2866529"/>
                    <a:ext cx="612754" cy="445086"/>
                  </a:xfrm>
                  <a:prstGeom prst="rect">
                    <a:avLst/>
                  </a:prstGeom>
                  <a:noFill/>
                  <a:ln>
                    <a:noFill/>
                  </a:ln>
                </p:spPr>
              </p:pic>
              <p:pic>
                <p:nvPicPr>
                  <p:cNvPr id="860" name="Google Shape;860;p6"/>
                  <p:cNvPicPr preferRelativeResize="0"/>
                  <p:nvPr/>
                </p:nvPicPr>
                <p:blipFill rotWithShape="1">
                  <a:blip r:embed="rId7">
                    <a:alphaModFix/>
                  </a:blip>
                  <a:srcRect/>
                  <a:stretch/>
                </p:blipFill>
                <p:spPr>
                  <a:xfrm flipH="1">
                    <a:off x="10311438" y="2915987"/>
                    <a:ext cx="612754" cy="445086"/>
                  </a:xfrm>
                  <a:prstGeom prst="rect">
                    <a:avLst/>
                  </a:prstGeom>
                  <a:noFill/>
                  <a:ln>
                    <a:noFill/>
                  </a:ln>
                </p:spPr>
              </p:pic>
            </p:grpSp>
          </p:grpSp>
        </p:grpSp>
        <p:pic>
          <p:nvPicPr>
            <p:cNvPr id="861" name="Google Shape;861;p6"/>
            <p:cNvPicPr preferRelativeResize="0"/>
            <p:nvPr/>
          </p:nvPicPr>
          <p:blipFill rotWithShape="1">
            <a:blip r:embed="rId8">
              <a:alphaModFix/>
            </a:blip>
            <a:srcRect/>
            <a:stretch/>
          </p:blipFill>
          <p:spPr>
            <a:xfrm>
              <a:off x="330958" y="1704742"/>
              <a:ext cx="1471681" cy="1956203"/>
            </a:xfrm>
            <a:prstGeom prst="rect">
              <a:avLst/>
            </a:prstGeom>
            <a:noFill/>
            <a:ln>
              <a:noFill/>
            </a:ln>
          </p:spPr>
        </p:pic>
      </p:grpSp>
      <p:sp>
        <p:nvSpPr>
          <p:cNvPr id="862" name="Google Shape;862;p6"/>
          <p:cNvSpPr txBox="1"/>
          <p:nvPr/>
        </p:nvSpPr>
        <p:spPr>
          <a:xfrm>
            <a:off x="3576400" y="990601"/>
            <a:ext cx="48006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FFFF"/>
                </a:solidFill>
                <a:latin typeface="Times New Roman"/>
                <a:ea typeface="Times New Roman"/>
                <a:cs typeface="Times New Roman"/>
                <a:sym typeface="Times New Roman"/>
              </a:rPr>
              <a:t>20 + 80 =</a:t>
            </a:r>
            <a:endParaRPr sz="1800" b="1">
              <a:solidFill>
                <a:srgbClr val="FFFFFF"/>
              </a:solidFill>
              <a:latin typeface="Calibri"/>
              <a:ea typeface="Calibri"/>
              <a:cs typeface="Calibri"/>
              <a:sym typeface="Calibri"/>
            </a:endParaRPr>
          </a:p>
        </p:txBody>
      </p:sp>
      <p:sp>
        <p:nvSpPr>
          <p:cNvPr id="863" name="Google Shape;863;p6">
            <a:hlinkClick r:id="rId9" action="ppaction://hlinksldjump"/>
          </p:cNvPr>
          <p:cNvSpPr/>
          <p:nvPr/>
        </p:nvSpPr>
        <p:spPr>
          <a:xfrm>
            <a:off x="9410392" y="5791201"/>
            <a:ext cx="1043351" cy="858113"/>
          </a:xfrm>
          <a:prstGeom prst="rightArrow">
            <a:avLst>
              <a:gd name="adj1" fmla="val 50000"/>
              <a:gd name="adj2" fmla="val 50000"/>
            </a:avLst>
          </a:prstGeom>
          <a:solidFill>
            <a:srgbClr val="FFC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Times New Roman"/>
                <a:ea typeface="Times New Roman"/>
                <a:cs typeface="Times New Roman"/>
                <a:sym typeface="Times New Roman"/>
              </a:rPr>
              <a:t>Trở về</a:t>
            </a:r>
            <a:endParaRPr sz="1800" b="1">
              <a:solidFill>
                <a:srgbClr val="FFFFFF"/>
              </a:solidFill>
              <a:latin typeface="Times New Roman"/>
              <a:ea typeface="Times New Roman"/>
              <a:cs typeface="Times New Roman"/>
              <a:sym typeface="Times New Roman"/>
            </a:endParaRPr>
          </a:p>
        </p:txBody>
      </p:sp>
      <p:sp>
        <p:nvSpPr>
          <p:cNvPr id="864" name="Google Shape;864;p6"/>
          <p:cNvSpPr/>
          <p:nvPr/>
        </p:nvSpPr>
        <p:spPr>
          <a:xfrm>
            <a:off x="3300481" y="3912230"/>
            <a:ext cx="5689115" cy="2220153"/>
          </a:xfrm>
          <a:prstGeom prst="rect">
            <a:avLst/>
          </a:prstGeom>
          <a:solidFill>
            <a:srgbClr val="92D050"/>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3200">
                <a:solidFill>
                  <a:srgbClr val="000000"/>
                </a:solidFill>
                <a:latin typeface="Arial"/>
                <a:ea typeface="Arial"/>
                <a:cs typeface="Arial"/>
                <a:sym typeface="Arial"/>
              </a:rPr>
              <a:t>     </a:t>
            </a:r>
            <a:r>
              <a:rPr lang="en-US" sz="3600">
                <a:solidFill>
                  <a:srgbClr val="003300"/>
                </a:solidFill>
                <a:latin typeface="Times New Roman"/>
                <a:ea typeface="Times New Roman"/>
                <a:cs typeface="Times New Roman"/>
                <a:sym typeface="Times New Roman"/>
              </a:rPr>
              <a:t>2 chục + 8 chục = 10 chục</a:t>
            </a:r>
            <a:endParaRPr sz="3600">
              <a:solidFill>
                <a:srgbClr val="00330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3600">
                <a:solidFill>
                  <a:srgbClr val="003300"/>
                </a:solidFill>
                <a:latin typeface="Times New Roman"/>
                <a:ea typeface="Times New Roman"/>
                <a:cs typeface="Times New Roman"/>
                <a:sym typeface="Times New Roman"/>
              </a:rPr>
              <a:t>            20 + 80 = 100  </a:t>
            </a:r>
            <a:endParaRPr sz="3600">
              <a:solidFill>
                <a:srgbClr val="0033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4"/>
                                        </p:tgtEl>
                                        <p:attrNameLst>
                                          <p:attrName>style.visibility</p:attrName>
                                        </p:attrNameLst>
                                      </p:cBhvr>
                                      <p:to>
                                        <p:strVal val="visible"/>
                                      </p:to>
                                    </p:set>
                                    <p:animEffect transition="in" filter="fade">
                                      <p:cBhvr>
                                        <p:cTn id="7" dur="1000"/>
                                        <p:tgtEl>
                                          <p:spTgt spid="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868"/>
        <p:cNvGrpSpPr/>
        <p:nvPr/>
      </p:nvGrpSpPr>
      <p:grpSpPr>
        <a:xfrm>
          <a:off x="0" y="0"/>
          <a:ext cx="0" cy="0"/>
          <a:chOff x="0" y="0"/>
          <a:chExt cx="0" cy="0"/>
        </a:xfrm>
      </p:grpSpPr>
      <p:grpSp>
        <p:nvGrpSpPr>
          <p:cNvPr id="869" name="Google Shape;869;p7"/>
          <p:cNvGrpSpPr/>
          <p:nvPr/>
        </p:nvGrpSpPr>
        <p:grpSpPr>
          <a:xfrm>
            <a:off x="1676401" y="188846"/>
            <a:ext cx="9143691" cy="3412630"/>
            <a:chOff x="330958" y="248315"/>
            <a:chExt cx="9143691" cy="3412630"/>
          </a:xfrm>
        </p:grpSpPr>
        <p:pic>
          <p:nvPicPr>
            <p:cNvPr id="870" name="Google Shape;870;p7"/>
            <p:cNvPicPr preferRelativeResize="0"/>
            <p:nvPr/>
          </p:nvPicPr>
          <p:blipFill rotWithShape="1">
            <a:blip r:embed="rId3">
              <a:alphaModFix/>
            </a:blip>
            <a:srcRect/>
            <a:stretch/>
          </p:blipFill>
          <p:spPr>
            <a:xfrm>
              <a:off x="1593072" y="248315"/>
              <a:ext cx="5898682" cy="3063481"/>
            </a:xfrm>
            <a:prstGeom prst="rect">
              <a:avLst/>
            </a:prstGeom>
            <a:noFill/>
            <a:ln>
              <a:noFill/>
            </a:ln>
          </p:spPr>
        </p:pic>
        <p:grpSp>
          <p:nvGrpSpPr>
            <p:cNvPr id="871" name="Google Shape;871;p7"/>
            <p:cNvGrpSpPr/>
            <p:nvPr/>
          </p:nvGrpSpPr>
          <p:grpSpPr>
            <a:xfrm>
              <a:off x="6630274" y="381000"/>
              <a:ext cx="2844375" cy="3247712"/>
              <a:chOff x="8876763" y="-521788"/>
              <a:chExt cx="2844375" cy="3247712"/>
            </a:xfrm>
          </p:grpSpPr>
          <p:pic>
            <p:nvPicPr>
              <p:cNvPr id="872" name="Google Shape;872;p7"/>
              <p:cNvPicPr preferRelativeResize="0"/>
              <p:nvPr/>
            </p:nvPicPr>
            <p:blipFill rotWithShape="1">
              <a:blip r:embed="rId4">
                <a:alphaModFix/>
              </a:blip>
              <a:srcRect/>
              <a:stretch/>
            </p:blipFill>
            <p:spPr>
              <a:xfrm>
                <a:off x="8901738" y="-521788"/>
                <a:ext cx="2819400" cy="3247712"/>
              </a:xfrm>
              <a:prstGeom prst="rect">
                <a:avLst/>
              </a:prstGeom>
              <a:noFill/>
              <a:ln>
                <a:noFill/>
              </a:ln>
            </p:spPr>
          </p:pic>
          <p:grpSp>
            <p:nvGrpSpPr>
              <p:cNvPr id="873" name="Google Shape;873;p7"/>
              <p:cNvGrpSpPr/>
              <p:nvPr/>
            </p:nvGrpSpPr>
            <p:grpSpPr>
              <a:xfrm>
                <a:off x="8876763" y="1589993"/>
                <a:ext cx="1191635" cy="857409"/>
                <a:chOff x="8015653" y="2725924"/>
                <a:chExt cx="1191635" cy="857409"/>
              </a:xfrm>
            </p:grpSpPr>
            <p:pic>
              <p:nvPicPr>
                <p:cNvPr id="874" name="Google Shape;874;p7"/>
                <p:cNvPicPr preferRelativeResize="0"/>
                <p:nvPr/>
              </p:nvPicPr>
              <p:blipFill rotWithShape="1">
                <a:blip r:embed="rId5">
                  <a:alphaModFix/>
                </a:blip>
                <a:srcRect/>
                <a:stretch/>
              </p:blipFill>
              <p:spPr>
                <a:xfrm>
                  <a:off x="8015653" y="2725924"/>
                  <a:ext cx="1093467" cy="857409"/>
                </a:xfrm>
                <a:prstGeom prst="rect">
                  <a:avLst/>
                </a:prstGeom>
                <a:noFill/>
                <a:ln>
                  <a:noFill/>
                </a:ln>
              </p:spPr>
            </p:pic>
            <p:pic>
              <p:nvPicPr>
                <p:cNvPr id="875" name="Google Shape;875;p7"/>
                <p:cNvPicPr preferRelativeResize="0"/>
                <p:nvPr/>
              </p:nvPicPr>
              <p:blipFill rotWithShape="1">
                <a:blip r:embed="rId6">
                  <a:alphaModFix/>
                </a:blip>
                <a:srcRect/>
                <a:stretch/>
              </p:blipFill>
              <p:spPr>
                <a:xfrm flipH="1">
                  <a:off x="8217302" y="2799166"/>
                  <a:ext cx="690168" cy="501317"/>
                </a:xfrm>
                <a:prstGeom prst="rect">
                  <a:avLst/>
                </a:prstGeom>
                <a:noFill/>
                <a:ln>
                  <a:noFill/>
                </a:ln>
              </p:spPr>
            </p:pic>
            <p:grpSp>
              <p:nvGrpSpPr>
                <p:cNvPr id="876" name="Google Shape;876;p7"/>
                <p:cNvGrpSpPr/>
                <p:nvPr/>
              </p:nvGrpSpPr>
              <p:grpSpPr>
                <a:xfrm>
                  <a:off x="8057662" y="2866529"/>
                  <a:ext cx="1149626" cy="494544"/>
                  <a:chOff x="9979481" y="2866529"/>
                  <a:chExt cx="1149626" cy="494544"/>
                </a:xfrm>
              </p:grpSpPr>
              <p:pic>
                <p:nvPicPr>
                  <p:cNvPr id="877" name="Google Shape;877;p7"/>
                  <p:cNvPicPr preferRelativeResize="0"/>
                  <p:nvPr/>
                </p:nvPicPr>
                <p:blipFill rotWithShape="1">
                  <a:blip r:embed="rId7">
                    <a:alphaModFix/>
                  </a:blip>
                  <a:srcRect/>
                  <a:stretch/>
                </p:blipFill>
                <p:spPr>
                  <a:xfrm flipH="1">
                    <a:off x="10516353" y="2866529"/>
                    <a:ext cx="612754" cy="445086"/>
                  </a:xfrm>
                  <a:prstGeom prst="rect">
                    <a:avLst/>
                  </a:prstGeom>
                  <a:noFill/>
                  <a:ln>
                    <a:noFill/>
                  </a:ln>
                </p:spPr>
              </p:pic>
              <p:pic>
                <p:nvPicPr>
                  <p:cNvPr id="878" name="Google Shape;878;p7"/>
                  <p:cNvPicPr preferRelativeResize="0"/>
                  <p:nvPr/>
                </p:nvPicPr>
                <p:blipFill rotWithShape="1">
                  <a:blip r:embed="rId7">
                    <a:alphaModFix/>
                  </a:blip>
                  <a:srcRect/>
                  <a:stretch/>
                </p:blipFill>
                <p:spPr>
                  <a:xfrm flipH="1">
                    <a:off x="9979481" y="2866529"/>
                    <a:ext cx="612754" cy="445086"/>
                  </a:xfrm>
                  <a:prstGeom prst="rect">
                    <a:avLst/>
                  </a:prstGeom>
                  <a:noFill/>
                  <a:ln>
                    <a:noFill/>
                  </a:ln>
                </p:spPr>
              </p:pic>
              <p:pic>
                <p:nvPicPr>
                  <p:cNvPr id="879" name="Google Shape;879;p7"/>
                  <p:cNvPicPr preferRelativeResize="0"/>
                  <p:nvPr/>
                </p:nvPicPr>
                <p:blipFill rotWithShape="1">
                  <a:blip r:embed="rId7">
                    <a:alphaModFix/>
                  </a:blip>
                  <a:srcRect/>
                  <a:stretch/>
                </p:blipFill>
                <p:spPr>
                  <a:xfrm flipH="1">
                    <a:off x="10311438" y="2915987"/>
                    <a:ext cx="612754" cy="445086"/>
                  </a:xfrm>
                  <a:prstGeom prst="rect">
                    <a:avLst/>
                  </a:prstGeom>
                  <a:noFill/>
                  <a:ln>
                    <a:noFill/>
                  </a:ln>
                </p:spPr>
              </p:pic>
            </p:grpSp>
          </p:grpSp>
        </p:grpSp>
        <p:pic>
          <p:nvPicPr>
            <p:cNvPr id="880" name="Google Shape;880;p7"/>
            <p:cNvPicPr preferRelativeResize="0"/>
            <p:nvPr/>
          </p:nvPicPr>
          <p:blipFill rotWithShape="1">
            <a:blip r:embed="rId8">
              <a:alphaModFix/>
            </a:blip>
            <a:srcRect/>
            <a:stretch/>
          </p:blipFill>
          <p:spPr>
            <a:xfrm>
              <a:off x="330958" y="1704742"/>
              <a:ext cx="1471681" cy="1956203"/>
            </a:xfrm>
            <a:prstGeom prst="rect">
              <a:avLst/>
            </a:prstGeom>
            <a:noFill/>
            <a:ln>
              <a:noFill/>
            </a:ln>
          </p:spPr>
        </p:pic>
      </p:grpSp>
      <p:sp>
        <p:nvSpPr>
          <p:cNvPr id="881" name="Google Shape;881;p7"/>
          <p:cNvSpPr txBox="1"/>
          <p:nvPr/>
        </p:nvSpPr>
        <p:spPr>
          <a:xfrm>
            <a:off x="3576400" y="990601"/>
            <a:ext cx="48006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FFFF"/>
                </a:solidFill>
                <a:latin typeface="Times New Roman"/>
                <a:ea typeface="Times New Roman"/>
                <a:cs typeface="Times New Roman"/>
                <a:sym typeface="Times New Roman"/>
              </a:rPr>
              <a:t>100 - 30</a:t>
            </a:r>
            <a:endParaRPr sz="1800" b="1">
              <a:solidFill>
                <a:srgbClr val="FFFFFF"/>
              </a:solidFill>
              <a:latin typeface="Calibri"/>
              <a:ea typeface="Calibri"/>
              <a:cs typeface="Calibri"/>
              <a:sym typeface="Calibri"/>
            </a:endParaRPr>
          </a:p>
        </p:txBody>
      </p:sp>
      <p:sp>
        <p:nvSpPr>
          <p:cNvPr id="882" name="Google Shape;882;p7">
            <a:hlinkClick r:id="rId9" action="ppaction://hlinksldjump"/>
          </p:cNvPr>
          <p:cNvSpPr/>
          <p:nvPr/>
        </p:nvSpPr>
        <p:spPr>
          <a:xfrm>
            <a:off x="9410392" y="5791201"/>
            <a:ext cx="1043351" cy="858113"/>
          </a:xfrm>
          <a:prstGeom prst="rightArrow">
            <a:avLst>
              <a:gd name="adj1" fmla="val 50000"/>
              <a:gd name="adj2" fmla="val 50000"/>
            </a:avLst>
          </a:prstGeom>
          <a:solidFill>
            <a:srgbClr val="FFC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Times New Roman"/>
                <a:ea typeface="Times New Roman"/>
                <a:cs typeface="Times New Roman"/>
                <a:sym typeface="Times New Roman"/>
              </a:rPr>
              <a:t>Trở về</a:t>
            </a:r>
            <a:endParaRPr sz="1800" b="1">
              <a:solidFill>
                <a:srgbClr val="FFFFFF"/>
              </a:solidFill>
              <a:latin typeface="Times New Roman"/>
              <a:ea typeface="Times New Roman"/>
              <a:cs typeface="Times New Roman"/>
              <a:sym typeface="Times New Roman"/>
            </a:endParaRPr>
          </a:p>
        </p:txBody>
      </p:sp>
      <p:sp>
        <p:nvSpPr>
          <p:cNvPr id="883" name="Google Shape;883;p7"/>
          <p:cNvSpPr/>
          <p:nvPr/>
        </p:nvSpPr>
        <p:spPr>
          <a:xfrm>
            <a:off x="3300481" y="3912230"/>
            <a:ext cx="5689115" cy="2220153"/>
          </a:xfrm>
          <a:prstGeom prst="rect">
            <a:avLst/>
          </a:prstGeom>
          <a:solidFill>
            <a:srgbClr val="92D050"/>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3200">
                <a:solidFill>
                  <a:srgbClr val="000000"/>
                </a:solidFill>
                <a:latin typeface="Arial"/>
                <a:ea typeface="Arial"/>
                <a:cs typeface="Arial"/>
                <a:sym typeface="Arial"/>
              </a:rPr>
              <a:t>    </a:t>
            </a:r>
            <a:r>
              <a:rPr lang="en-US" sz="3600">
                <a:solidFill>
                  <a:srgbClr val="003300"/>
                </a:solidFill>
                <a:latin typeface="Times New Roman"/>
                <a:ea typeface="Times New Roman"/>
                <a:cs typeface="Times New Roman"/>
                <a:sym typeface="Times New Roman"/>
              </a:rPr>
              <a:t>10 chục - 3 chục = 7 chục</a:t>
            </a:r>
            <a:endParaRPr sz="3600">
              <a:solidFill>
                <a:srgbClr val="00330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3600">
                <a:solidFill>
                  <a:srgbClr val="003300"/>
                </a:solidFill>
                <a:latin typeface="Times New Roman"/>
                <a:ea typeface="Times New Roman"/>
                <a:cs typeface="Times New Roman"/>
                <a:sym typeface="Times New Roman"/>
              </a:rPr>
              <a:t>            100 - 30 = 70  </a:t>
            </a:r>
            <a:endParaRPr sz="3600">
              <a:solidFill>
                <a:srgbClr val="0033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3"/>
                                        </p:tgtEl>
                                        <p:attrNameLst>
                                          <p:attrName>style.visibility</p:attrName>
                                        </p:attrNameLst>
                                      </p:cBhvr>
                                      <p:to>
                                        <p:strVal val="visible"/>
                                      </p:to>
                                    </p:set>
                                    <p:animEffect transition="in" filter="fade">
                                      <p:cBhvr>
                                        <p:cTn id="7" dur="10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887"/>
        <p:cNvGrpSpPr/>
        <p:nvPr/>
      </p:nvGrpSpPr>
      <p:grpSpPr>
        <a:xfrm>
          <a:off x="0" y="0"/>
          <a:ext cx="0" cy="0"/>
          <a:chOff x="0" y="0"/>
          <a:chExt cx="0" cy="0"/>
        </a:xfrm>
      </p:grpSpPr>
      <p:grpSp>
        <p:nvGrpSpPr>
          <p:cNvPr id="888" name="Google Shape;888;p8"/>
          <p:cNvGrpSpPr/>
          <p:nvPr/>
        </p:nvGrpSpPr>
        <p:grpSpPr>
          <a:xfrm>
            <a:off x="1728653" y="214971"/>
            <a:ext cx="9143691" cy="3412630"/>
            <a:chOff x="330958" y="248315"/>
            <a:chExt cx="9143691" cy="3412630"/>
          </a:xfrm>
        </p:grpSpPr>
        <p:pic>
          <p:nvPicPr>
            <p:cNvPr id="889" name="Google Shape;889;p8"/>
            <p:cNvPicPr preferRelativeResize="0"/>
            <p:nvPr/>
          </p:nvPicPr>
          <p:blipFill rotWithShape="1">
            <a:blip r:embed="rId3">
              <a:alphaModFix/>
            </a:blip>
            <a:srcRect/>
            <a:stretch/>
          </p:blipFill>
          <p:spPr>
            <a:xfrm>
              <a:off x="1593072" y="248315"/>
              <a:ext cx="5898682" cy="3063481"/>
            </a:xfrm>
            <a:prstGeom prst="rect">
              <a:avLst/>
            </a:prstGeom>
            <a:noFill/>
            <a:ln>
              <a:noFill/>
            </a:ln>
          </p:spPr>
        </p:pic>
        <p:grpSp>
          <p:nvGrpSpPr>
            <p:cNvPr id="890" name="Google Shape;890;p8"/>
            <p:cNvGrpSpPr/>
            <p:nvPr/>
          </p:nvGrpSpPr>
          <p:grpSpPr>
            <a:xfrm>
              <a:off x="6630274" y="381000"/>
              <a:ext cx="2844375" cy="3247712"/>
              <a:chOff x="8876763" y="-521788"/>
              <a:chExt cx="2844375" cy="3247712"/>
            </a:xfrm>
          </p:grpSpPr>
          <p:pic>
            <p:nvPicPr>
              <p:cNvPr id="891" name="Google Shape;891;p8"/>
              <p:cNvPicPr preferRelativeResize="0"/>
              <p:nvPr/>
            </p:nvPicPr>
            <p:blipFill rotWithShape="1">
              <a:blip r:embed="rId4">
                <a:alphaModFix/>
              </a:blip>
              <a:srcRect/>
              <a:stretch/>
            </p:blipFill>
            <p:spPr>
              <a:xfrm>
                <a:off x="8901738" y="-521788"/>
                <a:ext cx="2819400" cy="3247712"/>
              </a:xfrm>
              <a:prstGeom prst="rect">
                <a:avLst/>
              </a:prstGeom>
              <a:noFill/>
              <a:ln>
                <a:noFill/>
              </a:ln>
            </p:spPr>
          </p:pic>
          <p:grpSp>
            <p:nvGrpSpPr>
              <p:cNvPr id="892" name="Google Shape;892;p8"/>
              <p:cNvGrpSpPr/>
              <p:nvPr/>
            </p:nvGrpSpPr>
            <p:grpSpPr>
              <a:xfrm>
                <a:off x="8876763" y="1589993"/>
                <a:ext cx="1191635" cy="857409"/>
                <a:chOff x="8015653" y="2725924"/>
                <a:chExt cx="1191635" cy="857409"/>
              </a:xfrm>
            </p:grpSpPr>
            <p:pic>
              <p:nvPicPr>
                <p:cNvPr id="893" name="Google Shape;893;p8"/>
                <p:cNvPicPr preferRelativeResize="0"/>
                <p:nvPr/>
              </p:nvPicPr>
              <p:blipFill rotWithShape="1">
                <a:blip r:embed="rId5">
                  <a:alphaModFix/>
                </a:blip>
                <a:srcRect/>
                <a:stretch/>
              </p:blipFill>
              <p:spPr>
                <a:xfrm>
                  <a:off x="8015653" y="2725924"/>
                  <a:ext cx="1093467" cy="857409"/>
                </a:xfrm>
                <a:prstGeom prst="rect">
                  <a:avLst/>
                </a:prstGeom>
                <a:noFill/>
                <a:ln>
                  <a:noFill/>
                </a:ln>
              </p:spPr>
            </p:pic>
            <p:pic>
              <p:nvPicPr>
                <p:cNvPr id="894" name="Google Shape;894;p8"/>
                <p:cNvPicPr preferRelativeResize="0"/>
                <p:nvPr/>
              </p:nvPicPr>
              <p:blipFill rotWithShape="1">
                <a:blip r:embed="rId6">
                  <a:alphaModFix/>
                </a:blip>
                <a:srcRect/>
                <a:stretch/>
              </p:blipFill>
              <p:spPr>
                <a:xfrm flipH="1">
                  <a:off x="8217302" y="2799166"/>
                  <a:ext cx="690168" cy="501317"/>
                </a:xfrm>
                <a:prstGeom prst="rect">
                  <a:avLst/>
                </a:prstGeom>
                <a:noFill/>
                <a:ln>
                  <a:noFill/>
                </a:ln>
              </p:spPr>
            </p:pic>
            <p:grpSp>
              <p:nvGrpSpPr>
                <p:cNvPr id="895" name="Google Shape;895;p8"/>
                <p:cNvGrpSpPr/>
                <p:nvPr/>
              </p:nvGrpSpPr>
              <p:grpSpPr>
                <a:xfrm>
                  <a:off x="8057662" y="2866529"/>
                  <a:ext cx="1149626" cy="494544"/>
                  <a:chOff x="9979481" y="2866529"/>
                  <a:chExt cx="1149626" cy="494544"/>
                </a:xfrm>
              </p:grpSpPr>
              <p:pic>
                <p:nvPicPr>
                  <p:cNvPr id="896" name="Google Shape;896;p8"/>
                  <p:cNvPicPr preferRelativeResize="0"/>
                  <p:nvPr/>
                </p:nvPicPr>
                <p:blipFill rotWithShape="1">
                  <a:blip r:embed="rId7">
                    <a:alphaModFix/>
                  </a:blip>
                  <a:srcRect/>
                  <a:stretch/>
                </p:blipFill>
                <p:spPr>
                  <a:xfrm flipH="1">
                    <a:off x="10516353" y="2866529"/>
                    <a:ext cx="612754" cy="445086"/>
                  </a:xfrm>
                  <a:prstGeom prst="rect">
                    <a:avLst/>
                  </a:prstGeom>
                  <a:noFill/>
                  <a:ln>
                    <a:noFill/>
                  </a:ln>
                </p:spPr>
              </p:pic>
              <p:pic>
                <p:nvPicPr>
                  <p:cNvPr id="897" name="Google Shape;897;p8"/>
                  <p:cNvPicPr preferRelativeResize="0"/>
                  <p:nvPr/>
                </p:nvPicPr>
                <p:blipFill rotWithShape="1">
                  <a:blip r:embed="rId7">
                    <a:alphaModFix/>
                  </a:blip>
                  <a:srcRect/>
                  <a:stretch/>
                </p:blipFill>
                <p:spPr>
                  <a:xfrm flipH="1">
                    <a:off x="9979481" y="2866529"/>
                    <a:ext cx="612754" cy="445086"/>
                  </a:xfrm>
                  <a:prstGeom prst="rect">
                    <a:avLst/>
                  </a:prstGeom>
                  <a:noFill/>
                  <a:ln>
                    <a:noFill/>
                  </a:ln>
                </p:spPr>
              </p:pic>
              <p:pic>
                <p:nvPicPr>
                  <p:cNvPr id="898" name="Google Shape;898;p8"/>
                  <p:cNvPicPr preferRelativeResize="0"/>
                  <p:nvPr/>
                </p:nvPicPr>
                <p:blipFill rotWithShape="1">
                  <a:blip r:embed="rId7">
                    <a:alphaModFix/>
                  </a:blip>
                  <a:srcRect/>
                  <a:stretch/>
                </p:blipFill>
                <p:spPr>
                  <a:xfrm flipH="1">
                    <a:off x="10311438" y="2915987"/>
                    <a:ext cx="612754" cy="445086"/>
                  </a:xfrm>
                  <a:prstGeom prst="rect">
                    <a:avLst/>
                  </a:prstGeom>
                  <a:noFill/>
                  <a:ln>
                    <a:noFill/>
                  </a:ln>
                </p:spPr>
              </p:pic>
            </p:grpSp>
          </p:grpSp>
        </p:grpSp>
        <p:pic>
          <p:nvPicPr>
            <p:cNvPr id="899" name="Google Shape;899;p8"/>
            <p:cNvPicPr preferRelativeResize="0"/>
            <p:nvPr/>
          </p:nvPicPr>
          <p:blipFill rotWithShape="1">
            <a:blip r:embed="rId8">
              <a:alphaModFix/>
            </a:blip>
            <a:srcRect/>
            <a:stretch/>
          </p:blipFill>
          <p:spPr>
            <a:xfrm>
              <a:off x="330958" y="1704742"/>
              <a:ext cx="1471681" cy="1956203"/>
            </a:xfrm>
            <a:prstGeom prst="rect">
              <a:avLst/>
            </a:prstGeom>
            <a:noFill/>
            <a:ln>
              <a:noFill/>
            </a:ln>
          </p:spPr>
        </p:pic>
      </p:grpSp>
      <p:sp>
        <p:nvSpPr>
          <p:cNvPr id="900" name="Google Shape;900;p8"/>
          <p:cNvSpPr txBox="1"/>
          <p:nvPr/>
        </p:nvSpPr>
        <p:spPr>
          <a:xfrm>
            <a:off x="3576400" y="990601"/>
            <a:ext cx="48006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FFFF"/>
                </a:solidFill>
                <a:latin typeface="Times New Roman"/>
                <a:ea typeface="Times New Roman"/>
                <a:cs typeface="Times New Roman"/>
                <a:sym typeface="Times New Roman"/>
              </a:rPr>
              <a:t>100 – 50 = </a:t>
            </a:r>
            <a:endParaRPr sz="1800" b="1">
              <a:solidFill>
                <a:srgbClr val="FFFFFF"/>
              </a:solidFill>
              <a:latin typeface="Calibri"/>
              <a:ea typeface="Calibri"/>
              <a:cs typeface="Calibri"/>
              <a:sym typeface="Calibri"/>
            </a:endParaRPr>
          </a:p>
        </p:txBody>
      </p:sp>
      <p:sp>
        <p:nvSpPr>
          <p:cNvPr id="901" name="Google Shape;901;p8">
            <a:hlinkClick r:id="rId9" action="ppaction://hlinksldjump"/>
          </p:cNvPr>
          <p:cNvSpPr/>
          <p:nvPr/>
        </p:nvSpPr>
        <p:spPr>
          <a:xfrm>
            <a:off x="9410392" y="5791201"/>
            <a:ext cx="1043351" cy="858113"/>
          </a:xfrm>
          <a:prstGeom prst="rightArrow">
            <a:avLst>
              <a:gd name="adj1" fmla="val 50000"/>
              <a:gd name="adj2" fmla="val 50000"/>
            </a:avLst>
          </a:prstGeom>
          <a:solidFill>
            <a:srgbClr val="FFC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Times New Roman"/>
                <a:ea typeface="Times New Roman"/>
                <a:cs typeface="Times New Roman"/>
                <a:sym typeface="Times New Roman"/>
              </a:rPr>
              <a:t>Trở về</a:t>
            </a:r>
            <a:endParaRPr sz="1800" b="1">
              <a:solidFill>
                <a:srgbClr val="FFFFFF"/>
              </a:solidFill>
              <a:latin typeface="Times New Roman"/>
              <a:ea typeface="Times New Roman"/>
              <a:cs typeface="Times New Roman"/>
              <a:sym typeface="Times New Roman"/>
            </a:endParaRPr>
          </a:p>
        </p:txBody>
      </p:sp>
      <p:sp>
        <p:nvSpPr>
          <p:cNvPr id="902" name="Google Shape;902;p8"/>
          <p:cNvSpPr/>
          <p:nvPr/>
        </p:nvSpPr>
        <p:spPr>
          <a:xfrm>
            <a:off x="3300481" y="3912230"/>
            <a:ext cx="5689115" cy="2220153"/>
          </a:xfrm>
          <a:prstGeom prst="rect">
            <a:avLst/>
          </a:prstGeom>
          <a:solidFill>
            <a:srgbClr val="92D050"/>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3200">
                <a:solidFill>
                  <a:srgbClr val="000000"/>
                </a:solidFill>
                <a:latin typeface="Arial"/>
                <a:ea typeface="Arial"/>
                <a:cs typeface="Arial"/>
                <a:sym typeface="Arial"/>
              </a:rPr>
              <a:t>    </a:t>
            </a:r>
            <a:r>
              <a:rPr lang="en-US" sz="3600">
                <a:solidFill>
                  <a:srgbClr val="003300"/>
                </a:solidFill>
                <a:latin typeface="Times New Roman"/>
                <a:ea typeface="Times New Roman"/>
                <a:cs typeface="Times New Roman"/>
                <a:sym typeface="Times New Roman"/>
              </a:rPr>
              <a:t>10 chục - 5 chục = 5 chục</a:t>
            </a:r>
            <a:endParaRPr sz="3600">
              <a:solidFill>
                <a:srgbClr val="00330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3600">
                <a:solidFill>
                  <a:srgbClr val="003300"/>
                </a:solidFill>
                <a:latin typeface="Times New Roman"/>
                <a:ea typeface="Times New Roman"/>
                <a:cs typeface="Times New Roman"/>
                <a:sym typeface="Times New Roman"/>
              </a:rPr>
              <a:t>            100 - 50 = 50  </a:t>
            </a:r>
            <a:endParaRPr sz="3600">
              <a:solidFill>
                <a:srgbClr val="0033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2"/>
                                        </p:tgtEl>
                                        <p:attrNameLst>
                                          <p:attrName>style.visibility</p:attrName>
                                        </p:attrNameLst>
                                      </p:cBhvr>
                                      <p:to>
                                        <p:strVal val="visible"/>
                                      </p:to>
                                    </p:set>
                                    <p:animEffect transition="in" filter="fade">
                                      <p:cBhvr>
                                        <p:cTn id="7" dur="1000"/>
                                        <p:tgtEl>
                                          <p:spTgt spid="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906"/>
        <p:cNvGrpSpPr/>
        <p:nvPr/>
      </p:nvGrpSpPr>
      <p:grpSpPr>
        <a:xfrm>
          <a:off x="0" y="0"/>
          <a:ext cx="0" cy="0"/>
          <a:chOff x="0" y="0"/>
          <a:chExt cx="0" cy="0"/>
        </a:xfrm>
      </p:grpSpPr>
      <p:grpSp>
        <p:nvGrpSpPr>
          <p:cNvPr id="907" name="Google Shape;907;p9"/>
          <p:cNvGrpSpPr/>
          <p:nvPr/>
        </p:nvGrpSpPr>
        <p:grpSpPr>
          <a:xfrm>
            <a:off x="1676401" y="188846"/>
            <a:ext cx="9143691" cy="3412630"/>
            <a:chOff x="330958" y="248315"/>
            <a:chExt cx="9143691" cy="3412630"/>
          </a:xfrm>
        </p:grpSpPr>
        <p:pic>
          <p:nvPicPr>
            <p:cNvPr id="908" name="Google Shape;908;p9"/>
            <p:cNvPicPr preferRelativeResize="0"/>
            <p:nvPr/>
          </p:nvPicPr>
          <p:blipFill rotWithShape="1">
            <a:blip r:embed="rId3">
              <a:alphaModFix/>
            </a:blip>
            <a:srcRect/>
            <a:stretch/>
          </p:blipFill>
          <p:spPr>
            <a:xfrm>
              <a:off x="1593072" y="248315"/>
              <a:ext cx="5898682" cy="3063481"/>
            </a:xfrm>
            <a:prstGeom prst="rect">
              <a:avLst/>
            </a:prstGeom>
            <a:noFill/>
            <a:ln>
              <a:noFill/>
            </a:ln>
          </p:spPr>
        </p:pic>
        <p:grpSp>
          <p:nvGrpSpPr>
            <p:cNvPr id="909" name="Google Shape;909;p9"/>
            <p:cNvGrpSpPr/>
            <p:nvPr/>
          </p:nvGrpSpPr>
          <p:grpSpPr>
            <a:xfrm>
              <a:off x="6630274" y="381000"/>
              <a:ext cx="2844375" cy="3247712"/>
              <a:chOff x="8876763" y="-521788"/>
              <a:chExt cx="2844375" cy="3247712"/>
            </a:xfrm>
          </p:grpSpPr>
          <p:pic>
            <p:nvPicPr>
              <p:cNvPr id="910" name="Google Shape;910;p9"/>
              <p:cNvPicPr preferRelativeResize="0"/>
              <p:nvPr/>
            </p:nvPicPr>
            <p:blipFill rotWithShape="1">
              <a:blip r:embed="rId4">
                <a:alphaModFix/>
              </a:blip>
              <a:srcRect/>
              <a:stretch/>
            </p:blipFill>
            <p:spPr>
              <a:xfrm>
                <a:off x="8901738" y="-521788"/>
                <a:ext cx="2819400" cy="3247712"/>
              </a:xfrm>
              <a:prstGeom prst="rect">
                <a:avLst/>
              </a:prstGeom>
              <a:noFill/>
              <a:ln>
                <a:noFill/>
              </a:ln>
            </p:spPr>
          </p:pic>
          <p:grpSp>
            <p:nvGrpSpPr>
              <p:cNvPr id="911" name="Google Shape;911;p9"/>
              <p:cNvGrpSpPr/>
              <p:nvPr/>
            </p:nvGrpSpPr>
            <p:grpSpPr>
              <a:xfrm>
                <a:off x="8876763" y="1589993"/>
                <a:ext cx="1191635" cy="857409"/>
                <a:chOff x="8015653" y="2725924"/>
                <a:chExt cx="1191635" cy="857409"/>
              </a:xfrm>
            </p:grpSpPr>
            <p:pic>
              <p:nvPicPr>
                <p:cNvPr id="912" name="Google Shape;912;p9"/>
                <p:cNvPicPr preferRelativeResize="0"/>
                <p:nvPr/>
              </p:nvPicPr>
              <p:blipFill rotWithShape="1">
                <a:blip r:embed="rId5">
                  <a:alphaModFix/>
                </a:blip>
                <a:srcRect/>
                <a:stretch/>
              </p:blipFill>
              <p:spPr>
                <a:xfrm>
                  <a:off x="8015653" y="2725924"/>
                  <a:ext cx="1093467" cy="857409"/>
                </a:xfrm>
                <a:prstGeom prst="rect">
                  <a:avLst/>
                </a:prstGeom>
                <a:noFill/>
                <a:ln>
                  <a:noFill/>
                </a:ln>
              </p:spPr>
            </p:pic>
            <p:pic>
              <p:nvPicPr>
                <p:cNvPr id="913" name="Google Shape;913;p9"/>
                <p:cNvPicPr preferRelativeResize="0"/>
                <p:nvPr/>
              </p:nvPicPr>
              <p:blipFill rotWithShape="1">
                <a:blip r:embed="rId6">
                  <a:alphaModFix/>
                </a:blip>
                <a:srcRect/>
                <a:stretch/>
              </p:blipFill>
              <p:spPr>
                <a:xfrm flipH="1">
                  <a:off x="8217302" y="2799166"/>
                  <a:ext cx="690168" cy="501317"/>
                </a:xfrm>
                <a:prstGeom prst="rect">
                  <a:avLst/>
                </a:prstGeom>
                <a:noFill/>
                <a:ln>
                  <a:noFill/>
                </a:ln>
              </p:spPr>
            </p:pic>
            <p:grpSp>
              <p:nvGrpSpPr>
                <p:cNvPr id="914" name="Google Shape;914;p9"/>
                <p:cNvGrpSpPr/>
                <p:nvPr/>
              </p:nvGrpSpPr>
              <p:grpSpPr>
                <a:xfrm>
                  <a:off x="8057662" y="2866529"/>
                  <a:ext cx="1149626" cy="494544"/>
                  <a:chOff x="9979481" y="2866529"/>
                  <a:chExt cx="1149626" cy="494544"/>
                </a:xfrm>
              </p:grpSpPr>
              <p:pic>
                <p:nvPicPr>
                  <p:cNvPr id="915" name="Google Shape;915;p9"/>
                  <p:cNvPicPr preferRelativeResize="0"/>
                  <p:nvPr/>
                </p:nvPicPr>
                <p:blipFill rotWithShape="1">
                  <a:blip r:embed="rId7">
                    <a:alphaModFix/>
                  </a:blip>
                  <a:srcRect/>
                  <a:stretch/>
                </p:blipFill>
                <p:spPr>
                  <a:xfrm flipH="1">
                    <a:off x="10516353" y="2866529"/>
                    <a:ext cx="612754" cy="445086"/>
                  </a:xfrm>
                  <a:prstGeom prst="rect">
                    <a:avLst/>
                  </a:prstGeom>
                  <a:noFill/>
                  <a:ln>
                    <a:noFill/>
                  </a:ln>
                </p:spPr>
              </p:pic>
              <p:pic>
                <p:nvPicPr>
                  <p:cNvPr id="916" name="Google Shape;916;p9"/>
                  <p:cNvPicPr preferRelativeResize="0"/>
                  <p:nvPr/>
                </p:nvPicPr>
                <p:blipFill rotWithShape="1">
                  <a:blip r:embed="rId7">
                    <a:alphaModFix/>
                  </a:blip>
                  <a:srcRect/>
                  <a:stretch/>
                </p:blipFill>
                <p:spPr>
                  <a:xfrm flipH="1">
                    <a:off x="9979481" y="2866529"/>
                    <a:ext cx="612754" cy="445086"/>
                  </a:xfrm>
                  <a:prstGeom prst="rect">
                    <a:avLst/>
                  </a:prstGeom>
                  <a:noFill/>
                  <a:ln>
                    <a:noFill/>
                  </a:ln>
                </p:spPr>
              </p:pic>
              <p:pic>
                <p:nvPicPr>
                  <p:cNvPr id="917" name="Google Shape;917;p9"/>
                  <p:cNvPicPr preferRelativeResize="0"/>
                  <p:nvPr/>
                </p:nvPicPr>
                <p:blipFill rotWithShape="1">
                  <a:blip r:embed="rId7">
                    <a:alphaModFix/>
                  </a:blip>
                  <a:srcRect/>
                  <a:stretch/>
                </p:blipFill>
                <p:spPr>
                  <a:xfrm flipH="1">
                    <a:off x="10311438" y="2915987"/>
                    <a:ext cx="612754" cy="445086"/>
                  </a:xfrm>
                  <a:prstGeom prst="rect">
                    <a:avLst/>
                  </a:prstGeom>
                  <a:noFill/>
                  <a:ln>
                    <a:noFill/>
                  </a:ln>
                </p:spPr>
              </p:pic>
            </p:grpSp>
          </p:grpSp>
        </p:grpSp>
        <p:pic>
          <p:nvPicPr>
            <p:cNvPr id="918" name="Google Shape;918;p9"/>
            <p:cNvPicPr preferRelativeResize="0"/>
            <p:nvPr/>
          </p:nvPicPr>
          <p:blipFill rotWithShape="1">
            <a:blip r:embed="rId8">
              <a:alphaModFix/>
            </a:blip>
            <a:srcRect/>
            <a:stretch/>
          </p:blipFill>
          <p:spPr>
            <a:xfrm>
              <a:off x="330958" y="1704742"/>
              <a:ext cx="1471681" cy="1956203"/>
            </a:xfrm>
            <a:prstGeom prst="rect">
              <a:avLst/>
            </a:prstGeom>
            <a:noFill/>
            <a:ln>
              <a:noFill/>
            </a:ln>
          </p:spPr>
        </p:pic>
      </p:grpSp>
      <p:sp>
        <p:nvSpPr>
          <p:cNvPr id="919" name="Google Shape;919;p9">
            <a:hlinkClick r:id="rId9" action="ppaction://hlinksldjump"/>
          </p:cNvPr>
          <p:cNvSpPr/>
          <p:nvPr/>
        </p:nvSpPr>
        <p:spPr>
          <a:xfrm>
            <a:off x="9405785" y="5984898"/>
            <a:ext cx="1043351" cy="858113"/>
          </a:xfrm>
          <a:prstGeom prst="rightArrow">
            <a:avLst>
              <a:gd name="adj1" fmla="val 50000"/>
              <a:gd name="adj2" fmla="val 50000"/>
            </a:avLst>
          </a:prstGeom>
          <a:solidFill>
            <a:srgbClr val="FFC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Times New Roman"/>
                <a:ea typeface="Times New Roman"/>
                <a:cs typeface="Times New Roman"/>
                <a:sym typeface="Times New Roman"/>
              </a:rPr>
              <a:t>Trở về</a:t>
            </a:r>
            <a:endParaRPr sz="1800" b="1">
              <a:solidFill>
                <a:srgbClr val="FFFFFF"/>
              </a:solidFill>
              <a:latin typeface="Times New Roman"/>
              <a:ea typeface="Times New Roman"/>
              <a:cs typeface="Times New Roman"/>
              <a:sym typeface="Times New Roman"/>
            </a:endParaRPr>
          </a:p>
        </p:txBody>
      </p:sp>
      <p:sp>
        <p:nvSpPr>
          <p:cNvPr id="920" name="Google Shape;920;p9"/>
          <p:cNvSpPr txBox="1"/>
          <p:nvPr/>
        </p:nvSpPr>
        <p:spPr>
          <a:xfrm>
            <a:off x="3576400" y="990601"/>
            <a:ext cx="48006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FFFF"/>
                </a:solidFill>
                <a:latin typeface="Times New Roman"/>
                <a:ea typeface="Times New Roman"/>
                <a:cs typeface="Times New Roman"/>
                <a:sym typeface="Times New Roman"/>
              </a:rPr>
              <a:t>100 – 90 = </a:t>
            </a:r>
            <a:endParaRPr sz="1800" b="1">
              <a:solidFill>
                <a:srgbClr val="FFFFFF"/>
              </a:solidFill>
              <a:latin typeface="Calibri"/>
              <a:ea typeface="Calibri"/>
              <a:cs typeface="Calibri"/>
              <a:sym typeface="Calibri"/>
            </a:endParaRPr>
          </a:p>
        </p:txBody>
      </p:sp>
      <p:sp>
        <p:nvSpPr>
          <p:cNvPr id="921" name="Google Shape;921;p9"/>
          <p:cNvSpPr/>
          <p:nvPr/>
        </p:nvSpPr>
        <p:spPr>
          <a:xfrm>
            <a:off x="3300481" y="3912230"/>
            <a:ext cx="5689115" cy="2220153"/>
          </a:xfrm>
          <a:prstGeom prst="rect">
            <a:avLst/>
          </a:prstGeom>
          <a:solidFill>
            <a:srgbClr val="92D050"/>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3200">
                <a:solidFill>
                  <a:srgbClr val="000000"/>
                </a:solidFill>
                <a:latin typeface="Arial"/>
                <a:ea typeface="Arial"/>
                <a:cs typeface="Arial"/>
                <a:sym typeface="Arial"/>
              </a:rPr>
              <a:t>    </a:t>
            </a:r>
            <a:r>
              <a:rPr lang="en-US" sz="3600">
                <a:solidFill>
                  <a:srgbClr val="003300"/>
                </a:solidFill>
                <a:latin typeface="Times New Roman"/>
                <a:ea typeface="Times New Roman"/>
                <a:cs typeface="Times New Roman"/>
                <a:sym typeface="Times New Roman"/>
              </a:rPr>
              <a:t>10 chục - 9 chục = 1 chục</a:t>
            </a:r>
            <a:endParaRPr sz="3600">
              <a:solidFill>
                <a:srgbClr val="00330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3600">
                <a:solidFill>
                  <a:srgbClr val="003300"/>
                </a:solidFill>
                <a:latin typeface="Times New Roman"/>
                <a:ea typeface="Times New Roman"/>
                <a:cs typeface="Times New Roman"/>
                <a:sym typeface="Times New Roman"/>
              </a:rPr>
              <a:t>            100 - 90 = 10  </a:t>
            </a:r>
            <a:endParaRPr sz="3600">
              <a:solidFill>
                <a:srgbClr val="0033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
                                        </p:tgtEl>
                                        <p:attrNameLst>
                                          <p:attrName>style.visibility</p:attrName>
                                        </p:attrNameLst>
                                      </p:cBhvr>
                                      <p:to>
                                        <p:strVal val="visible"/>
                                      </p:to>
                                    </p:set>
                                    <p:animEffect transition="in" filter="fade">
                                      <p:cBhvr>
                                        <p:cTn id="7" dur="1000"/>
                                        <p:tgtEl>
                                          <p:spTgt spid="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578</Words>
  <Application>Microsoft Office PowerPoint</Application>
  <PresentationFormat>Widescreen</PresentationFormat>
  <Paragraphs>105</Paragraphs>
  <Slides>19</Slides>
  <Notes>18</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19</vt:i4>
      </vt:variant>
    </vt:vector>
  </HeadingPairs>
  <TitlesOfParts>
    <vt:vector size="40" baseType="lpstr">
      <vt:lpstr>等线</vt:lpstr>
      <vt:lpstr>Arima Madurai</vt:lpstr>
      <vt:lpstr>等线 Light</vt:lpstr>
      <vt:lpstr>Arima Madurai Black</vt:lpstr>
      <vt:lpstr>HP001 4 hàng</vt:lpstr>
      <vt:lpstr>Calibri</vt:lpstr>
      <vt:lpstr>Arial</vt:lpstr>
      <vt:lpstr>Times New Roman</vt:lpstr>
      <vt:lpstr>Judson</vt:lpstr>
      <vt:lpstr>Calibri Light</vt:lpstr>
      <vt:lpstr>2_Office Theme</vt:lpstr>
      <vt:lpstr>1_Office Theme</vt:lpstr>
      <vt:lpstr>3_Office Theme</vt:lpstr>
      <vt:lpstr>4_Office Theme</vt:lpstr>
      <vt:lpstr>5_Office Theme</vt:lpstr>
      <vt:lpstr>6_Office Theme</vt:lpstr>
      <vt:lpstr>7_Office Theme</vt:lpstr>
      <vt:lpstr>8_Office Theme</vt:lpstr>
      <vt:lpstr>9_Office Theme</vt:lpstr>
      <vt:lpstr>Office Theme</vt:lpstr>
      <vt:lpstr>10_Office Theme</vt:lpstr>
      <vt:lpstr>TRÒ CHƠI: HÁI DÂU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TRÒ CHƠI: HÁI DÂU</dc:title>
  <dc:creator>Admin</dc:creator>
  <cp:lastModifiedBy>Admin</cp:lastModifiedBy>
  <cp:revision>4</cp:revision>
  <dcterms:created xsi:type="dcterms:W3CDTF">2021-09-14T16:54:53Z</dcterms:created>
  <dcterms:modified xsi:type="dcterms:W3CDTF">2024-09-13T05:55:19Z</dcterms:modified>
</cp:coreProperties>
</file>