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media1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6"/>
  </p:notesMasterIdLst>
  <p:sldIdLst>
    <p:sldId id="326" r:id="rId3"/>
    <p:sldId id="363" r:id="rId4"/>
    <p:sldId id="259" r:id="rId5"/>
    <p:sldId id="362" r:id="rId6"/>
    <p:sldId id="261" r:id="rId7"/>
    <p:sldId id="257" r:id="rId8"/>
    <p:sldId id="272" r:id="rId9"/>
    <p:sldId id="273" r:id="rId10"/>
    <p:sldId id="274" r:id="rId11"/>
    <p:sldId id="275" r:id="rId12"/>
    <p:sldId id="276" r:id="rId13"/>
    <p:sldId id="258" r:id="rId14"/>
    <p:sldId id="260" r:id="rId15"/>
    <p:sldId id="262" r:id="rId16"/>
    <p:sldId id="263" r:id="rId17"/>
    <p:sldId id="264" r:id="rId18"/>
    <p:sldId id="265" r:id="rId19"/>
    <p:sldId id="266" r:id="rId20"/>
    <p:sldId id="267" r:id="rId21"/>
    <p:sldId id="271" r:id="rId22"/>
    <p:sldId id="364" r:id="rId23"/>
    <p:sldId id="365" r:id="rId24"/>
    <p:sldId id="36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2C2"/>
    <a:srgbClr val="FF9933"/>
    <a:srgbClr val="FFFFCC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923" autoAdjust="0"/>
  </p:normalViewPr>
  <p:slideViewPr>
    <p:cSldViewPr snapToGrid="0">
      <p:cViewPr varScale="1">
        <p:scale>
          <a:sx n="65" d="100"/>
          <a:sy n="65" d="100"/>
        </p:scale>
        <p:origin x="66" y="4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A64311-95C2-47AF-945E-3F56414F079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0BB4F9-1C72-4740-BCEE-0A1A06975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24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tính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0BB4F9-1C72-4740-BCEE-0A1A069752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56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3297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2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97992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幻灯片图像占位符 6041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文本占位符 6041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7109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8100-5847-45B3-8795-B54144CC4FE1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112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900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6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383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0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081" y="274596"/>
            <a:ext cx="10973838" cy="1143191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081" y="1600468"/>
            <a:ext cx="5430971" cy="45256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50794" y="1600469"/>
            <a:ext cx="5432125" cy="22071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50794" y="3917873"/>
            <a:ext cx="5432125" cy="220825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72911249"/>
      </p:ext>
    </p:extLst>
  </p:cSld>
  <p:clrMapOvr>
    <a:masterClrMapping/>
  </p:clrMapOvr>
  <p:transition spd="slow" advTm="1000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81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27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627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69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7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7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440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47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268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8712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45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5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4144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4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910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09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81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81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98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900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1383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40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0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9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368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409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58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78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43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pPr/>
              <a:t>11/9/2023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2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image" Target="../media/image22.emf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5.png"/><Relationship Id="rId4" Type="http://schemas.openxmlformats.org/officeDocument/2006/relationships/image" Target="../media/image22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17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openxmlformats.org/officeDocument/2006/relationships/tags" Target="../tags/tag4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5" Type="http://schemas.microsoft.com/office/2007/relationships/hdphoto" Target="../media/hdphoto4.wdp"/><Relationship Id="rId10" Type="http://schemas.openxmlformats.org/officeDocument/2006/relationships/image" Target="../media/image33.png"/><Relationship Id="rId19" Type="http://schemas.openxmlformats.org/officeDocument/2006/relationships/image" Target="../media/image41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44.gif"/><Relationship Id="rId5" Type="http://schemas.openxmlformats.org/officeDocument/2006/relationships/image" Target="../media/image47.png"/><Relationship Id="rId10" Type="http://schemas.openxmlformats.org/officeDocument/2006/relationships/image" Target="../media/image49.jpg"/><Relationship Id="rId4" Type="http://schemas.openxmlformats.org/officeDocument/2006/relationships/image" Target="../media/image46.jpg"/><Relationship Id="rId9" Type="http://schemas.openxmlformats.org/officeDocument/2006/relationships/image" Target="../media/image45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11" Type="http://schemas.openxmlformats.org/officeDocument/2006/relationships/image" Target="../media/image44.gif"/><Relationship Id="rId5" Type="http://schemas.openxmlformats.org/officeDocument/2006/relationships/image" Target="../media/image50.png"/><Relationship Id="rId10" Type="http://schemas.openxmlformats.org/officeDocument/2006/relationships/image" Target="../media/image49.jpg"/><Relationship Id="rId4" Type="http://schemas.openxmlformats.org/officeDocument/2006/relationships/image" Target="../media/image46.jpg"/><Relationship Id="rId9" Type="http://schemas.openxmlformats.org/officeDocument/2006/relationships/image" Target="../media/image45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44.gif"/><Relationship Id="rId5" Type="http://schemas.openxmlformats.org/officeDocument/2006/relationships/image" Target="../media/image51.png"/><Relationship Id="rId10" Type="http://schemas.openxmlformats.org/officeDocument/2006/relationships/image" Target="../media/image49.jpg"/><Relationship Id="rId4" Type="http://schemas.openxmlformats.org/officeDocument/2006/relationships/image" Target="../media/image46.jpg"/><Relationship Id="rId9" Type="http://schemas.openxmlformats.org/officeDocument/2006/relationships/image" Target="../media/image45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loud 13"/>
          <p:cNvSpPr/>
          <p:nvPr/>
        </p:nvSpPr>
        <p:spPr>
          <a:xfrm>
            <a:off x="2229847" y="1660680"/>
            <a:ext cx="7744702" cy="3302524"/>
          </a:xfrm>
          <a:prstGeom prst="cloud">
            <a:avLst/>
          </a:prstGeom>
          <a:solidFill>
            <a:srgbClr val="DB4DAC"/>
          </a:solidFill>
          <a:ln w="38100">
            <a:solidFill>
              <a:srgbClr val="FFFF0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19"/>
          <p:cNvGrpSpPr/>
          <p:nvPr/>
        </p:nvGrpSpPr>
        <p:grpSpPr>
          <a:xfrm>
            <a:off x="0" y="-794"/>
            <a:ext cx="12192000" cy="6858794"/>
            <a:chOff x="0" y="-794"/>
            <a:chExt cx="9144000" cy="6858794"/>
          </a:xfrm>
        </p:grpSpPr>
        <p:pic>
          <p:nvPicPr>
            <p:cNvPr id="5" name="Picture 3" descr="E:\2021 - ANH LOGO - CHUAN NHAT\c18.jpg"/>
            <p:cNvPicPr>
              <a:picLocks noChangeAspect="1" noChangeArrowheads="1"/>
            </p:cNvPicPr>
            <p:nvPr/>
          </p:nvPicPr>
          <p:blipFill>
            <a:blip r:embed="rId2" cstate="print"/>
            <a:srcRect b="70000"/>
            <a:stretch>
              <a:fillRect/>
            </a:stretch>
          </p:blipFill>
          <p:spPr bwMode="auto">
            <a:xfrm rot="10800000">
              <a:off x="2133600" y="89449"/>
              <a:ext cx="4876800" cy="901150"/>
            </a:xfrm>
            <a:prstGeom prst="rect">
              <a:avLst/>
            </a:prstGeom>
            <a:noFill/>
          </p:spPr>
        </p:pic>
        <p:pic>
          <p:nvPicPr>
            <p:cNvPr id="6" name="Picture 3" descr="E:\2021 - ANH LOGO - CHUAN NHAT\c18.jpg"/>
            <p:cNvPicPr>
              <a:picLocks noChangeAspect="1" noChangeArrowheads="1"/>
            </p:cNvPicPr>
            <p:nvPr/>
          </p:nvPicPr>
          <p:blipFill>
            <a:blip r:embed="rId2" cstate="print"/>
            <a:srcRect t="68750" b="2500"/>
            <a:stretch>
              <a:fillRect/>
            </a:stretch>
          </p:blipFill>
          <p:spPr bwMode="auto">
            <a:xfrm rot="10800000">
              <a:off x="2362200" y="5943601"/>
              <a:ext cx="4800600" cy="914398"/>
            </a:xfrm>
            <a:prstGeom prst="rect">
              <a:avLst/>
            </a:prstGeom>
            <a:noFill/>
          </p:spPr>
        </p:pic>
        <p:grpSp>
          <p:nvGrpSpPr>
            <p:cNvPr id="4" name="Group 12"/>
            <p:cNvGrpSpPr/>
            <p:nvPr/>
          </p:nvGrpSpPr>
          <p:grpSpPr>
            <a:xfrm>
              <a:off x="0" y="-794"/>
              <a:ext cx="9144000" cy="6858794"/>
              <a:chOff x="0" y="0"/>
              <a:chExt cx="9144000" cy="6858794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0" y="76200"/>
                <a:ext cx="9144000" cy="1588"/>
              </a:xfrm>
              <a:prstGeom prst="line">
                <a:avLst/>
              </a:prstGeom>
              <a:ln w="57150">
                <a:solidFill>
                  <a:srgbClr val="F042C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0" y="6780212"/>
                <a:ext cx="9144000" cy="1588"/>
              </a:xfrm>
              <a:prstGeom prst="line">
                <a:avLst/>
              </a:prstGeom>
              <a:ln w="57150">
                <a:solidFill>
                  <a:srgbClr val="F042C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 rot="5400000">
                <a:off x="-3353594" y="3429000"/>
                <a:ext cx="6858000" cy="1588"/>
              </a:xfrm>
              <a:prstGeom prst="line">
                <a:avLst/>
              </a:prstGeom>
              <a:ln w="57150">
                <a:solidFill>
                  <a:srgbClr val="F042C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5400000">
                <a:off x="5638006" y="3428206"/>
                <a:ext cx="6858000" cy="1588"/>
              </a:xfrm>
              <a:prstGeom prst="line">
                <a:avLst/>
              </a:prstGeom>
              <a:ln w="57150">
                <a:solidFill>
                  <a:srgbClr val="F042C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extBox 1"/>
          <p:cNvSpPr txBox="1"/>
          <p:nvPr/>
        </p:nvSpPr>
        <p:spPr>
          <a:xfrm>
            <a:off x="3031047" y="2360894"/>
            <a:ext cx="63161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073431" y="1109011"/>
            <a:ext cx="3200122" cy="12133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1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" b="51583" l="64970" r="99701">
                        <a14:foregroundMark x1="66267" y1="10987" x2="91018" y2="31657"/>
                        <a14:foregroundMark x1="65768" y1="20484" x2="94311" y2="16760"/>
                        <a14:foregroundMark x1="73353" y1="6518" x2="86627" y2="21043"/>
                        <a14:foregroundMark x1="81337" y1="3538" x2="91218" y2="18808"/>
                        <a14:foregroundMark x1="70659" y1="22346" x2="89820" y2="24022"/>
                        <a14:foregroundMark x1="67565" y1="12663" x2="86028" y2="2235"/>
                        <a14:foregroundMark x1="82535" y1="12849" x2="78443" y2="7449"/>
                        <a14:foregroundMark x1="78643" y1="13594" x2="80439" y2="9683"/>
                        <a14:foregroundMark x1="66766" y1="9870" x2="75349" y2="3166"/>
                        <a14:foregroundMark x1="90918" y1="24022" x2="96906" y2="27747"/>
                        <a14:foregroundMark x1="96407" y1="25326" x2="87824" y2="19181"/>
                        <a14:foregroundMark x1="74351" y1="13408" x2="81038" y2="17318"/>
                        <a14:foregroundMark x1="67864" y1="23650" x2="88523" y2="29609"/>
                        <a14:foregroundMark x1="67166" y1="6890" x2="66467" y2="28864"/>
                        <a14:foregroundMark x1="67864" y1="4655" x2="86826" y2="2048"/>
                        <a14:foregroundMark x1="86427" y1="3166" x2="96906" y2="2048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8853" t="17852" b="49425"/>
          <a:stretch/>
        </p:blipFill>
        <p:spPr>
          <a:xfrm>
            <a:off x="10382910" y="1143626"/>
            <a:ext cx="1809090" cy="3324830"/>
          </a:xfrm>
          <a:prstGeom prst="rect">
            <a:avLst/>
          </a:prstGeom>
        </p:spPr>
      </p:pic>
      <p:sp>
        <p:nvSpPr>
          <p:cNvPr id="16" name="Text Box 91"/>
          <p:cNvSpPr txBox="1">
            <a:spLocks noChangeArrowheads="1"/>
          </p:cNvSpPr>
          <p:nvPr/>
        </p:nvSpPr>
        <p:spPr bwMode="auto">
          <a:xfrm>
            <a:off x="7610716" y="1109011"/>
            <a:ext cx="25435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Times New Roman" pitchFamily="18" charset="0"/>
                <a:cs typeface="Times New Roman" panose="02020603050405020304" pitchFamily="18" charset="0"/>
              </a:rPr>
              <a:t>6  +  3 =  9                                   </a:t>
            </a:r>
          </a:p>
        </p:txBody>
      </p:sp>
      <p:sp>
        <p:nvSpPr>
          <p:cNvPr id="17" name="Text Box 91"/>
          <p:cNvSpPr txBox="1">
            <a:spLocks noChangeArrowheads="1"/>
          </p:cNvSpPr>
          <p:nvPr/>
        </p:nvSpPr>
        <p:spPr bwMode="auto">
          <a:xfrm>
            <a:off x="7025724" y="1657765"/>
            <a:ext cx="34378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latin typeface="Times New Roman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con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0" name="Content Placeholder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015" t="24908" r="55234" b="41202"/>
          <a:stretch/>
        </p:blipFill>
        <p:spPr>
          <a:xfrm>
            <a:off x="450103" y="313572"/>
            <a:ext cx="4132854" cy="2456522"/>
          </a:xfrm>
          <a:prstGeom prst="rect">
            <a:avLst/>
          </a:prstGeom>
        </p:spPr>
      </p:pic>
      <p:pic>
        <p:nvPicPr>
          <p:cNvPr id="31" name="Content Placeholder 18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7581" t="24908" r="33585" b="41202"/>
          <a:stretch/>
        </p:blipFill>
        <p:spPr>
          <a:xfrm>
            <a:off x="4526584" y="390072"/>
            <a:ext cx="2452718" cy="2581727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8897119" y="121132"/>
            <a:ext cx="2971581" cy="887397"/>
          </a:xfrm>
          <a:prstGeom prst="wedgeEllipseCallout">
            <a:avLst>
              <a:gd name="adj1" fmla="val 24341"/>
              <a:gd name="adj2" fmla="val 74170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xmlns="" id="{3F49F5F3-A722-BF46-9F89-0D927E6D9D74}"/>
              </a:ext>
            </a:extLst>
          </p:cNvPr>
          <p:cNvSpPr/>
          <p:nvPr/>
        </p:nvSpPr>
        <p:spPr>
          <a:xfrm>
            <a:off x="1103403" y="2662518"/>
            <a:ext cx="9279506" cy="3039035"/>
          </a:xfrm>
          <a:prstGeom prst="roundRect">
            <a:avLst/>
          </a:prstGeom>
          <a:solidFill>
            <a:srgbClr val="FFE285">
              <a:alpha val="8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49B2C73-DE33-5941-BF82-FF69031650DC}"/>
              </a:ext>
            </a:extLst>
          </p:cNvPr>
          <p:cNvSpPr/>
          <p:nvPr/>
        </p:nvSpPr>
        <p:spPr>
          <a:xfrm>
            <a:off x="2224258" y="2927780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3CE561D-F7FA-1645-A396-FC83B773FD40}"/>
              </a:ext>
            </a:extLst>
          </p:cNvPr>
          <p:cNvSpPr txBox="1"/>
          <p:nvPr/>
        </p:nvSpPr>
        <p:spPr>
          <a:xfrm>
            <a:off x="3574109" y="3034653"/>
            <a:ext cx="1171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6A9E1B99-BCD5-C84C-9992-6829CA85A03B}"/>
              </a:ext>
            </a:extLst>
          </p:cNvPr>
          <p:cNvSpPr/>
          <p:nvPr/>
        </p:nvSpPr>
        <p:spPr>
          <a:xfrm>
            <a:off x="5423133" y="2927780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80E8278-0C67-5E4D-8E5B-7A693B3240FC}"/>
              </a:ext>
            </a:extLst>
          </p:cNvPr>
          <p:cNvSpPr txBox="1"/>
          <p:nvPr/>
        </p:nvSpPr>
        <p:spPr>
          <a:xfrm>
            <a:off x="6520239" y="3034653"/>
            <a:ext cx="1171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78023970-C700-F244-99FF-9A78C039F25C}"/>
              </a:ext>
            </a:extLst>
          </p:cNvPr>
          <p:cNvSpPr/>
          <p:nvPr/>
        </p:nvSpPr>
        <p:spPr>
          <a:xfrm>
            <a:off x="8347333" y="2941067"/>
            <a:ext cx="672402" cy="71609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E3225007-6AA7-9243-A487-A6331DD16698}"/>
              </a:ext>
            </a:extLst>
          </p:cNvPr>
          <p:cNvSpPr/>
          <p:nvPr/>
        </p:nvSpPr>
        <p:spPr>
          <a:xfrm>
            <a:off x="1591834" y="3754793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 hạng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39E630E8-77CB-DF4B-9878-C4B0E60751C4}"/>
              </a:ext>
            </a:extLst>
          </p:cNvPr>
          <p:cNvSpPr/>
          <p:nvPr/>
        </p:nvSpPr>
        <p:spPr>
          <a:xfrm>
            <a:off x="4817124" y="3754792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 hạng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039AA5FF-29E5-1D43-9134-AE7C018B507C}"/>
              </a:ext>
            </a:extLst>
          </p:cNvPr>
          <p:cNvSpPr/>
          <p:nvPr/>
        </p:nvSpPr>
        <p:spPr>
          <a:xfrm>
            <a:off x="7847861" y="374966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</a:p>
        </p:txBody>
      </p:sp>
      <p:sp>
        <p:nvSpPr>
          <p:cNvPr id="41" name="Right Brace 40">
            <a:extLst>
              <a:ext uri="{FF2B5EF4-FFF2-40B4-BE49-F238E27FC236}">
                <a16:creationId xmlns:a16="http://schemas.microsoft.com/office/drawing/2014/main" xmlns="" id="{513D04D6-B31B-AC4A-88A4-E0A1A018BEED}"/>
              </a:ext>
            </a:extLst>
          </p:cNvPr>
          <p:cNvSpPr/>
          <p:nvPr/>
        </p:nvSpPr>
        <p:spPr>
          <a:xfrm rot="5400000">
            <a:off x="3906890" y="2020939"/>
            <a:ext cx="401243" cy="5031356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7AFD42E6-1AE5-F847-A74A-9778B727A543}"/>
              </a:ext>
            </a:extLst>
          </p:cNvPr>
          <p:cNvSpPr/>
          <p:nvPr/>
        </p:nvSpPr>
        <p:spPr>
          <a:xfrm>
            <a:off x="1628387" y="4806269"/>
            <a:ext cx="49948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3200" dirty="0">
                <a:latin typeface="Times New Roman" pitchFamily="18" charset="0"/>
                <a:cs typeface="Times New Roman" pitchFamily="18" charset="0"/>
              </a:rPr>
              <a:t>6 + 3 cũng gọi là </a:t>
            </a:r>
            <a:r>
              <a:rPr lang="x-none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x-none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Horizontal Scroll 13"/>
          <p:cNvSpPr/>
          <p:nvPr/>
        </p:nvSpPr>
        <p:spPr>
          <a:xfrm>
            <a:off x="1270664" y="5631852"/>
            <a:ext cx="9730372" cy="1057828"/>
          </a:xfrm>
          <a:prstGeom prst="horizontalScroll">
            <a:avLst/>
          </a:prstGeom>
          <a:solidFill>
            <a:schemeClr val="bg1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lấy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185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/>
      <p:bldP spid="17" grpId="0"/>
      <p:bldP spid="2" grpId="0" animBg="1"/>
      <p:bldP spid="25" grpId="0" animBg="1"/>
      <p:bldP spid="26" grpId="0" animBg="1"/>
      <p:bldP spid="27" grpId="0"/>
      <p:bldP spid="28" grpId="0" animBg="1"/>
      <p:bldP spid="29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965787" y="1600200"/>
            <a:ext cx="4789554" cy="146104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1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6" b="51583" l="64970" r="99701">
                        <a14:foregroundMark x1="66267" y1="10987" x2="91018" y2="31657"/>
                        <a14:foregroundMark x1="65768" y1="20484" x2="94311" y2="16760"/>
                        <a14:foregroundMark x1="73353" y1="6518" x2="86627" y2="21043"/>
                        <a14:foregroundMark x1="81337" y1="3538" x2="91218" y2="18808"/>
                        <a14:foregroundMark x1="70659" y1="22346" x2="89820" y2="24022"/>
                        <a14:foregroundMark x1="67565" y1="12663" x2="86028" y2="2235"/>
                        <a14:foregroundMark x1="82535" y1="12849" x2="78443" y2="7449"/>
                        <a14:foregroundMark x1="78643" y1="13594" x2="80439" y2="9683"/>
                        <a14:foregroundMark x1="66766" y1="9870" x2="75349" y2="3166"/>
                        <a14:foregroundMark x1="90918" y1="24022" x2="96906" y2="27747"/>
                        <a14:foregroundMark x1="96407" y1="25326" x2="87824" y2="19181"/>
                        <a14:foregroundMark x1="74351" y1="13408" x2="81038" y2="17318"/>
                        <a14:foregroundMark x1="67864" y1="23650" x2="88523" y2="29609"/>
                        <a14:foregroundMark x1="67166" y1="6890" x2="66467" y2="28864"/>
                        <a14:foregroundMark x1="67864" y1="4655" x2="86826" y2="2048"/>
                        <a14:foregroundMark x1="86427" y1="3166" x2="96906" y2="2048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88853" t="17852" b="49425"/>
          <a:stretch/>
        </p:blipFill>
        <p:spPr>
          <a:xfrm>
            <a:off x="9177351" y="2482754"/>
            <a:ext cx="2411115" cy="4064599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8616885" y="632013"/>
            <a:ext cx="2971581" cy="1264024"/>
          </a:xfrm>
          <a:prstGeom prst="wedgeEllipseCallout">
            <a:avLst>
              <a:gd name="adj1" fmla="val 17101"/>
              <a:gd name="adj2" fmla="val 92521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49B2C73-DE33-5941-BF82-FF69031650DC}"/>
              </a:ext>
            </a:extLst>
          </p:cNvPr>
          <p:cNvSpPr/>
          <p:nvPr/>
        </p:nvSpPr>
        <p:spPr>
          <a:xfrm>
            <a:off x="1561658" y="1960384"/>
            <a:ext cx="672402" cy="71609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x-none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3CE561D-F7FA-1645-A396-FC83B773FD40}"/>
              </a:ext>
            </a:extLst>
          </p:cNvPr>
          <p:cNvSpPr txBox="1"/>
          <p:nvPr/>
        </p:nvSpPr>
        <p:spPr>
          <a:xfrm>
            <a:off x="2911509" y="2067257"/>
            <a:ext cx="1171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6A9E1B99-BCD5-C84C-9992-6829CA85A03B}"/>
              </a:ext>
            </a:extLst>
          </p:cNvPr>
          <p:cNvSpPr/>
          <p:nvPr/>
        </p:nvSpPr>
        <p:spPr>
          <a:xfrm>
            <a:off x="4468970" y="1960384"/>
            <a:ext cx="963966" cy="71609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x-none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80E8278-0C67-5E4D-8E5B-7A693B3240FC}"/>
              </a:ext>
            </a:extLst>
          </p:cNvPr>
          <p:cNvSpPr txBox="1"/>
          <p:nvPr/>
        </p:nvSpPr>
        <p:spPr>
          <a:xfrm>
            <a:off x="5857639" y="2067257"/>
            <a:ext cx="1171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4800" dirty="0"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78023970-C700-F244-99FF-9A78C039F25C}"/>
              </a:ext>
            </a:extLst>
          </p:cNvPr>
          <p:cNvSpPr/>
          <p:nvPr/>
        </p:nvSpPr>
        <p:spPr>
          <a:xfrm>
            <a:off x="7302321" y="1946777"/>
            <a:ext cx="1041367" cy="71609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</a:t>
            </a:r>
            <a:endParaRPr lang="x-none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xmlns="" id="{E3225007-6AA7-9243-A487-A6331DD16698}"/>
              </a:ext>
            </a:extLst>
          </p:cNvPr>
          <p:cNvSpPr/>
          <p:nvPr/>
        </p:nvSpPr>
        <p:spPr>
          <a:xfrm>
            <a:off x="929234" y="3096503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 hạng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xmlns="" id="{39E630E8-77CB-DF4B-9878-C4B0E60751C4}"/>
              </a:ext>
            </a:extLst>
          </p:cNvPr>
          <p:cNvSpPr/>
          <p:nvPr/>
        </p:nvSpPr>
        <p:spPr>
          <a:xfrm>
            <a:off x="4154524" y="3089759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 hạng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xmlns="" id="{039AA5FF-29E5-1D43-9134-AE7C018B507C}"/>
              </a:ext>
            </a:extLst>
          </p:cNvPr>
          <p:cNvSpPr/>
          <p:nvPr/>
        </p:nvSpPr>
        <p:spPr>
          <a:xfrm>
            <a:off x="7185261" y="3061245"/>
            <a:ext cx="1806066" cy="6182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7AFD42E6-1AE5-F847-A74A-9778B727A543}"/>
              </a:ext>
            </a:extLst>
          </p:cNvPr>
          <p:cNvSpPr/>
          <p:nvPr/>
        </p:nvSpPr>
        <p:spPr>
          <a:xfrm>
            <a:off x="1561658" y="4430108"/>
            <a:ext cx="499480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x-none" sz="3200"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x-none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x-none" sz="3200" dirty="0">
                <a:latin typeface="Times New Roman" pitchFamily="18" charset="0"/>
                <a:cs typeface="Times New Roman" pitchFamily="18" charset="0"/>
              </a:rPr>
              <a:t>cũng gọi là </a:t>
            </a:r>
            <a:r>
              <a:rPr lang="x-none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x-none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6" name="Straight Arrow Connector 5"/>
          <p:cNvCxnSpPr>
            <a:stCxn id="26" idx="4"/>
          </p:cNvCxnSpPr>
          <p:nvPr/>
        </p:nvCxnSpPr>
        <p:spPr>
          <a:xfrm>
            <a:off x="1897859" y="2676477"/>
            <a:ext cx="0" cy="38476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950953" y="2685597"/>
            <a:ext cx="0" cy="38476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868847" y="2681270"/>
            <a:ext cx="0" cy="384768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AFD42E6-1AE5-F847-A74A-9778B727A543}"/>
              </a:ext>
            </a:extLst>
          </p:cNvPr>
          <p:cNvSpPr/>
          <p:nvPr/>
        </p:nvSpPr>
        <p:spPr>
          <a:xfrm>
            <a:off x="1554090" y="5157259"/>
            <a:ext cx="4994803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    15 </a:t>
            </a:r>
            <a:r>
              <a:rPr lang="x-none" sz="3200">
                <a:latin typeface="Times New Roman" pitchFamily="18" charset="0"/>
                <a:cs typeface="Times New Roman" pitchFamily="18" charset="0"/>
              </a:rPr>
              <a:t>cũng </a:t>
            </a:r>
            <a:r>
              <a:rPr lang="x-none" sz="3200" dirty="0">
                <a:latin typeface="Times New Roman" pitchFamily="18" charset="0"/>
                <a:cs typeface="Times New Roman" pitchFamily="18" charset="0"/>
              </a:rPr>
              <a:t>gọi là </a:t>
            </a:r>
            <a:r>
              <a:rPr lang="x-none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x-none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674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26" grpId="0" animBg="1"/>
      <p:bldP spid="27" grpId="0"/>
      <p:bldP spid="28" grpId="0" animBg="1"/>
      <p:bldP spid="29" grpId="0"/>
      <p:bldP spid="37" grpId="0" animBg="1"/>
      <p:bldP spid="38" grpId="0" animBg="1"/>
      <p:bldP spid="39" grpId="0" animBg="1"/>
      <p:bldP spid="40" grpId="0" animBg="1"/>
      <p:bldP spid="42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386116E-C655-4397-81B3-C77AB8ADD2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565" y="0"/>
            <a:ext cx="3122571" cy="1159114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800174"/>
              </p:ext>
            </p:extLst>
          </p:nvPr>
        </p:nvGraphicFramePr>
        <p:xfrm>
          <a:off x="322082" y="2373098"/>
          <a:ext cx="9160122" cy="244942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46381">
                  <a:extLst>
                    <a:ext uri="{9D8B030D-6E8A-4147-A177-3AD203B41FA5}">
                      <a16:colId xmlns:a16="http://schemas.microsoft.com/office/drawing/2014/main" xmlns="" val="445180498"/>
                    </a:ext>
                  </a:extLst>
                </a:gridCol>
                <a:gridCol w="1716065">
                  <a:extLst>
                    <a:ext uri="{9D8B030D-6E8A-4147-A177-3AD203B41FA5}">
                      <a16:colId xmlns:a16="http://schemas.microsoft.com/office/drawing/2014/main" xmlns="" val="635703943"/>
                    </a:ext>
                  </a:extLst>
                </a:gridCol>
                <a:gridCol w="1728592">
                  <a:extLst>
                    <a:ext uri="{9D8B030D-6E8A-4147-A177-3AD203B41FA5}">
                      <a16:colId xmlns:a16="http://schemas.microsoft.com/office/drawing/2014/main" xmlns="" val="3250306580"/>
                    </a:ext>
                  </a:extLst>
                </a:gridCol>
                <a:gridCol w="1665962">
                  <a:extLst>
                    <a:ext uri="{9D8B030D-6E8A-4147-A177-3AD203B41FA5}">
                      <a16:colId xmlns:a16="http://schemas.microsoft.com/office/drawing/2014/main" xmlns="" val="122851537"/>
                    </a:ext>
                  </a:extLst>
                </a:gridCol>
                <a:gridCol w="1503122">
                  <a:extLst>
                    <a:ext uri="{9D8B030D-6E8A-4147-A177-3AD203B41FA5}">
                      <a16:colId xmlns:a16="http://schemas.microsoft.com/office/drawing/2014/main" xmlns="" val="2168795036"/>
                    </a:ext>
                  </a:extLst>
                </a:gridCol>
              </a:tblGrid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7597055"/>
                  </a:ext>
                </a:extLst>
              </a:tr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0" baseline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5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26854903"/>
                  </a:ext>
                </a:extLst>
              </a:tr>
              <a:tr h="816474"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3179290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789110" y="4058433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67804" y="4058432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1" name="图片 37">
            <a:extLst>
              <a:ext uri="{FF2B5EF4-FFF2-40B4-BE49-F238E27FC236}">
                <a16:creationId xmlns:a16="http://schemas.microsoft.com/office/drawing/2014/main" xmlns="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256" y="-22484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07" b="1639"/>
          <a:stretch/>
        </p:blipFill>
        <p:spPr>
          <a:xfrm>
            <a:off x="-33198" y="4853780"/>
            <a:ext cx="7085352" cy="2067434"/>
          </a:xfrm>
          <a:prstGeom prst="rect">
            <a:avLst/>
          </a:prstGeom>
        </p:spPr>
      </p:pic>
      <p:grpSp>
        <p:nvGrpSpPr>
          <p:cNvPr id="23" name="组合 23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24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5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26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694168" y="2030135"/>
            <a:ext cx="2448732" cy="4925179"/>
          </a:xfrm>
          <a:prstGeom prst="rect">
            <a:avLst/>
          </a:prstGeom>
        </p:spPr>
      </p:pic>
      <p:sp>
        <p:nvSpPr>
          <p:cNvPr id="27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22082" y="1378010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148800" y="1388345"/>
            <a:ext cx="1039660" cy="64179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335852" y="4020876"/>
            <a:ext cx="739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204447" y="4058432"/>
            <a:ext cx="676411" cy="6463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19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740010" y="4041529"/>
            <a:ext cx="676411" cy="6463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50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380919" y="4020876"/>
            <a:ext cx="676411" cy="64633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99</a:t>
            </a:r>
          </a:p>
        </p:txBody>
      </p:sp>
    </p:spTree>
    <p:extLst>
      <p:ext uri="{BB962C8B-B14F-4D97-AF65-F5344CB8AC3E}">
        <p14:creationId xmlns:p14="http://schemas.microsoft.com/office/powerpoint/2010/main" val="3488847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6" grpId="0"/>
      <p:bldP spid="16" grpId="1"/>
      <p:bldP spid="27" grpId="0" animBg="1"/>
      <p:bldP spid="28" grpId="0" animBg="1"/>
      <p:bldP spid="30" grpId="0"/>
      <p:bldP spid="30" grpId="1"/>
      <p:bldP spid="33" grpId="0" animBg="1"/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6925" y="140844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0166" y="155881"/>
            <a:ext cx="6805867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pic>
        <p:nvPicPr>
          <p:cNvPr id="39941" name="图片 39940" descr="1-4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4425" y="4211589"/>
            <a:ext cx="4927788" cy="28723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6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17" name="图片 31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8" name="图片 32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1199561" y="665161"/>
            <a:ext cx="2276690" cy="2106769"/>
            <a:chOff x="1199561" y="665161"/>
            <a:chExt cx="2276690" cy="2106769"/>
          </a:xfrm>
        </p:grpSpPr>
        <p:pic>
          <p:nvPicPr>
            <p:cNvPr id="10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472067" y="1693739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a) 42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35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049061" y="667539"/>
            <a:ext cx="2276690" cy="2106769"/>
            <a:chOff x="4049061" y="667539"/>
            <a:chExt cx="2276690" cy="2106769"/>
          </a:xfrm>
        </p:grpSpPr>
        <p:pic>
          <p:nvPicPr>
            <p:cNvPr id="14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317333" y="1693738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b) 60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17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37764" y="2771930"/>
            <a:ext cx="2338487" cy="2163954"/>
            <a:chOff x="1137764" y="2771930"/>
            <a:chExt cx="2338487" cy="2163954"/>
          </a:xfrm>
        </p:grpSpPr>
        <p:pic>
          <p:nvPicPr>
            <p:cNvPr id="12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7764" y="2771930"/>
              <a:ext cx="2338487" cy="21639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1472067" y="3749924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c) 81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16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20906" y="2806046"/>
            <a:ext cx="2276690" cy="2106769"/>
            <a:chOff x="4120906" y="2806046"/>
            <a:chExt cx="2276690" cy="2106769"/>
          </a:xfrm>
        </p:grpSpPr>
        <p:pic>
          <p:nvPicPr>
            <p:cNvPr id="15" name="图片 10245" descr="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20906" y="2806046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349583" y="3758186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d) 24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52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6676788" y="216000"/>
            <a:ext cx="5195489" cy="6775277"/>
            <a:chOff x="6676788" y="216000"/>
            <a:chExt cx="5195489" cy="6775277"/>
          </a:xfrm>
        </p:grpSpPr>
        <p:grpSp>
          <p:nvGrpSpPr>
            <p:cNvPr id="3" name="Group 2"/>
            <p:cNvGrpSpPr/>
            <p:nvPr/>
          </p:nvGrpSpPr>
          <p:grpSpPr>
            <a:xfrm>
              <a:off x="6676788" y="216000"/>
              <a:ext cx="5195489" cy="6775277"/>
              <a:chOff x="6676788" y="197617"/>
              <a:chExt cx="5195489" cy="6775277"/>
            </a:xfrm>
          </p:grpSpPr>
          <p:pic>
            <p:nvPicPr>
              <p:cNvPr id="39943" name="图片 39942" descr="1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76788" y="197617"/>
                <a:ext cx="5195489" cy="6775277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" name="Oval 1"/>
              <p:cNvSpPr/>
              <p:nvPr/>
            </p:nvSpPr>
            <p:spPr>
              <a:xfrm>
                <a:off x="7716032" y="1189973"/>
                <a:ext cx="3319397" cy="271814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8169949" y="1413268"/>
              <a:ext cx="2145848" cy="2308324"/>
              <a:chOff x="8169949" y="1413268"/>
              <a:chExt cx="2145848" cy="2308324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8169949" y="1413268"/>
                <a:ext cx="2145848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Mẫu</a:t>
                </a: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:    42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35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32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77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186848" y="1950548"/>
                <a:ext cx="35072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+</a:t>
                </a: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9501236" y="2893728"/>
                <a:ext cx="669898" cy="0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61677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6925" y="140844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10166" y="155881"/>
            <a:ext cx="6805867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pSp>
        <p:nvGrpSpPr>
          <p:cNvPr id="16" name="组合 30"/>
          <p:cNvGrpSpPr/>
          <p:nvPr/>
        </p:nvGrpSpPr>
        <p:grpSpPr>
          <a:xfrm>
            <a:off x="-17585" y="5831952"/>
            <a:ext cx="12203723" cy="1123362"/>
            <a:chOff x="-17585" y="5729324"/>
            <a:chExt cx="12203723" cy="1123362"/>
          </a:xfrm>
        </p:grpSpPr>
        <p:pic>
          <p:nvPicPr>
            <p:cNvPr id="17" name="图片 31"/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8" name="图片 32"/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21342" y="656212"/>
            <a:ext cx="2400793" cy="4951136"/>
            <a:chOff x="1199561" y="665161"/>
            <a:chExt cx="2276690" cy="2106769"/>
          </a:xfrm>
        </p:grpSpPr>
        <p:pic>
          <p:nvPicPr>
            <p:cNvPr id="10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9561" y="665161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1511020" y="1275458"/>
              <a:ext cx="1740146" cy="1924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AutoNum type="alphaLcParenR"/>
              </a:pP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42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35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659216" y="645827"/>
            <a:ext cx="2276690" cy="4975942"/>
            <a:chOff x="4049061" y="667539"/>
            <a:chExt cx="2276690" cy="2106769"/>
          </a:xfrm>
        </p:grpSpPr>
        <p:pic>
          <p:nvPicPr>
            <p:cNvPr id="14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9061" y="667539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4317333" y="1292080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b) 60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17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525963" y="601147"/>
            <a:ext cx="2338487" cy="5020622"/>
            <a:chOff x="1137764" y="2771930"/>
            <a:chExt cx="2338487" cy="2163954"/>
          </a:xfrm>
        </p:grpSpPr>
        <p:pic>
          <p:nvPicPr>
            <p:cNvPr id="12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7764" y="2771930"/>
              <a:ext cx="2338487" cy="21639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1436934" y="3401001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c) 81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16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326738" y="543200"/>
            <a:ext cx="2276690" cy="5078569"/>
            <a:chOff x="4120906" y="2763473"/>
            <a:chExt cx="2276690" cy="2106769"/>
          </a:xfrm>
        </p:grpSpPr>
        <p:pic>
          <p:nvPicPr>
            <p:cNvPr id="15" name="图片 10245" descr="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0906" y="2763473"/>
              <a:ext cx="2276690" cy="210676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389178" y="3396017"/>
              <a:ext cx="17401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d) 24 </a:t>
              </a:r>
              <a:r>
                <a:rPr lang="en-US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 52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5372" y="2549009"/>
            <a:ext cx="2158993" cy="2677656"/>
            <a:chOff x="422171" y="2570288"/>
            <a:chExt cx="2158993" cy="2677656"/>
          </a:xfrm>
        </p:grpSpPr>
        <p:sp>
          <p:nvSpPr>
            <p:cNvPr id="7" name="TextBox 6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42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35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77</a:t>
              </a: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3255229" y="2503264"/>
            <a:ext cx="2158993" cy="2677656"/>
            <a:chOff x="422171" y="2570288"/>
            <a:chExt cx="2158993" cy="2677656"/>
          </a:xfrm>
        </p:grpSpPr>
        <p:sp>
          <p:nvSpPr>
            <p:cNvPr id="33" name="TextBox 32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60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17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77</a:t>
              </a: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6273258" y="2542766"/>
            <a:ext cx="2158993" cy="2677656"/>
            <a:chOff x="422171" y="2570288"/>
            <a:chExt cx="2158993" cy="2677656"/>
          </a:xfrm>
        </p:grpSpPr>
        <p:sp>
          <p:nvSpPr>
            <p:cNvPr id="38" name="TextBox 37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81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16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97</a:t>
              </a: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9176163" y="2472457"/>
            <a:ext cx="2158993" cy="2677656"/>
            <a:chOff x="422171" y="2570288"/>
            <a:chExt cx="2158993" cy="2677656"/>
          </a:xfrm>
        </p:grpSpPr>
        <p:sp>
          <p:nvSpPr>
            <p:cNvPr id="42" name="TextBox 41"/>
            <p:cNvSpPr txBox="1"/>
            <p:nvPr/>
          </p:nvSpPr>
          <p:spPr>
            <a:xfrm>
              <a:off x="422171" y="2570288"/>
              <a:ext cx="2158993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24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52</a:t>
              </a:r>
            </a:p>
            <a:p>
              <a:pPr>
                <a:lnSpc>
                  <a:spcPct val="150000"/>
                </a:lnSpc>
              </a:pPr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76</a:t>
              </a:r>
            </a:p>
            <a:p>
              <a:pPr>
                <a:lnSpc>
                  <a:spcPct val="150000"/>
                </a:lnSpc>
              </a:pPr>
              <a:endParaRPr lang="en-US" sz="2800" dirty="0">
                <a:solidFill>
                  <a:srgbClr val="FF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270399" y="2984705"/>
              <a:ext cx="3507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584787" y="3927885"/>
              <a:ext cx="66989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7884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图片 51">
            <a:extLst>
              <a:ext uri="{FF2B5EF4-FFF2-40B4-BE49-F238E27FC236}">
                <a16:creationId xmlns:a16="http://schemas.microsoft.com/office/drawing/2014/main" xmlns="" id="{D44E7377-6147-4700-9E94-00611C5E45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" y="1621602"/>
            <a:ext cx="786511" cy="58439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46C820D5-1BE9-444C-86F4-FCB6B8C95F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413" y="2625622"/>
            <a:ext cx="725465" cy="53903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xmlns="" id="{20479EB0-FD3C-43FE-B304-2F8024C548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50" y="108330"/>
            <a:ext cx="1242640" cy="902018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EEA40AAF-D306-48AF-A2E1-1913A65C10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3230" y="1236840"/>
            <a:ext cx="1331922" cy="102078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D8E17587-7AE8-4FBE-BBF1-9D66FAAD2E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34" y="151864"/>
            <a:ext cx="1535541" cy="123654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xmlns="" id="{82D8BD9B-BCF2-41C6-B093-E7B31D8B4C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609" y="5011464"/>
            <a:ext cx="1185863" cy="1003423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xmlns="" id="{0203E267-C0F0-4C4D-B171-ADA7286AE0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81" y="3905107"/>
            <a:ext cx="731361" cy="1180151"/>
          </a:xfrm>
          <a:prstGeom prst="rect">
            <a:avLst/>
          </a:prstGeom>
        </p:spPr>
      </p:pic>
      <p:sp>
        <p:nvSpPr>
          <p:cNvPr id="48" name="任意多边形: 形状 47">
            <a:extLst>
              <a:ext uri="{FF2B5EF4-FFF2-40B4-BE49-F238E27FC236}">
                <a16:creationId xmlns:a16="http://schemas.microsoft.com/office/drawing/2014/main" xmlns="" id="{E352B16A-1EBF-4945-BAA2-18B62B5D3E0E}"/>
              </a:ext>
            </a:extLst>
          </p:cNvPr>
          <p:cNvSpPr/>
          <p:nvPr/>
        </p:nvSpPr>
        <p:spPr>
          <a:xfrm>
            <a:off x="1314277" y="1630767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xmlns="" id="{493706BF-4021-406A-A8C8-528A96799A7F}"/>
              </a:ext>
            </a:extLst>
          </p:cNvPr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xmlns="" id="{F1A3905C-6629-4CAB-849D-C37E637783DE}"/>
              </a:ext>
            </a:extLst>
          </p:cNvPr>
          <p:cNvSpPr/>
          <p:nvPr/>
        </p:nvSpPr>
        <p:spPr>
          <a:xfrm>
            <a:off x="1146009" y="581514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任意多边形: 形状 50">
            <a:extLst>
              <a:ext uri="{FF2B5EF4-FFF2-40B4-BE49-F238E27FC236}">
                <a16:creationId xmlns:a16="http://schemas.microsoft.com/office/drawing/2014/main" xmlns="" id="{6375612F-9913-4387-BC70-B9FD0AC82E77}"/>
              </a:ext>
            </a:extLst>
          </p:cNvPr>
          <p:cNvSpPr/>
          <p:nvPr/>
        </p:nvSpPr>
        <p:spPr>
          <a:xfrm>
            <a:off x="11655959" y="350820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xmlns="" id="{88C03C12-53DC-4809-9654-61508330D39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7338"/>
            <a:ext cx="12192000" cy="1198068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8E97C23A-17D6-4D74-9246-66F7A2C78E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49" y="4180604"/>
            <a:ext cx="3449113" cy="2958385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xmlns="" id="{22725F46-1202-427B-9538-6F6FBDA184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22" y="2678419"/>
            <a:ext cx="1242640" cy="90201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/>
          <a:srcRect l="17569" t="30269" r="13001" b="37337"/>
          <a:stretch/>
        </p:blipFill>
        <p:spPr>
          <a:xfrm>
            <a:off x="241186" y="1012954"/>
            <a:ext cx="11301134" cy="29659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28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28017" y="292433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008757" y="292433"/>
            <a:ext cx="10317158" cy="6417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571" b="58832" l="20448" r="28040"/>
                    </a14:imgEffect>
                  </a14:imgLayer>
                </a14:imgProps>
              </a:ext>
            </a:extLst>
          </a:blip>
          <a:srcRect l="19499" t="41663" r="71011" b="39260"/>
          <a:stretch/>
        </p:blipFill>
        <p:spPr>
          <a:xfrm>
            <a:off x="621243" y="2063758"/>
            <a:ext cx="1470581" cy="1662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571" b="58832" l="30267" r="37567"/>
                    </a14:imgEffect>
                  </a14:imgLayer>
                </a14:imgProps>
              </a:ext>
            </a:extLst>
          </a:blip>
          <a:srcRect l="29355" t="41663" r="61520" b="39260"/>
          <a:stretch/>
        </p:blipFill>
        <p:spPr>
          <a:xfrm>
            <a:off x="2185207" y="2063156"/>
            <a:ext cx="1457091" cy="1713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3796" b="58333" l="44479" r="51302"/>
                    </a14:imgEffect>
                  </a14:imgLayer>
                </a14:imgProps>
              </a:ext>
            </a:extLst>
          </a:blip>
          <a:srcRect l="43741" t="42045" r="48448" b="40114"/>
          <a:stretch/>
        </p:blipFill>
        <p:spPr>
          <a:xfrm>
            <a:off x="4405005" y="2053314"/>
            <a:ext cx="1349158" cy="1733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4722" b="59259" l="51719" r="59479"/>
                    </a14:imgEffect>
                  </a14:imgLayer>
                </a14:imgProps>
              </a:ext>
            </a:extLst>
          </a:blip>
          <a:srcRect l="51609" t="44072" r="39610" b="38958"/>
          <a:stretch/>
        </p:blipFill>
        <p:spPr>
          <a:xfrm>
            <a:off x="5715613" y="2158796"/>
            <a:ext cx="1619276" cy="1760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2870" b="59722" l="76563" r="83750"/>
                    </a14:imgEffect>
                  </a14:imgLayer>
                </a14:imgProps>
              </a:ext>
            </a:extLst>
          </a:blip>
          <a:srcRect l="75672" t="41023" r="15319" b="40427"/>
          <a:stretch/>
        </p:blipFill>
        <p:spPr>
          <a:xfrm>
            <a:off x="9687275" y="2033961"/>
            <a:ext cx="1421112" cy="1645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1759" b="57685" l="68021" r="74948"/>
                    </a14:imgEffect>
                  </a14:imgLayer>
                </a14:imgProps>
              </a:ext>
            </a:extLst>
          </a:blip>
          <a:srcRect l="67918" t="41023" r="24271" b="40427"/>
          <a:stretch/>
        </p:blipFill>
        <p:spPr>
          <a:xfrm>
            <a:off x="8386721" y="1967299"/>
            <a:ext cx="1232231" cy="1645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" name="TextBox 44"/>
          <p:cNvSpPr txBox="1"/>
          <p:nvPr/>
        </p:nvSpPr>
        <p:spPr>
          <a:xfrm>
            <a:off x="2213159" y="4738258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467545" y="4696472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213160" y="5879993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467545" y="5863133"/>
            <a:ext cx="118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53" name="Horizontal Scroll 13">
            <a:extLst>
              <a:ext uri="{FF2B5EF4-FFF2-40B4-BE49-F238E27FC236}">
                <a16:creationId xmlns:a16="http://schemas.microsoft.com/office/drawing/2014/main" xmlns="" id="{49546230-20E6-4F78-B6ED-CA66BD5E4F0F}"/>
              </a:ext>
            </a:extLst>
          </p:cNvPr>
          <p:cNvSpPr/>
          <p:nvPr/>
        </p:nvSpPr>
        <p:spPr>
          <a:xfrm>
            <a:off x="838200" y="6141602"/>
            <a:ext cx="10142483" cy="754901"/>
          </a:xfrm>
          <a:prstGeom prst="horizontalScroll">
            <a:avLst/>
          </a:prstGeom>
          <a:solidFill>
            <a:schemeClr val="bg1"/>
          </a:solidFill>
          <a:ln>
            <a:solidFill>
              <a:srgbClr val="FF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7624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0521 0.2382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17657 0.24745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96296E-6 L -0.17513 0.28264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63" y="1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0.03843 L -0.12304 0.45672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2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09102 0.46366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57" y="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81481E-6 L -0.28593 0.43148 " pathEditMode="relative" rAng="0" ptsTypes="AA">
                                      <p:cBhvr>
                                        <p:cTn id="14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97" y="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28" grpId="0" animBg="1"/>
      <p:bldP spid="29" grpId="0"/>
      <p:bldP spid="45" grpId="0"/>
      <p:bldP spid="47" grpId="0"/>
      <p:bldP spid="55" grpId="0"/>
      <p:bldP spid="57" grpId="0"/>
      <p:bldP spid="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ỏ Tươi Bãi Cỏ Tối Giản Công Viên, Nền, Banner, Nền Toàn Màn Hình Hình nền 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3487" y="-584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923742"/>
            <a:ext cx="1755214" cy="1763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335" y="492422"/>
            <a:ext cx="2857500" cy="2857500"/>
          </a:xfrm>
          <a:prstGeom prst="rect">
            <a:avLst/>
          </a:prstGeom>
        </p:spPr>
      </p:pic>
      <p:sp>
        <p:nvSpPr>
          <p:cNvPr id="9" name="Hexagon 8"/>
          <p:cNvSpPr/>
          <p:nvPr/>
        </p:nvSpPr>
        <p:spPr>
          <a:xfrm>
            <a:off x="856175" y="1672959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/>
          <p:cNvSpPr/>
          <p:nvPr/>
        </p:nvSpPr>
        <p:spPr>
          <a:xfrm>
            <a:off x="2207622" y="932887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xagon 10"/>
          <p:cNvSpPr/>
          <p:nvPr/>
        </p:nvSpPr>
        <p:spPr>
          <a:xfrm>
            <a:off x="3547915" y="1672959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exagon 11"/>
          <p:cNvSpPr/>
          <p:nvPr/>
        </p:nvSpPr>
        <p:spPr>
          <a:xfrm>
            <a:off x="6250090" y="1683469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xagon 12"/>
          <p:cNvSpPr/>
          <p:nvPr/>
        </p:nvSpPr>
        <p:spPr>
          <a:xfrm>
            <a:off x="4899362" y="2413031"/>
            <a:ext cx="1716968" cy="1480144"/>
          </a:xfrm>
          <a:prstGeom prst="hexag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360012" y="1209697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39655" y="1997532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25953" y="2054012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2827" y="2713669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50601" y="1921172"/>
            <a:ext cx="16659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</a:t>
            </a:r>
            <a:endParaRPr lang="en-US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894" y="4699792"/>
            <a:ext cx="1158665" cy="1163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8316" y="3428416"/>
            <a:ext cx="1256618" cy="12622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369" y="3460899"/>
            <a:ext cx="876657" cy="88055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1159" y="4809016"/>
            <a:ext cx="1049924" cy="105459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275" y="511978"/>
            <a:ext cx="925238" cy="92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007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9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65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autoRev="1" fill="remov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9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0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1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6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70" b="90000" l="0" r="984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6389">
            <a:off x="930157" y="2990767"/>
            <a:ext cx="1949686" cy="2892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927100" y="5225647"/>
            <a:ext cx="1955800" cy="1028967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-41929" y="-62979"/>
            <a:ext cx="11117178" cy="363220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15524" y="600656"/>
            <a:ext cx="8760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Mai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2" y="127000"/>
            <a:ext cx="2105673" cy="2105673"/>
          </a:xfrm>
          <a:prstGeom prst="rect">
            <a:avLst/>
          </a:prstGeom>
        </p:spPr>
      </p:pic>
      <p:sp>
        <p:nvSpPr>
          <p:cNvPr id="17" name="A"/>
          <p:cNvSpPr txBox="1"/>
          <p:nvPr/>
        </p:nvSpPr>
        <p:spPr>
          <a:xfrm>
            <a:off x="710327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17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"/>
          <p:cNvSpPr txBox="1"/>
          <p:nvPr/>
        </p:nvSpPr>
        <p:spPr>
          <a:xfrm>
            <a:off x="3950634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80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/>
          <p:cNvSpPr txBox="1"/>
          <p:nvPr/>
        </p:nvSpPr>
        <p:spPr>
          <a:xfrm>
            <a:off x="7267141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4069672" y="5225647"/>
            <a:ext cx="1955800" cy="10289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7429553" y="5225647"/>
            <a:ext cx="1955800" cy="1028967"/>
          </a:xfrm>
          <a:prstGeom prst="rect">
            <a:avLst/>
          </a:prstGeom>
        </p:spPr>
      </p:pic>
      <p:pic>
        <p:nvPicPr>
          <p:cNvPr id="42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81" y="4329967"/>
            <a:ext cx="818090" cy="788080"/>
          </a:xfrm>
          <a:prstGeom prst="rect">
            <a:avLst/>
          </a:prstGeom>
        </p:spPr>
      </p:pic>
      <p:pic>
        <p:nvPicPr>
          <p:cNvPr id="43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08" y="4377226"/>
            <a:ext cx="818090" cy="788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76" y="2491391"/>
            <a:ext cx="1207398" cy="121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00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179" y="2087077"/>
            <a:ext cx="4485780" cy="4485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927100" y="5225647"/>
            <a:ext cx="1955800" cy="1028967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254000" y="127000"/>
            <a:ext cx="9906986" cy="1819634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2" y="127000"/>
            <a:ext cx="2105673" cy="2105673"/>
          </a:xfrm>
          <a:prstGeom prst="rect">
            <a:avLst/>
          </a:prstGeom>
        </p:spPr>
      </p:pic>
      <p:sp>
        <p:nvSpPr>
          <p:cNvPr id="17" name="A"/>
          <p:cNvSpPr txBox="1"/>
          <p:nvPr/>
        </p:nvSpPr>
        <p:spPr>
          <a:xfrm>
            <a:off x="710327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"/>
          <p:cNvSpPr txBox="1"/>
          <p:nvPr/>
        </p:nvSpPr>
        <p:spPr>
          <a:xfrm>
            <a:off x="3950634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"/>
          <p:cNvSpPr txBox="1"/>
          <p:nvPr/>
        </p:nvSpPr>
        <p:spPr>
          <a:xfrm>
            <a:off x="7122762" y="6228927"/>
            <a:ext cx="2704632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4069672" y="5225647"/>
            <a:ext cx="1955800" cy="10289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7429553" y="5225647"/>
            <a:ext cx="1955800" cy="1028967"/>
          </a:xfrm>
          <a:prstGeom prst="rect">
            <a:avLst/>
          </a:prstGeom>
        </p:spPr>
      </p:pic>
      <p:pic>
        <p:nvPicPr>
          <p:cNvPr id="42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281" y="4329967"/>
            <a:ext cx="818090" cy="788080"/>
          </a:xfrm>
          <a:prstGeom prst="rect">
            <a:avLst/>
          </a:prstGeom>
        </p:spPr>
      </p:pic>
      <p:pic>
        <p:nvPicPr>
          <p:cNvPr id="43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664" y="4329967"/>
            <a:ext cx="818090" cy="788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180" y="2428599"/>
            <a:ext cx="1207398" cy="121276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00663" y="508219"/>
            <a:ext cx="76726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+ 7= 19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89188" y="508776"/>
            <a:ext cx="1387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+ 7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79862" y="522263"/>
            <a:ext cx="11365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941214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5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406" y="2626160"/>
            <a:ext cx="3429000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927100" y="5225647"/>
            <a:ext cx="1955800" cy="1028967"/>
          </a:xfrm>
          <a:prstGeom prst="rect">
            <a:avLst/>
          </a:prstGeom>
        </p:spPr>
      </p:pic>
      <p:sp>
        <p:nvSpPr>
          <p:cNvPr id="14" name="Cloud 13"/>
          <p:cNvSpPr/>
          <p:nvPr/>
        </p:nvSpPr>
        <p:spPr>
          <a:xfrm>
            <a:off x="254000" y="66659"/>
            <a:ext cx="9906986" cy="2161156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942" y="127000"/>
            <a:ext cx="2105673" cy="2105673"/>
          </a:xfrm>
          <a:prstGeom prst="rect">
            <a:avLst/>
          </a:prstGeom>
        </p:spPr>
      </p:pic>
      <p:sp>
        <p:nvSpPr>
          <p:cNvPr id="17" name="A"/>
          <p:cNvSpPr txBox="1"/>
          <p:nvPr/>
        </p:nvSpPr>
        <p:spPr>
          <a:xfrm>
            <a:off x="735727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10</a:t>
            </a:r>
          </a:p>
        </p:txBody>
      </p:sp>
      <p:sp>
        <p:nvSpPr>
          <p:cNvPr id="18" name="B"/>
          <p:cNvSpPr txBox="1"/>
          <p:nvPr/>
        </p:nvSpPr>
        <p:spPr>
          <a:xfrm>
            <a:off x="3950633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8</a:t>
            </a:r>
          </a:p>
        </p:txBody>
      </p:sp>
      <p:sp>
        <p:nvSpPr>
          <p:cNvPr id="19" name="c"/>
          <p:cNvSpPr txBox="1"/>
          <p:nvPr/>
        </p:nvSpPr>
        <p:spPr>
          <a:xfrm>
            <a:off x="7284578" y="6228927"/>
            <a:ext cx="2338545" cy="584775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9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4069672" y="5225647"/>
            <a:ext cx="1955800" cy="102896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442" b="92442" l="32093" r="733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62370" r="26444" b="6814"/>
          <a:stretch/>
        </p:blipFill>
        <p:spPr>
          <a:xfrm>
            <a:off x="7429553" y="5225647"/>
            <a:ext cx="1955800" cy="1028967"/>
          </a:xfrm>
          <a:prstGeom prst="rect">
            <a:avLst/>
          </a:prstGeom>
        </p:spPr>
      </p:pic>
      <p:pic>
        <p:nvPicPr>
          <p:cNvPr id="42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828" y="4377226"/>
            <a:ext cx="818090" cy="788080"/>
          </a:xfrm>
          <a:prstGeom prst="rect">
            <a:avLst/>
          </a:prstGeom>
        </p:spPr>
      </p:pic>
      <p:pic>
        <p:nvPicPr>
          <p:cNvPr id="43" name="Content Placeholder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408" y="4377226"/>
            <a:ext cx="818090" cy="7880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134" y="2419904"/>
            <a:ext cx="1207398" cy="121276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066910" y="497412"/>
            <a:ext cx="6749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Cho    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+ 1 = 9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87082" y="492554"/>
            <a:ext cx="568981" cy="468387"/>
          </a:xfrm>
          <a:prstGeom prst="rect">
            <a:avLst/>
          </a:prstGeom>
          <a:solidFill>
            <a:srgbClr val="FF7D7D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05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2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9">
            <a:extLst>
              <a:ext uri="{FF2B5EF4-FFF2-40B4-BE49-F238E27FC236}">
                <a16:creationId xmlns:a16="http://schemas.microsoft.com/office/drawing/2014/main" xmlns="" id="{E11E6FA9-B8E0-F100-C849-6633202190DF}"/>
              </a:ext>
            </a:extLst>
          </p:cNvPr>
          <p:cNvGrpSpPr/>
          <p:nvPr/>
        </p:nvGrpSpPr>
        <p:grpSpPr>
          <a:xfrm>
            <a:off x="0" y="-794"/>
            <a:ext cx="12192000" cy="6858794"/>
            <a:chOff x="0" y="-794"/>
            <a:chExt cx="9144000" cy="6858794"/>
          </a:xfrm>
        </p:grpSpPr>
        <p:pic>
          <p:nvPicPr>
            <p:cNvPr id="5" name="Picture 3" descr="E:\2021 - ANH LOGO - CHUAN NHAT\c18.jpg">
              <a:extLst>
                <a:ext uri="{FF2B5EF4-FFF2-40B4-BE49-F238E27FC236}">
                  <a16:creationId xmlns:a16="http://schemas.microsoft.com/office/drawing/2014/main" xmlns="" id="{F03DF1CA-20AF-DDC0-A73D-407DD93F08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b="70000"/>
            <a:stretch>
              <a:fillRect/>
            </a:stretch>
          </p:blipFill>
          <p:spPr bwMode="auto">
            <a:xfrm rot="10800000">
              <a:off x="2133600" y="89449"/>
              <a:ext cx="4876800" cy="901150"/>
            </a:xfrm>
            <a:prstGeom prst="rect">
              <a:avLst/>
            </a:prstGeom>
            <a:noFill/>
          </p:spPr>
        </p:pic>
        <p:pic>
          <p:nvPicPr>
            <p:cNvPr id="6" name="Picture 3" descr="E:\2021 - ANH LOGO - CHUAN NHAT\c18.jpg">
              <a:extLst>
                <a:ext uri="{FF2B5EF4-FFF2-40B4-BE49-F238E27FC236}">
                  <a16:creationId xmlns:a16="http://schemas.microsoft.com/office/drawing/2014/main" xmlns="" id="{7E7E52A7-8C4A-A7AC-CC41-526D19D658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t="68750" b="2500"/>
            <a:stretch>
              <a:fillRect/>
            </a:stretch>
          </p:blipFill>
          <p:spPr bwMode="auto">
            <a:xfrm rot="10800000">
              <a:off x="2362200" y="5943601"/>
              <a:ext cx="4800600" cy="914398"/>
            </a:xfrm>
            <a:prstGeom prst="rect">
              <a:avLst/>
            </a:prstGeom>
            <a:noFill/>
          </p:spPr>
        </p:pic>
        <p:grpSp>
          <p:nvGrpSpPr>
            <p:cNvPr id="7" name="Group 12">
              <a:extLst>
                <a:ext uri="{FF2B5EF4-FFF2-40B4-BE49-F238E27FC236}">
                  <a16:creationId xmlns:a16="http://schemas.microsoft.com/office/drawing/2014/main" xmlns="" id="{0D808E21-CDD2-C84D-A2B3-16F8B2D0BE1A}"/>
                </a:ext>
              </a:extLst>
            </p:cNvPr>
            <p:cNvGrpSpPr/>
            <p:nvPr/>
          </p:nvGrpSpPr>
          <p:grpSpPr>
            <a:xfrm>
              <a:off x="0" y="-794"/>
              <a:ext cx="9144000" cy="6858794"/>
              <a:chOff x="0" y="0"/>
              <a:chExt cx="9144000" cy="6858794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xmlns="" id="{43FE240A-74C9-DE23-7EC6-C7F623DC5969}"/>
                  </a:ext>
                </a:extLst>
              </p:cNvPr>
              <p:cNvCxnSpPr/>
              <p:nvPr/>
            </p:nvCxnSpPr>
            <p:spPr>
              <a:xfrm>
                <a:off x="0" y="76200"/>
                <a:ext cx="9144000" cy="1588"/>
              </a:xfrm>
              <a:prstGeom prst="line">
                <a:avLst/>
              </a:prstGeom>
              <a:ln w="57150">
                <a:solidFill>
                  <a:srgbClr val="F042C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xmlns="" id="{CD1887F8-E1A2-7457-2D70-3A622E02052D}"/>
                  </a:ext>
                </a:extLst>
              </p:cNvPr>
              <p:cNvCxnSpPr/>
              <p:nvPr/>
            </p:nvCxnSpPr>
            <p:spPr>
              <a:xfrm>
                <a:off x="0" y="6780212"/>
                <a:ext cx="9144000" cy="1588"/>
              </a:xfrm>
              <a:prstGeom prst="line">
                <a:avLst/>
              </a:prstGeom>
              <a:ln w="57150">
                <a:solidFill>
                  <a:srgbClr val="F042C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xmlns="" id="{17273517-9098-61EB-5CBE-F25CC4477D27}"/>
                  </a:ext>
                </a:extLst>
              </p:cNvPr>
              <p:cNvCxnSpPr/>
              <p:nvPr/>
            </p:nvCxnSpPr>
            <p:spPr>
              <a:xfrm rot="5400000">
                <a:off x="-3353594" y="3429000"/>
                <a:ext cx="6858000" cy="1588"/>
              </a:xfrm>
              <a:prstGeom prst="line">
                <a:avLst/>
              </a:prstGeom>
              <a:ln w="57150">
                <a:solidFill>
                  <a:srgbClr val="F042C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xmlns="" id="{F58E6536-6E4F-454E-62AB-87B8448464FB}"/>
                  </a:ext>
                </a:extLst>
              </p:cNvPr>
              <p:cNvCxnSpPr/>
              <p:nvPr/>
            </p:nvCxnSpPr>
            <p:spPr>
              <a:xfrm rot="5400000">
                <a:off x="5638006" y="3428206"/>
                <a:ext cx="6858000" cy="1588"/>
              </a:xfrm>
              <a:prstGeom prst="line">
                <a:avLst/>
              </a:prstGeom>
              <a:ln w="57150">
                <a:solidFill>
                  <a:srgbClr val="F042C2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E95FE2F-DC97-F880-7042-9C86EDDE602F}"/>
              </a:ext>
            </a:extLst>
          </p:cNvPr>
          <p:cNvSpPr txBox="1"/>
          <p:nvPr/>
        </p:nvSpPr>
        <p:spPr>
          <a:xfrm>
            <a:off x="4022034" y="1715184"/>
            <a:ext cx="63460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Trò</a:t>
            </a:r>
            <a:r>
              <a:rPr lang="en-US" sz="8800" dirty="0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8800" dirty="0" err="1">
                <a:solidFill>
                  <a:schemeClr val="accent2">
                    <a:lumMod val="75000"/>
                  </a:schemeClr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chơi</a:t>
            </a:r>
            <a:endParaRPr lang="en-US" sz="8800" dirty="0">
              <a:solidFill>
                <a:schemeClr val="accent2">
                  <a:lumMod val="75000"/>
                </a:schemeClr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6E57A06-B6E7-3A45-C70F-DBFE1B6551B6}"/>
              </a:ext>
            </a:extLst>
          </p:cNvPr>
          <p:cNvSpPr txBox="1"/>
          <p:nvPr/>
        </p:nvSpPr>
        <p:spPr>
          <a:xfrm>
            <a:off x="1047135" y="3431054"/>
            <a:ext cx="96706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042C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“</a:t>
            </a:r>
            <a:r>
              <a:rPr lang="en-US" sz="6000" dirty="0" err="1">
                <a:solidFill>
                  <a:srgbClr val="F042C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Thử</a:t>
            </a:r>
            <a:r>
              <a:rPr lang="en-US" sz="6000" dirty="0">
                <a:solidFill>
                  <a:srgbClr val="F042C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042C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tài</a:t>
            </a:r>
            <a:r>
              <a:rPr lang="en-US" sz="6000" dirty="0">
                <a:solidFill>
                  <a:srgbClr val="F042C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042C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nhanh</a:t>
            </a:r>
            <a:r>
              <a:rPr lang="en-US" sz="6000" dirty="0">
                <a:solidFill>
                  <a:srgbClr val="F042C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US" sz="6000" dirty="0" err="1">
                <a:solidFill>
                  <a:srgbClr val="F042C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trí</a:t>
            </a:r>
            <a:r>
              <a:rPr lang="en-US" sz="6000" dirty="0">
                <a:solidFill>
                  <a:srgbClr val="F042C2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4120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1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4707952"/>
            <a:ext cx="12188826" cy="214915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4077531"/>
            <a:ext cx="11936455" cy="278620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742887" y="2146494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03844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379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46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15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t="-12000" r="-7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4059724" y="5328338"/>
            <a:ext cx="3883005" cy="858538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56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057315" y="5317339"/>
            <a:ext cx="3883005" cy="858538"/>
          </a:xfrm>
          <a:prstGeom prst="roundRect">
            <a:avLst/>
          </a:prstGeom>
          <a:solidFill>
            <a:srgbClr val="FF00FF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56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040021" y="1872946"/>
            <a:ext cx="3883005" cy="858538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4059724" y="3019264"/>
            <a:ext cx="3883005" cy="858538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4059724" y="4147539"/>
            <a:ext cx="3883005" cy="858538"/>
          </a:xfrm>
          <a:prstGeom prst="roundRect">
            <a:avLst/>
          </a:prstGeom>
          <a:solidFill>
            <a:srgbClr val="00B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55991" y="378263"/>
            <a:ext cx="74139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 liền sau của 55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pic>
        <p:nvPicPr>
          <p:cNvPr id="22" name="Picture 20" descr="Mục này có hình ảnh của: {{ pinTitle }}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4638" l="0" r="100000">
                        <a14:foregroundMark x1="85169" y1="55652" x2="85169" y2="55652"/>
                        <a14:foregroundMark x1="97034" y1="53913" x2="97034" y2="53913"/>
                        <a14:foregroundMark x1="93220" y1="61449" x2="93220" y2="61449"/>
                        <a14:foregroundMark x1="42373" y1="20290" x2="42373" y2="20290"/>
                        <a14:foregroundMark x1="53390" y1="12174" x2="56356" y2="12754"/>
                        <a14:foregroundMark x1="73729" y1="19130" x2="75847" y2="19420"/>
                        <a14:foregroundMark x1="78390" y1="35362" x2="78390" y2="35362"/>
                        <a14:foregroundMark x1="59746" y1="40580" x2="59746" y2="40580"/>
                        <a14:foregroundMark x1="37712" y1="35362" x2="37712" y2="35362"/>
                        <a14:foregroundMark x1="24576" y1="4058" x2="24576" y2="4058"/>
                        <a14:foregroundMark x1="22034" y1="7826" x2="22034" y2="7826"/>
                        <a14:foregroundMark x1="12712" y1="17101" x2="12712" y2="17101"/>
                        <a14:foregroundMark x1="7203" y1="23478" x2="9746" y2="2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" r="-1162" b="34208"/>
          <a:stretch/>
        </p:blipFill>
        <p:spPr bwMode="auto">
          <a:xfrm>
            <a:off x="3505410" y="1823195"/>
            <a:ext cx="1186330" cy="11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Mục này có hình ảnh của: {{ pinTitle }}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4638" l="0" r="100000">
                        <a14:foregroundMark x1="85169" y1="55652" x2="85169" y2="55652"/>
                        <a14:foregroundMark x1="97034" y1="53913" x2="97034" y2="53913"/>
                        <a14:foregroundMark x1="93220" y1="61449" x2="93220" y2="61449"/>
                        <a14:foregroundMark x1="42373" y1="20290" x2="42373" y2="20290"/>
                        <a14:foregroundMark x1="53390" y1="12174" x2="56356" y2="12754"/>
                        <a14:foregroundMark x1="73729" y1="19130" x2="75847" y2="19420"/>
                        <a14:foregroundMark x1="78390" y1="35362" x2="78390" y2="35362"/>
                        <a14:foregroundMark x1="59746" y1="40580" x2="59746" y2="40580"/>
                        <a14:foregroundMark x1="37712" y1="35362" x2="37712" y2="35362"/>
                        <a14:foregroundMark x1="24576" y1="4058" x2="24576" y2="4058"/>
                        <a14:foregroundMark x1="22034" y1="7826" x2="22034" y2="7826"/>
                        <a14:foregroundMark x1="12712" y1="17101" x2="12712" y2="17101"/>
                        <a14:foregroundMark x1="7203" y1="23478" x2="9746" y2="2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" r="-1162" b="34208"/>
          <a:stretch/>
        </p:blipFill>
        <p:spPr bwMode="auto">
          <a:xfrm>
            <a:off x="3523338" y="2980267"/>
            <a:ext cx="1186330" cy="11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Mục này có hình ảnh của: {{ pinTitle }}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4638" l="0" r="100000">
                        <a14:foregroundMark x1="85169" y1="55652" x2="85169" y2="55652"/>
                        <a14:foregroundMark x1="97034" y1="53913" x2="97034" y2="53913"/>
                        <a14:foregroundMark x1="93220" y1="61449" x2="93220" y2="61449"/>
                        <a14:foregroundMark x1="42373" y1="20290" x2="42373" y2="20290"/>
                        <a14:foregroundMark x1="53390" y1="12174" x2="56356" y2="12754"/>
                        <a14:foregroundMark x1="73729" y1="19130" x2="75847" y2="19420"/>
                        <a14:foregroundMark x1="78390" y1="35362" x2="78390" y2="35362"/>
                        <a14:foregroundMark x1="59746" y1="40580" x2="59746" y2="40580"/>
                        <a14:foregroundMark x1="37712" y1="35362" x2="37712" y2="35362"/>
                        <a14:foregroundMark x1="24576" y1="4058" x2="24576" y2="4058"/>
                        <a14:foregroundMark x1="22034" y1="7826" x2="22034" y2="7826"/>
                        <a14:foregroundMark x1="12712" y1="17101" x2="12712" y2="17101"/>
                        <a14:foregroundMark x1="7203" y1="23478" x2="9746" y2="2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" r="-1162" b="34208"/>
          <a:stretch/>
        </p:blipFill>
        <p:spPr bwMode="auto">
          <a:xfrm>
            <a:off x="3559197" y="4121270"/>
            <a:ext cx="1186330" cy="11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Mục này có hình ảnh của: {{ pinTitle }}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4638" l="0" r="100000">
                        <a14:foregroundMark x1="85169" y1="55652" x2="85169" y2="55652"/>
                        <a14:foregroundMark x1="97034" y1="53913" x2="97034" y2="53913"/>
                        <a14:foregroundMark x1="93220" y1="61449" x2="93220" y2="61449"/>
                        <a14:foregroundMark x1="42373" y1="20290" x2="42373" y2="20290"/>
                        <a14:foregroundMark x1="53390" y1="12174" x2="56356" y2="12754"/>
                        <a14:foregroundMark x1="73729" y1="19130" x2="75847" y2="19420"/>
                        <a14:foregroundMark x1="78390" y1="35362" x2="78390" y2="35362"/>
                        <a14:foregroundMark x1="59746" y1="40580" x2="59746" y2="40580"/>
                        <a14:foregroundMark x1="37712" y1="35362" x2="37712" y2="35362"/>
                        <a14:foregroundMark x1="24576" y1="4058" x2="24576" y2="4058"/>
                        <a14:foregroundMark x1="22034" y1="7826" x2="22034" y2="7826"/>
                        <a14:foregroundMark x1="12712" y1="17101" x2="12712" y2="17101"/>
                        <a14:foregroundMark x1="7203" y1="23478" x2="9746" y2="2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" r="-1162" b="34208"/>
          <a:stretch/>
        </p:blipFill>
        <p:spPr bwMode="auto">
          <a:xfrm>
            <a:off x="3559197" y="5282833"/>
            <a:ext cx="1186330" cy="11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32" grpId="0" bldLvl="0" animBg="1"/>
      <p:bldP spid="4" grpId="0" bldLvl="0" animBg="1"/>
      <p:bldP spid="25" grpId="0" bldLvl="0" animBg="1"/>
      <p:bldP spid="26" grpId="0" bldLvl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2000" r="-7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ounded Rectangle 49"/>
          <p:cNvSpPr/>
          <p:nvPr/>
        </p:nvSpPr>
        <p:spPr>
          <a:xfrm>
            <a:off x="3988300" y="3458647"/>
            <a:ext cx="4079935" cy="819477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69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988299" y="3450269"/>
            <a:ext cx="4079935" cy="819477"/>
          </a:xfrm>
          <a:prstGeom prst="roundRect">
            <a:avLst/>
          </a:prstGeom>
          <a:solidFill>
            <a:srgbClr val="FF0066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69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707907" y="699497"/>
            <a:ext cx="6987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liền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trước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70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016997" y="2303552"/>
            <a:ext cx="4079935" cy="819477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67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3949082" y="4627554"/>
            <a:ext cx="4079935" cy="819477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3931152" y="5792200"/>
            <a:ext cx="4079935" cy="819477"/>
          </a:xfrm>
          <a:prstGeom prst="roundRect">
            <a:avLst/>
          </a:prstGeom>
          <a:solidFill>
            <a:srgbClr val="00B0F0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71</a:t>
            </a:r>
          </a:p>
        </p:txBody>
      </p:sp>
      <p:pic>
        <p:nvPicPr>
          <p:cNvPr id="23" name="Picture 20" descr="Mục này có hình ảnh của: {{ pinTitle }}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4638" l="0" r="100000">
                        <a14:foregroundMark x1="85169" y1="55652" x2="85169" y2="55652"/>
                        <a14:foregroundMark x1="97034" y1="53913" x2="97034" y2="53913"/>
                        <a14:foregroundMark x1="93220" y1="61449" x2="93220" y2="61449"/>
                        <a14:foregroundMark x1="42373" y1="20290" x2="42373" y2="20290"/>
                        <a14:foregroundMark x1="53390" y1="12174" x2="56356" y2="12754"/>
                        <a14:foregroundMark x1="73729" y1="19130" x2="75847" y2="19420"/>
                        <a14:foregroundMark x1="78390" y1="35362" x2="78390" y2="35362"/>
                        <a14:foregroundMark x1="59746" y1="40580" x2="59746" y2="40580"/>
                        <a14:foregroundMark x1="37712" y1="35362" x2="37712" y2="35362"/>
                        <a14:foregroundMark x1="24576" y1="4058" x2="24576" y2="4058"/>
                        <a14:foregroundMark x1="22034" y1="7826" x2="22034" y2="7826"/>
                        <a14:foregroundMark x1="12712" y1="17101" x2="12712" y2="17101"/>
                        <a14:foregroundMark x1="7203" y1="23478" x2="9746" y2="2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" r="-1162" b="34208"/>
          <a:stretch/>
        </p:blipFill>
        <p:spPr bwMode="auto">
          <a:xfrm>
            <a:off x="3377207" y="2185643"/>
            <a:ext cx="1186330" cy="11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0" descr="Mục này có hình ảnh của: {{ pinTitle }}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4638" l="0" r="100000">
                        <a14:foregroundMark x1="85169" y1="55652" x2="85169" y2="55652"/>
                        <a14:foregroundMark x1="97034" y1="53913" x2="97034" y2="53913"/>
                        <a14:foregroundMark x1="93220" y1="61449" x2="93220" y2="61449"/>
                        <a14:foregroundMark x1="42373" y1="20290" x2="42373" y2="20290"/>
                        <a14:foregroundMark x1="53390" y1="12174" x2="56356" y2="12754"/>
                        <a14:foregroundMark x1="73729" y1="19130" x2="75847" y2="19420"/>
                        <a14:foregroundMark x1="78390" y1="35362" x2="78390" y2="35362"/>
                        <a14:foregroundMark x1="59746" y1="40580" x2="59746" y2="40580"/>
                        <a14:foregroundMark x1="37712" y1="35362" x2="37712" y2="35362"/>
                        <a14:foregroundMark x1="24576" y1="4058" x2="24576" y2="4058"/>
                        <a14:foregroundMark x1="22034" y1="7826" x2="22034" y2="7826"/>
                        <a14:foregroundMark x1="12712" y1="17101" x2="12712" y2="17101"/>
                        <a14:foregroundMark x1="7203" y1="23478" x2="9746" y2="2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" r="-1162" b="34208"/>
          <a:stretch/>
        </p:blipFill>
        <p:spPr bwMode="auto">
          <a:xfrm>
            <a:off x="3395135" y="3342715"/>
            <a:ext cx="1186330" cy="11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0" descr="Mục này có hình ảnh của: {{ pinTitle }}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4638" l="0" r="100000">
                        <a14:foregroundMark x1="85169" y1="55652" x2="85169" y2="55652"/>
                        <a14:foregroundMark x1="97034" y1="53913" x2="97034" y2="53913"/>
                        <a14:foregroundMark x1="93220" y1="61449" x2="93220" y2="61449"/>
                        <a14:foregroundMark x1="42373" y1="20290" x2="42373" y2="20290"/>
                        <a14:foregroundMark x1="53390" y1="12174" x2="56356" y2="12754"/>
                        <a14:foregroundMark x1="73729" y1="19130" x2="75847" y2="19420"/>
                        <a14:foregroundMark x1="78390" y1="35362" x2="78390" y2="35362"/>
                        <a14:foregroundMark x1="59746" y1="40580" x2="59746" y2="40580"/>
                        <a14:foregroundMark x1="37712" y1="35362" x2="37712" y2="35362"/>
                        <a14:foregroundMark x1="24576" y1="4058" x2="24576" y2="4058"/>
                        <a14:foregroundMark x1="22034" y1="7826" x2="22034" y2="7826"/>
                        <a14:foregroundMark x1="12712" y1="17101" x2="12712" y2="17101"/>
                        <a14:foregroundMark x1="7203" y1="23478" x2="9746" y2="2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" r="-1162" b="34208"/>
          <a:stretch/>
        </p:blipFill>
        <p:spPr bwMode="auto">
          <a:xfrm>
            <a:off x="3430994" y="4483718"/>
            <a:ext cx="1186330" cy="11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0" descr="Mục này có hình ảnh của: {{ pinTitle }}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4638" l="0" r="100000">
                        <a14:foregroundMark x1="85169" y1="55652" x2="85169" y2="55652"/>
                        <a14:foregroundMark x1="97034" y1="53913" x2="97034" y2="53913"/>
                        <a14:foregroundMark x1="93220" y1="61449" x2="93220" y2="61449"/>
                        <a14:foregroundMark x1="42373" y1="20290" x2="42373" y2="20290"/>
                        <a14:foregroundMark x1="53390" y1="12174" x2="56356" y2="12754"/>
                        <a14:foregroundMark x1="73729" y1="19130" x2="75847" y2="19420"/>
                        <a14:foregroundMark x1="78390" y1="35362" x2="78390" y2="35362"/>
                        <a14:foregroundMark x1="59746" y1="40580" x2="59746" y2="40580"/>
                        <a14:foregroundMark x1="37712" y1="35362" x2="37712" y2="35362"/>
                        <a14:foregroundMark x1="24576" y1="4058" x2="24576" y2="4058"/>
                        <a14:foregroundMark x1="22034" y1="7826" x2="22034" y2="7826"/>
                        <a14:foregroundMark x1="12712" y1="17101" x2="12712" y2="17101"/>
                        <a14:foregroundMark x1="7203" y1="23478" x2="9746" y2="2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" r="-1162" b="34208"/>
          <a:stretch/>
        </p:blipFill>
        <p:spPr bwMode="auto">
          <a:xfrm>
            <a:off x="3430994" y="5645281"/>
            <a:ext cx="1186330" cy="11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  <p:bldP spid="31" grpId="0" bldLvl="0" animBg="1"/>
      <p:bldP spid="46" grpId="0"/>
      <p:bldP spid="49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t="-12000" r="-7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/>
          <p:cNvSpPr/>
          <p:nvPr/>
        </p:nvSpPr>
        <p:spPr>
          <a:xfrm>
            <a:off x="3938365" y="1971056"/>
            <a:ext cx="4006080" cy="829432"/>
          </a:xfrm>
          <a:prstGeom prst="roundRect">
            <a:avLst/>
          </a:prstGeom>
          <a:solidFill>
            <a:srgbClr val="DB4DAC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81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3914071" y="1995139"/>
            <a:ext cx="4006080" cy="829432"/>
          </a:xfrm>
          <a:prstGeom prst="roundRect">
            <a:avLst/>
          </a:prstGeom>
          <a:solidFill>
            <a:srgbClr val="FFFF00"/>
          </a:solidFill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89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98995" y="453611"/>
            <a:ext cx="589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83 + 6 = ?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938365" y="3171313"/>
            <a:ext cx="4006080" cy="829432"/>
          </a:xfrm>
          <a:prstGeom prst="roundRect">
            <a:avLst/>
          </a:prstGeom>
          <a:solidFill>
            <a:srgbClr val="DB4DAC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88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3938365" y="4371574"/>
            <a:ext cx="4006080" cy="829432"/>
          </a:xfrm>
          <a:prstGeom prst="roundRect">
            <a:avLst/>
          </a:prstGeom>
          <a:solidFill>
            <a:srgbClr val="DB4DAC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lang="en-US" sz="5335" dirty="0">
                <a:solidFill>
                  <a:prstClr val="white"/>
                </a:solidFill>
                <a:latin typeface="Calibri" panose="020F0502020204030204"/>
              </a:rPr>
              <a:t>99</a:t>
            </a:r>
            <a:endParaRPr kumimoji="0" lang="en-US" sz="5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3936648" y="5515811"/>
            <a:ext cx="4006080" cy="829432"/>
          </a:xfrm>
          <a:prstGeom prst="roundRect">
            <a:avLst/>
          </a:prstGeom>
          <a:solidFill>
            <a:srgbClr val="DB4DAC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98</a:t>
            </a:r>
          </a:p>
        </p:txBody>
      </p:sp>
      <p:pic>
        <p:nvPicPr>
          <p:cNvPr id="21" name="Picture 20" descr="Mục này có hình ảnh của: {{ pinTitle }}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4638" l="0" r="100000">
                        <a14:foregroundMark x1="85169" y1="55652" x2="85169" y2="55652"/>
                        <a14:foregroundMark x1="97034" y1="53913" x2="97034" y2="53913"/>
                        <a14:foregroundMark x1="93220" y1="61449" x2="93220" y2="61449"/>
                        <a14:foregroundMark x1="42373" y1="20290" x2="42373" y2="20290"/>
                        <a14:foregroundMark x1="53390" y1="12174" x2="56356" y2="12754"/>
                        <a14:foregroundMark x1="73729" y1="19130" x2="75847" y2="19420"/>
                        <a14:foregroundMark x1="78390" y1="35362" x2="78390" y2="35362"/>
                        <a14:foregroundMark x1="59746" y1="40580" x2="59746" y2="40580"/>
                        <a14:foregroundMark x1="37712" y1="35362" x2="37712" y2="35362"/>
                        <a14:foregroundMark x1="24576" y1="4058" x2="24576" y2="4058"/>
                        <a14:foregroundMark x1="22034" y1="7826" x2="22034" y2="7826"/>
                        <a14:foregroundMark x1="12712" y1="17101" x2="12712" y2="17101"/>
                        <a14:foregroundMark x1="7203" y1="23478" x2="9746" y2="2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" r="-1162" b="34208"/>
          <a:stretch/>
        </p:blipFill>
        <p:spPr bwMode="auto">
          <a:xfrm rot="21274052">
            <a:off x="3397270" y="1910178"/>
            <a:ext cx="1186330" cy="11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0" descr="Mục này có hình ảnh của: {{ pinTitle }}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4638" l="0" r="100000">
                        <a14:foregroundMark x1="85169" y1="55652" x2="85169" y2="55652"/>
                        <a14:foregroundMark x1="97034" y1="53913" x2="97034" y2="53913"/>
                        <a14:foregroundMark x1="93220" y1="61449" x2="93220" y2="61449"/>
                        <a14:foregroundMark x1="42373" y1="20290" x2="42373" y2="20290"/>
                        <a14:foregroundMark x1="53390" y1="12174" x2="56356" y2="12754"/>
                        <a14:foregroundMark x1="73729" y1="19130" x2="75847" y2="19420"/>
                        <a14:foregroundMark x1="78390" y1="35362" x2="78390" y2="35362"/>
                        <a14:foregroundMark x1="59746" y1="40580" x2="59746" y2="40580"/>
                        <a14:foregroundMark x1="37712" y1="35362" x2="37712" y2="35362"/>
                        <a14:foregroundMark x1="24576" y1="4058" x2="24576" y2="4058"/>
                        <a14:foregroundMark x1="22034" y1="7826" x2="22034" y2="7826"/>
                        <a14:foregroundMark x1="12712" y1="17101" x2="12712" y2="17101"/>
                        <a14:foregroundMark x1="7203" y1="23478" x2="9746" y2="2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" r="-1162" b="34208"/>
          <a:stretch/>
        </p:blipFill>
        <p:spPr bwMode="auto">
          <a:xfrm rot="21274052">
            <a:off x="3415198" y="3103108"/>
            <a:ext cx="1186330" cy="11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0" descr="Mục này có hình ảnh của: {{ pinTitle }}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4638" l="0" r="100000">
                        <a14:foregroundMark x1="85169" y1="55652" x2="85169" y2="55652"/>
                        <a14:foregroundMark x1="97034" y1="53913" x2="97034" y2="53913"/>
                        <a14:foregroundMark x1="93220" y1="61449" x2="93220" y2="61449"/>
                        <a14:foregroundMark x1="42373" y1="20290" x2="42373" y2="20290"/>
                        <a14:foregroundMark x1="53390" y1="12174" x2="56356" y2="12754"/>
                        <a14:foregroundMark x1="73729" y1="19130" x2="75847" y2="19420"/>
                        <a14:foregroundMark x1="78390" y1="35362" x2="78390" y2="35362"/>
                        <a14:foregroundMark x1="59746" y1="40580" x2="59746" y2="40580"/>
                        <a14:foregroundMark x1="37712" y1="35362" x2="37712" y2="35362"/>
                        <a14:foregroundMark x1="24576" y1="4058" x2="24576" y2="4058"/>
                        <a14:foregroundMark x1="22034" y1="7826" x2="22034" y2="7826"/>
                        <a14:foregroundMark x1="12712" y1="17101" x2="12712" y2="17101"/>
                        <a14:foregroundMark x1="7203" y1="23478" x2="9746" y2="2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" r="-1162" b="34208"/>
          <a:stretch/>
        </p:blipFill>
        <p:spPr bwMode="auto">
          <a:xfrm rot="21274052">
            <a:off x="3451057" y="4244111"/>
            <a:ext cx="1186330" cy="11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0" descr="Mục này có hình ảnh của: {{ pinTitle }}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4638" l="0" r="100000">
                        <a14:foregroundMark x1="85169" y1="55652" x2="85169" y2="55652"/>
                        <a14:foregroundMark x1="97034" y1="53913" x2="97034" y2="53913"/>
                        <a14:foregroundMark x1="93220" y1="61449" x2="93220" y2="61449"/>
                        <a14:foregroundMark x1="42373" y1="20290" x2="42373" y2="20290"/>
                        <a14:foregroundMark x1="53390" y1="12174" x2="56356" y2="12754"/>
                        <a14:foregroundMark x1="73729" y1="19130" x2="75847" y2="19420"/>
                        <a14:foregroundMark x1="78390" y1="35362" x2="78390" y2="35362"/>
                        <a14:foregroundMark x1="59746" y1="40580" x2="59746" y2="40580"/>
                        <a14:foregroundMark x1="37712" y1="35362" x2="37712" y2="35362"/>
                        <a14:foregroundMark x1="24576" y1="4058" x2="24576" y2="4058"/>
                        <a14:foregroundMark x1="22034" y1="7826" x2="22034" y2="7826"/>
                        <a14:foregroundMark x1="12712" y1="17101" x2="12712" y2="17101"/>
                        <a14:foregroundMark x1="7203" y1="23478" x2="9746" y2="234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" r="-1162" b="34208"/>
          <a:stretch/>
        </p:blipFill>
        <p:spPr bwMode="auto">
          <a:xfrm rot="21274052">
            <a:off x="3451057" y="5405674"/>
            <a:ext cx="1186330" cy="114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4" grpId="0" bldLvl="0" animBg="1"/>
      <p:bldP spid="44" grpId="1" bldLvl="0" animBg="1"/>
      <p:bldP spid="36" grpId="0" bldLvl="0" animBg="1"/>
      <p:bldP spid="36" grpId="1" bldLvl="0" animBg="1"/>
      <p:bldP spid="31" grpId="0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364" y="4261697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2222801" y="630742"/>
            <a:ext cx="7937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5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54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19054" y="2938662"/>
            <a:ext cx="63176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hạng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xmlns="" id="{080EBE42-E888-41D5-A039-07BFAE3EA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9050" y="6322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49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6735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85" y="118679"/>
            <a:ext cx="1211555" cy="121155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1685109" y="1267097"/>
            <a:ext cx="937913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15738" y="537514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Ghi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</a:rPr>
              <a:t>vở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09" y="1766207"/>
            <a:ext cx="8039100" cy="2933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76994" y="2036636"/>
            <a:ext cx="634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Hai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11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9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2023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44690" y="2609619"/>
            <a:ext cx="2638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Toán</a:t>
            </a:r>
            <a:endParaRPr lang="en-US" sz="2800" b="1" dirty="0">
              <a:solidFill>
                <a:srgbClr val="660066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685109" y="1766207"/>
            <a:ext cx="0" cy="2933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177878" y="3176742"/>
            <a:ext cx="6863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Các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thành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phần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của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phép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cộng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phép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trừ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98018" y="3742324"/>
            <a:ext cx="634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Tiết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1: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Số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hạng</a:t>
            </a:r>
            <a:r>
              <a:rPr lang="en-US" sz="2800" b="1" dirty="0">
                <a:solidFill>
                  <a:srgbClr val="660066"/>
                </a:solidFill>
                <a:latin typeface="HP001 4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660066"/>
                </a:solidFill>
                <a:latin typeface="HP001 4 hàng" panose="020B0603050302020204" pitchFamily="34" charset="0"/>
              </a:rPr>
              <a:t>tổng</a:t>
            </a:r>
            <a:endParaRPr lang="en-US" sz="2800" b="1" dirty="0">
              <a:solidFill>
                <a:srgbClr val="660066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3927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图片 95" descr="觅元素584a986cb28d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374230" y="264863"/>
            <a:ext cx="2533015" cy="5449408"/>
          </a:xfrm>
          <a:prstGeom prst="rect">
            <a:avLst/>
          </a:prstGeom>
        </p:spPr>
      </p:pic>
      <p:grpSp>
        <p:nvGrpSpPr>
          <p:cNvPr id="99" name="组合 98"/>
          <p:cNvGrpSpPr/>
          <p:nvPr/>
        </p:nvGrpSpPr>
        <p:grpSpPr>
          <a:xfrm>
            <a:off x="4177028" y="1246010"/>
            <a:ext cx="7386693" cy="1600221"/>
            <a:chOff x="7033" y="5147"/>
            <a:chExt cx="10886" cy="1697"/>
          </a:xfrm>
        </p:grpSpPr>
        <p:sp>
          <p:nvSpPr>
            <p:cNvPr id="37" name="圆角矩形 36"/>
            <p:cNvSpPr/>
            <p:nvPr/>
          </p:nvSpPr>
          <p:spPr>
            <a:xfrm flipV="1">
              <a:off x="7033" y="5147"/>
              <a:ext cx="10886" cy="1190"/>
            </a:xfrm>
            <a:prstGeom prst="roundRect">
              <a:avLst>
                <a:gd name="adj" fmla="val 50000"/>
              </a:avLst>
            </a:prstGeom>
            <a:solidFill>
              <a:srgbClr val="F4EC0D"/>
            </a:solidFill>
            <a:ln w="666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/>
            </a:p>
          </p:txBody>
        </p:sp>
        <p:sp>
          <p:nvSpPr>
            <p:cNvPr id="75" name="TextBox 25"/>
            <p:cNvSpPr txBox="1"/>
            <p:nvPr/>
          </p:nvSpPr>
          <p:spPr>
            <a:xfrm flipH="1">
              <a:off x="7033" y="5341"/>
              <a:ext cx="10886" cy="1503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phép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cộng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4390887" y="3284113"/>
            <a:ext cx="8156357" cy="1047213"/>
            <a:chOff x="7033" y="6864"/>
            <a:chExt cx="12141" cy="1190"/>
          </a:xfrm>
        </p:grpSpPr>
        <p:sp>
          <p:nvSpPr>
            <p:cNvPr id="51" name="圆角矩形 50"/>
            <p:cNvSpPr/>
            <p:nvPr/>
          </p:nvSpPr>
          <p:spPr>
            <a:xfrm flipV="1">
              <a:off x="7033" y="6864"/>
              <a:ext cx="10886" cy="1190"/>
            </a:xfrm>
            <a:prstGeom prst="roundRect">
              <a:avLst>
                <a:gd name="adj" fmla="val 50000"/>
              </a:avLst>
            </a:prstGeom>
            <a:solidFill>
              <a:srgbClr val="AB76C5"/>
            </a:solidFill>
            <a:ln w="666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TextBox 25"/>
            <p:cNvSpPr txBox="1"/>
            <p:nvPr/>
          </p:nvSpPr>
          <p:spPr>
            <a:xfrm flipH="1">
              <a:off x="7081" y="7115"/>
              <a:ext cx="12093" cy="82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/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hạng</a:t>
              </a:r>
              <a:r>
                <a:rPr lang="en-US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102" name="图片 101" descr="觅元素584a9bffa1f3a"/>
          <p:cNvPicPr>
            <a:picLocks noChangeAspect="1"/>
          </p:cNvPicPr>
          <p:nvPr/>
        </p:nvPicPr>
        <p:blipFill>
          <a:blip r:embed="rId4"/>
          <a:srcRect l="44626" b="11774"/>
          <a:stretch>
            <a:fillRect/>
          </a:stretch>
        </p:blipFill>
        <p:spPr>
          <a:xfrm>
            <a:off x="13648" y="4331326"/>
            <a:ext cx="3605530" cy="2564765"/>
          </a:xfrm>
          <a:prstGeom prst="rect">
            <a:avLst/>
          </a:prstGeom>
        </p:spPr>
      </p:pic>
      <p:pic>
        <p:nvPicPr>
          <p:cNvPr id="38" name="图片 101" descr="觅元素584a9bffa1f3a"/>
          <p:cNvPicPr>
            <a:picLocks noChangeAspect="1"/>
          </p:cNvPicPr>
          <p:nvPr/>
        </p:nvPicPr>
        <p:blipFill>
          <a:blip r:embed="rId4"/>
          <a:srcRect l="25200" r="47104" b="11774"/>
          <a:stretch>
            <a:fillRect/>
          </a:stretch>
        </p:blipFill>
        <p:spPr>
          <a:xfrm>
            <a:off x="3782282" y="4827653"/>
            <a:ext cx="1470982" cy="2092006"/>
          </a:xfrm>
          <a:prstGeom prst="rect">
            <a:avLst/>
          </a:prstGeom>
        </p:spPr>
      </p:pic>
      <p:pic>
        <p:nvPicPr>
          <p:cNvPr id="40" name="图片 101" descr="觅元素584a9bffa1f3a"/>
          <p:cNvPicPr>
            <a:picLocks noChangeAspect="1"/>
          </p:cNvPicPr>
          <p:nvPr/>
        </p:nvPicPr>
        <p:blipFill>
          <a:blip r:embed="rId4"/>
          <a:srcRect l="-1990" r="77336" b="11774"/>
          <a:stretch>
            <a:fillRect/>
          </a:stretch>
        </p:blipFill>
        <p:spPr>
          <a:xfrm>
            <a:off x="5416368" y="5384209"/>
            <a:ext cx="1021139" cy="1631480"/>
          </a:xfrm>
          <a:prstGeom prst="rect">
            <a:avLst/>
          </a:prstGeom>
        </p:spPr>
      </p:pic>
      <p:pic>
        <p:nvPicPr>
          <p:cNvPr id="43" name="图片 101" descr="觅元素584a9bffa1f3a"/>
          <p:cNvPicPr>
            <a:picLocks noChangeAspect="1"/>
          </p:cNvPicPr>
          <p:nvPr/>
        </p:nvPicPr>
        <p:blipFill>
          <a:blip r:embed="rId4"/>
          <a:srcRect l="25200" r="47104" b="11774"/>
          <a:stretch>
            <a:fillRect/>
          </a:stretch>
        </p:blipFill>
        <p:spPr>
          <a:xfrm>
            <a:off x="10376304" y="5230932"/>
            <a:ext cx="1187419" cy="1688727"/>
          </a:xfrm>
          <a:prstGeom prst="rect">
            <a:avLst/>
          </a:prstGeom>
        </p:spPr>
      </p:pic>
      <p:pic>
        <p:nvPicPr>
          <p:cNvPr id="44" name="图片 101" descr="觅元素584a9bffa1f3a"/>
          <p:cNvPicPr>
            <a:picLocks noChangeAspect="1"/>
          </p:cNvPicPr>
          <p:nvPr/>
        </p:nvPicPr>
        <p:blipFill>
          <a:blip r:embed="rId4"/>
          <a:srcRect l="-1990" r="77336" b="11774"/>
          <a:stretch>
            <a:fillRect/>
          </a:stretch>
        </p:blipFill>
        <p:spPr>
          <a:xfrm>
            <a:off x="11113347" y="5183571"/>
            <a:ext cx="1117075" cy="1784757"/>
          </a:xfrm>
          <a:prstGeom prst="rect">
            <a:avLst/>
          </a:prstGeom>
        </p:spPr>
      </p:pic>
      <p:pic>
        <p:nvPicPr>
          <p:cNvPr id="45" name="图片 101" descr="觅元素584a9bffa1f3a"/>
          <p:cNvPicPr>
            <a:picLocks noChangeAspect="1"/>
          </p:cNvPicPr>
          <p:nvPr/>
        </p:nvPicPr>
        <p:blipFill>
          <a:blip r:embed="rId4"/>
          <a:srcRect l="44626" b="11774"/>
          <a:stretch>
            <a:fillRect/>
          </a:stretch>
        </p:blipFill>
        <p:spPr>
          <a:xfrm>
            <a:off x="7500745" y="4721283"/>
            <a:ext cx="3056862" cy="2174474"/>
          </a:xfrm>
          <a:prstGeom prst="rect">
            <a:avLst/>
          </a:prstGeom>
        </p:spPr>
      </p:pic>
      <p:pic>
        <p:nvPicPr>
          <p:cNvPr id="46" name="图片 101" descr="觅元素584a9bffa1f3a"/>
          <p:cNvPicPr>
            <a:picLocks noChangeAspect="1"/>
          </p:cNvPicPr>
          <p:nvPr/>
        </p:nvPicPr>
        <p:blipFill>
          <a:blip r:embed="rId4"/>
          <a:srcRect l="80026" r="-233" b="11774"/>
          <a:stretch>
            <a:fillRect/>
          </a:stretch>
        </p:blipFill>
        <p:spPr>
          <a:xfrm>
            <a:off x="6783526" y="4531057"/>
            <a:ext cx="1248999" cy="243470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8051" y="2310270"/>
            <a:ext cx="2644216" cy="1323439"/>
            <a:chOff x="239075" y="986831"/>
            <a:chExt cx="2644216" cy="1323439"/>
          </a:xfrm>
        </p:grpSpPr>
        <p:sp>
          <p:nvSpPr>
            <p:cNvPr id="93" name="TextBox 25"/>
            <p:cNvSpPr txBox="1"/>
            <p:nvPr/>
          </p:nvSpPr>
          <p:spPr>
            <a:xfrm flipH="1">
              <a:off x="239075" y="986831"/>
              <a:ext cx="2644216" cy="132343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lvl="0" algn="ctr" fontAlgn="base"/>
              <a:r>
                <a:rPr lang="en-US" altLang="zh-CN" sz="4000" b="1" noProof="1">
                  <a:solidFill>
                    <a:srgbClr val="002060"/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  <a:sym typeface="微软雅黑" panose="020B0503020204020204" charset="-122"/>
                </a:rPr>
                <a:t>Yêu cầu cần đạt</a:t>
              </a:r>
              <a:endParaRPr lang="en-US" altLang="zh-CN" sz="4000" b="1" strike="noStrike" noProof="1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sym typeface="微软雅黑" panose="020B0503020204020204" charset="-122"/>
              </a:endParaRPr>
            </a:p>
          </p:txBody>
        </p:sp>
        <p:cxnSp>
          <p:nvCxnSpPr>
            <p:cNvPr id="95" name="直接连接符 94"/>
            <p:cNvCxnSpPr/>
            <p:nvPr/>
          </p:nvCxnSpPr>
          <p:spPr>
            <a:xfrm>
              <a:off x="586776" y="1664849"/>
              <a:ext cx="1948815" cy="0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94"/>
            <p:cNvCxnSpPr/>
            <p:nvPr/>
          </p:nvCxnSpPr>
          <p:spPr>
            <a:xfrm>
              <a:off x="586776" y="2285840"/>
              <a:ext cx="1948815" cy="0"/>
            </a:xfrm>
            <a:prstGeom prst="line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76554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14CB0EC8-F979-48EA-81C8-C8FB9BF21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9192" y="1847766"/>
            <a:ext cx="10905066" cy="3162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xmlns="" id="{F3971B76-0B83-4769-9C93-83B4D84CE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52" y="956950"/>
            <a:ext cx="5452533" cy="3255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94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607</TotalTime>
  <Words>512</Words>
  <Application>Microsoft Office PowerPoint</Application>
  <PresentationFormat>Widescreen</PresentationFormat>
  <Paragraphs>147</Paragraphs>
  <Slides>23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微软雅黑</vt:lpstr>
      <vt:lpstr>#9Slide03 Arima Madurai Black</vt:lpstr>
      <vt:lpstr>Arial</vt:lpstr>
      <vt:lpstr>Calibri</vt:lpstr>
      <vt:lpstr>Calibri Light</vt:lpstr>
      <vt:lpstr>HP001 4 hàng</vt:lpstr>
      <vt:lpstr>iCiel Crocante</vt:lpstr>
      <vt:lpstr>Times New Roman</vt:lpstr>
      <vt:lpstr>等线</vt:lpstr>
      <vt:lpstr>等线 Light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36</cp:revision>
  <dcterms:created xsi:type="dcterms:W3CDTF">2021-05-26T03:43:33Z</dcterms:created>
  <dcterms:modified xsi:type="dcterms:W3CDTF">2023-09-11T03:01:11Z</dcterms:modified>
</cp:coreProperties>
</file>