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9" r:id="rId3"/>
  </p:sldMasterIdLst>
  <p:notesMasterIdLst>
    <p:notesMasterId r:id="rId27"/>
  </p:notesMasterIdLst>
  <p:sldIdLst>
    <p:sldId id="287" r:id="rId4"/>
    <p:sldId id="286" r:id="rId5"/>
    <p:sldId id="284" r:id="rId6"/>
    <p:sldId id="289" r:id="rId7"/>
    <p:sldId id="263" r:id="rId8"/>
    <p:sldId id="261" r:id="rId9"/>
    <p:sldId id="265" r:id="rId10"/>
    <p:sldId id="272" r:id="rId11"/>
    <p:sldId id="264" r:id="rId12"/>
    <p:sldId id="280" r:id="rId13"/>
    <p:sldId id="283" r:id="rId14"/>
    <p:sldId id="268" r:id="rId15"/>
    <p:sldId id="269" r:id="rId16"/>
    <p:sldId id="282" r:id="rId17"/>
    <p:sldId id="271" r:id="rId18"/>
    <p:sldId id="270" r:id="rId19"/>
    <p:sldId id="288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715000" type="screen16x10"/>
  <p:notesSz cx="6858000" cy="9144000"/>
  <p:defaultTextStyle>
    <a:defPPr>
      <a:defRPr lang="en-US"/>
    </a:defPPr>
    <a:lvl1pPr marL="0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D8E"/>
    <a:srgbClr val="731B54"/>
    <a:srgbClr val="3379CD"/>
    <a:srgbClr val="008E40"/>
    <a:srgbClr val="FFFFFF"/>
    <a:srgbClr val="FFC91D"/>
    <a:srgbClr val="FFFFFA"/>
    <a:srgbClr val="FFFFF1"/>
    <a:srgbClr val="FFFFF3"/>
    <a:srgbClr val="77B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 varScale="1">
        <p:scale>
          <a:sx n="65" d="100"/>
          <a:sy n="65" d="100"/>
        </p:scale>
        <p:origin x="-1560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3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12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5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0" tIns="35661" rIns="71320" bIns="35661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618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1" y="228831"/>
            <a:ext cx="8230379" cy="95265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333724"/>
            <a:ext cx="4073228" cy="3771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6" y="1333724"/>
            <a:ext cx="4074094" cy="1839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6" y="3264894"/>
            <a:ext cx="4074094" cy="1840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267645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0" tIns="35661" rIns="71320" bIns="35661" rtlCol="0" anchor="ctr"/>
          <a:lstStyle/>
          <a:p>
            <a:pPr algn="ctr" defTabSz="356602"/>
            <a:endParaRPr lang="zh-CN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76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23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2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71320" tIns="35661" rIns="71320" bIns="3566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71320" tIns="35661" rIns="71320" bIns="3566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71320" tIns="35661" rIns="71320" bIns="35661"/>
          <a:lstStyle/>
          <a:p>
            <a:pPr defTabSz="356602"/>
            <a:fld id="{ED213BF9-2C63-42AA-BA6C-67E1412DA37E}" type="datetimeFigureOut">
              <a:rPr lang="zh-CN" altLang="en-US" sz="1400" smtClean="0">
                <a:solidFill>
                  <a:srgbClr val="000000"/>
                </a:solidFill>
              </a:rPr>
              <a:pPr defTabSz="356602"/>
              <a:t>2021/9/28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71320" tIns="35661" rIns="71320" bIns="35661"/>
          <a:lstStyle/>
          <a:p>
            <a:pPr defTabSz="35660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71320" tIns="35661" rIns="71320" bIns="35661"/>
          <a:lstStyle/>
          <a:p>
            <a:pPr defTabSz="356602"/>
            <a:fld id="{1C82B4B2-DDA9-4394-A6AD-947A4CE2D7F7}" type="slidenum">
              <a:rPr lang="zh-CN" altLang="en-US" sz="1400" smtClean="0">
                <a:solidFill>
                  <a:srgbClr val="000000"/>
                </a:solidFill>
              </a:rPr>
              <a:pPr defTabSz="35660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121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 lIns="71320" tIns="35661" rIns="71320" bIns="3566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 lIns="71320" tIns="35661" rIns="71320" bIns="3566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71320" tIns="35661" rIns="71320" bIns="35661"/>
          <a:lstStyle/>
          <a:p>
            <a:pPr defTabSz="356602"/>
            <a:fld id="{C405534F-CFF5-4D3A-929B-68280BDF8891}" type="datetimeFigureOut">
              <a:rPr lang="en-US" sz="1400" smtClean="0">
                <a:solidFill>
                  <a:srgbClr val="000000"/>
                </a:solidFill>
              </a:rPr>
              <a:pPr defTabSz="356602"/>
              <a:t>9/28/2021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71320" tIns="35661" rIns="71320" bIns="35661"/>
          <a:lstStyle/>
          <a:p>
            <a:pPr defTabSz="356602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71320" tIns="35661" rIns="71320" bIns="35661"/>
          <a:lstStyle/>
          <a:p>
            <a:pPr defTabSz="356602"/>
            <a:fld id="{5723EB06-1F12-443B-A457-220572B00EEA}" type="slidenum">
              <a:rPr lang="en-US" sz="1400" smtClean="0">
                <a:solidFill>
                  <a:srgbClr val="000000"/>
                </a:solidFill>
              </a:rPr>
              <a:pPr defTabSz="356602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05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0427" y="182934"/>
            <a:ext cx="9123574" cy="5349136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356602"/>
              <a:endParaRPr sz="140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356602"/>
              <a:endParaRPr sz="140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02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356602"/>
              <a:endParaRPr sz="140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356602"/>
              <a:endParaRPr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10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2" y="228832"/>
            <a:ext cx="8230379" cy="952659"/>
          </a:xfrm>
          <a:prstGeom prst="rect">
            <a:avLst/>
          </a:prstGeom>
        </p:spPr>
        <p:txBody>
          <a:bodyPr lIns="71320" tIns="35661" rIns="71320" bIns="3566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333724"/>
            <a:ext cx="4073228" cy="3771383"/>
          </a:xfrm>
          <a:prstGeom prst="rect">
            <a:avLst/>
          </a:prstGeom>
        </p:spPr>
        <p:txBody>
          <a:bodyPr lIns="71320" tIns="35661" rIns="71320" bIns="3566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333724"/>
            <a:ext cx="4074094" cy="1839255"/>
          </a:xfrm>
          <a:prstGeom prst="rect">
            <a:avLst/>
          </a:prstGeom>
        </p:spPr>
        <p:txBody>
          <a:bodyPr lIns="71320" tIns="35661" rIns="71320" bIns="3566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3264894"/>
            <a:ext cx="4074094" cy="1840213"/>
          </a:xfrm>
          <a:prstGeom prst="rect">
            <a:avLst/>
          </a:prstGeom>
        </p:spPr>
        <p:txBody>
          <a:bodyPr lIns="71320" tIns="35661" rIns="71320" bIns="3566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09028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356616"/>
            <a:endParaRPr lang="zh-CN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94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9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992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71323" tIns="35662" rIns="71323" bIns="35662"/>
          <a:lstStyle/>
          <a:p>
            <a:pPr defTabSz="356616"/>
            <a:fld id="{ED213BF9-2C63-42AA-BA6C-67E1412DA37E}" type="datetimeFigureOut">
              <a:rPr lang="zh-CN" altLang="en-US" sz="1400" smtClean="0">
                <a:solidFill>
                  <a:srgbClr val="000000"/>
                </a:solidFill>
              </a:rPr>
              <a:pPr defTabSz="356616"/>
              <a:t>2021/9/28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71323" tIns="35662" rIns="71323" bIns="35662"/>
          <a:lstStyle/>
          <a:p>
            <a:pPr defTabSz="356616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71323" tIns="35662" rIns="71323" bIns="35662"/>
          <a:lstStyle/>
          <a:p>
            <a:pPr defTabSz="356616"/>
            <a:fld id="{1C82B4B2-DDA9-4394-A6AD-947A4CE2D7F7}" type="slidenum">
              <a:rPr lang="zh-CN" altLang="en-US" sz="1400" smtClean="0">
                <a:solidFill>
                  <a:srgbClr val="000000"/>
                </a:solidFill>
              </a:rPr>
              <a:pPr defTabSz="356616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3356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 lIns="71323" tIns="35662" rIns="71323" bIns="3566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 lIns="71323" tIns="35662" rIns="71323" bIns="3566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71323" tIns="35662" rIns="71323" bIns="35662"/>
          <a:lstStyle/>
          <a:p>
            <a:pPr defTabSz="356616"/>
            <a:fld id="{C405534F-CFF5-4D3A-929B-68280BDF8891}" type="datetimeFigureOut">
              <a:rPr lang="en-US" sz="1400" smtClean="0">
                <a:solidFill>
                  <a:srgbClr val="000000"/>
                </a:solidFill>
              </a:rPr>
              <a:pPr defTabSz="356616"/>
              <a:t>9/28/2021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71323" tIns="35662" rIns="71323" bIns="35662"/>
          <a:lstStyle/>
          <a:p>
            <a:pPr defTabSz="356616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71323" tIns="35662" rIns="71323" bIns="35662"/>
          <a:lstStyle/>
          <a:p>
            <a:pPr defTabSz="356616"/>
            <a:fld id="{5723EB06-1F12-443B-A457-220572B00EEA}" type="slidenum">
              <a:rPr lang="en-US" sz="1400" smtClean="0">
                <a:solidFill>
                  <a:srgbClr val="000000"/>
                </a:solidFill>
              </a:rPr>
              <a:pPr defTabSz="356616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46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0426" y="182933"/>
            <a:ext cx="9123574" cy="5349136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356616"/>
              <a:endParaRPr sz="140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356616"/>
              <a:endParaRPr sz="140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356616"/>
                <a:endParaRPr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356616"/>
              <a:endParaRPr sz="140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356616"/>
              <a:endParaRPr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967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1" y="228831"/>
            <a:ext cx="8230379" cy="952659"/>
          </a:xfrm>
          <a:prstGeom prst="rect">
            <a:avLst/>
          </a:prstGeom>
        </p:spPr>
        <p:txBody>
          <a:bodyPr lIns="71323" tIns="35662" rIns="71323" bIns="35662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333724"/>
            <a:ext cx="4073228" cy="3771383"/>
          </a:xfrm>
          <a:prstGeom prst="rect">
            <a:avLst/>
          </a:prstGeom>
        </p:spPr>
        <p:txBody>
          <a:bodyPr lIns="71323" tIns="35662" rIns="71323" bIns="3566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6" y="1333724"/>
            <a:ext cx="4074094" cy="1839255"/>
          </a:xfrm>
          <a:prstGeom prst="rect">
            <a:avLst/>
          </a:prstGeom>
        </p:spPr>
        <p:txBody>
          <a:bodyPr lIns="71323" tIns="35662" rIns="71323" bIns="3566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6" y="3264894"/>
            <a:ext cx="4074094" cy="1840213"/>
          </a:xfrm>
          <a:prstGeom prst="rect">
            <a:avLst/>
          </a:prstGeom>
        </p:spPr>
        <p:txBody>
          <a:bodyPr lIns="71323" tIns="35662" rIns="71323" bIns="35662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547998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</p:sldLayoutIdLst>
  <p:txStyles>
    <p:titleStyle>
      <a:lvl1pPr algn="ctr" defTabSz="9143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1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8C3D58-D6AC-4AEE-87B3-C3749A634C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9144000" cy="5714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A2949BC-1927-4A0B-A47A-5AB7F74D9DE5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0" tIns="35661" rIns="71320" bIns="35661" rtlCol="0" anchor="ctr"/>
          <a:lstStyle/>
          <a:p>
            <a:pPr algn="ctr" defTabSz="35660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8500" y="2476500"/>
            <a:ext cx="2667000" cy="179740"/>
          </a:xfrm>
          <a:prstGeom prst="rect">
            <a:avLst/>
          </a:prstGeom>
          <a:noFill/>
        </p:spPr>
        <p:txBody>
          <a:bodyPr wrap="square" lIns="71320" tIns="35661" rIns="71320" bIns="35661" rtlCol="0">
            <a:spAutoFit/>
          </a:bodyPr>
          <a:lstStyle/>
          <a:p>
            <a:pPr defTabSz="356602"/>
            <a:r>
              <a:rPr lang="zh-CN" altLang="en-US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56602"/>
            <a:r>
              <a:rPr lang="en-US" altLang="zh-CN" sz="5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D66F8FA-0964-4AE6-ADC4-2C8277C124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" y="4452309"/>
            <a:ext cx="2119194" cy="10942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239902-2AD1-4835-8CF5-AE7C21EB4D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2807" y="4973301"/>
            <a:ext cx="751115" cy="7089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1D00AD-C64D-49AD-B568-6D19669FEC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9058" y="5171677"/>
            <a:ext cx="511421" cy="482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502ED9-9B95-443B-A68B-B021B8F19E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02" y="4215952"/>
            <a:ext cx="1412499" cy="15012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18168A-5580-4B66-8C5C-A31BDFE43B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15" y="307225"/>
            <a:ext cx="792439" cy="8781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77B7F8-17F2-4C58-B9BD-1815CFA32A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" cy="13609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2A08CA-3A5C-43E7-92D2-4855E5D094B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5523442"/>
            <a:ext cx="9144000" cy="1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l" defTabSz="713203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1" indent="-178301" algn="l" defTabSz="713203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03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04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06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08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09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7911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513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115" indent="-178301" algn="l" defTabSz="713203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02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03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05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07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09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10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212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814" algn="l" defTabSz="7132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8C3D58-D6AC-4AEE-87B3-C3749A634C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A2949BC-1927-4A0B-A47A-5AB7F74D9DE5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 defTabSz="356616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8500" y="2476500"/>
            <a:ext cx="2667000" cy="17974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356616"/>
            <a:r>
              <a:rPr lang="zh-CN" altLang="en-US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56616"/>
            <a:r>
              <a:rPr lang="en-US" altLang="zh-CN" sz="5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D66F8FA-0964-4AE6-ADC4-2C8277C124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" y="4452309"/>
            <a:ext cx="2119194" cy="10942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239902-2AD1-4835-8CF5-AE7C21EB4D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2806" y="4973301"/>
            <a:ext cx="751115" cy="7089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1D00AD-C64D-49AD-B568-6D19669FEC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9057" y="5171676"/>
            <a:ext cx="511421" cy="4827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502ED9-9B95-443B-A68B-B021B8F19E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01" y="4215952"/>
            <a:ext cx="1412499" cy="15012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18168A-5580-4B66-8C5C-A31BDFE43B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14" y="307225"/>
            <a:ext cx="792439" cy="8781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77B7F8-17F2-4C58-B9BD-1815CFA32A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" cy="13609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2A08CA-3A5C-43E7-92D2-4855E5D094B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5523442"/>
            <a:ext cx="9144000" cy="1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4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1.mp3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32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png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50" y="323303"/>
            <a:ext cx="7545339" cy="4583016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" y="3833446"/>
            <a:ext cx="1685547" cy="188155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105">
            <a:off x="8095684" y="0"/>
            <a:ext cx="1048316" cy="1161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" y="9126"/>
            <a:ext cx="1033825" cy="1148694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62817A13-F9A1-4FA4-A4A6-4C73C0E33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58" y="4543747"/>
            <a:ext cx="2420268" cy="1144298"/>
          </a:xfrm>
          <a:prstGeom prst="rect">
            <a:avLst/>
          </a:prstGeom>
        </p:spPr>
      </p:pic>
      <p:sp>
        <p:nvSpPr>
          <p:cNvPr id="8" name="矩形 16">
            <a:extLst>
              <a:ext uri="{FF2B5EF4-FFF2-40B4-BE49-F238E27FC236}">
                <a16:creationId xmlns:a16="http://schemas.microsoft.com/office/drawing/2014/main" xmlns="" id="{9E3B0238-7D59-4A27-9894-ABA8522DB72A}"/>
              </a:ext>
            </a:extLst>
          </p:cNvPr>
          <p:cNvSpPr/>
          <p:nvPr/>
        </p:nvSpPr>
        <p:spPr>
          <a:xfrm>
            <a:off x="1422436" y="1275458"/>
            <a:ext cx="6600514" cy="1810641"/>
          </a:xfrm>
          <a:prstGeom prst="rect">
            <a:avLst/>
          </a:prstGeom>
        </p:spPr>
        <p:txBody>
          <a:bodyPr wrap="none" lIns="71320" tIns="35661" rIns="71320" bIns="35661">
            <a:prstTxWarp prst="textDeflateBottom">
              <a:avLst>
                <a:gd name="adj" fmla="val 43034"/>
              </a:avLst>
            </a:prstTxWarp>
            <a:spAutoFit/>
          </a:bodyPr>
          <a:lstStyle/>
          <a:p>
            <a:pPr algn="ctr" defTabSz="356602"/>
            <a:r>
              <a:rPr lang="en-US" altLang="zh-CN" sz="440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altLang="zh-CN" sz="440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altLang="zh-CN" sz="440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4400" b="1" dirty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smtClean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zh-CN" sz="4400" b="1" dirty="0" err="1" smtClean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zh-CN" sz="4400" b="1" dirty="0" smtClean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4400" b="1" dirty="0" smtClean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altLang="zh-CN" sz="4400" b="1" dirty="0" smtClean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22225">
                  <a:solidFill>
                    <a:srgbClr val="81C233"/>
                  </a:solidFill>
                  <a:prstDash val="solid"/>
                </a:ln>
                <a:solidFill>
                  <a:srgbClr val="81C23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zh-CN" altLang="en-US" sz="4400" b="1" dirty="0">
              <a:ln w="22225">
                <a:solidFill>
                  <a:srgbClr val="81C233"/>
                </a:solidFill>
                <a:prstDash val="solid"/>
              </a:ln>
              <a:solidFill>
                <a:srgbClr val="81C23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10">
            <a:extLst>
              <a:ext uri="{FF2B5EF4-FFF2-40B4-BE49-F238E27FC236}">
                <a16:creationId xmlns:a16="http://schemas.microsoft.com/office/drawing/2014/main" xmlns="" id="{23BCDA08-D252-46C1-AC9E-FFD6E8F5A494}"/>
              </a:ext>
            </a:extLst>
          </p:cNvPr>
          <p:cNvGrpSpPr/>
          <p:nvPr/>
        </p:nvGrpSpPr>
        <p:grpSpPr>
          <a:xfrm>
            <a:off x="4178528" y="2849137"/>
            <a:ext cx="1688872" cy="951066"/>
            <a:chOff x="4399090" y="4326432"/>
            <a:chExt cx="1468602" cy="391063"/>
          </a:xfrm>
        </p:grpSpPr>
        <p:sp>
          <p:nvSpPr>
            <p:cNvPr id="10" name="矩形: 圆角 1">
              <a:extLst>
                <a:ext uri="{FF2B5EF4-FFF2-40B4-BE49-F238E27FC236}">
                  <a16:creationId xmlns:a16="http://schemas.microsoft.com/office/drawing/2014/main" xmlns="" id="{F7901259-E7A3-4CBA-916E-ABBC9E751954}"/>
                </a:ext>
              </a:extLst>
            </p:cNvPr>
            <p:cNvSpPr/>
            <p:nvPr/>
          </p:nvSpPr>
          <p:spPr>
            <a:xfrm>
              <a:off x="4399090" y="4326432"/>
              <a:ext cx="1468602" cy="39106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602"/>
              <a:endParaRPr lang="zh-CN" altLang="en-US" sz="1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矩形 25">
              <a:extLst>
                <a:ext uri="{FF2B5EF4-FFF2-40B4-BE49-F238E27FC236}">
                  <a16:creationId xmlns:a16="http://schemas.microsoft.com/office/drawing/2014/main" xmlns="" id="{46C60CF6-063A-40AB-9F79-3D4A457306BC}"/>
                </a:ext>
              </a:extLst>
            </p:cNvPr>
            <p:cNvSpPr/>
            <p:nvPr/>
          </p:nvSpPr>
          <p:spPr>
            <a:xfrm>
              <a:off x="4554681" y="4363185"/>
              <a:ext cx="1146092" cy="24045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56602"/>
              <a:r>
                <a:rPr lang="en-US" altLang="zh-CN" sz="32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2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13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04800" y="607106"/>
            <a:ext cx="9220200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8" y="190500"/>
                <a:ext cx="4811634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b.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tàu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d</a:t>
                </a:r>
                <a:r>
                  <a:rPr lang="vi-VN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ghi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kết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quả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bé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h</a:t>
                </a:r>
                <a:r>
                  <a:rPr lang="vi-VN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3467099"/>
            <a:ext cx="2152408" cy="212246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794819" y="3162300"/>
            <a:ext cx="6858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257263" y="3162300"/>
            <a:ext cx="6858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867400" y="3162300"/>
            <a:ext cx="6858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239000" y="3162300"/>
            <a:ext cx="6858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71" name="Oval 70"/>
          <p:cNvSpPr/>
          <p:nvPr/>
        </p:nvSpPr>
        <p:spPr>
          <a:xfrm>
            <a:off x="2367934" y="1849097"/>
            <a:ext cx="1442066" cy="13306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358535" y="1884702"/>
            <a:ext cx="1442066" cy="13306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717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1"/>
            <a:ext cx="81534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05100"/>
            <a:ext cx="7848600" cy="248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6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9" y="2171701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1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2" y="960515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1000" y="1612769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383896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1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1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4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1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=""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=""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=""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476021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" name="Oval 1"/>
          <p:cNvSpPr/>
          <p:nvPr/>
        </p:nvSpPr>
        <p:spPr>
          <a:xfrm>
            <a:off x="4044268" y="3848101"/>
            <a:ext cx="1594532" cy="1411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1" grpId="1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2677" y="929393"/>
            <a:ext cx="9112915" cy="2835186"/>
            <a:chOff x="31085" y="1386592"/>
            <a:chExt cx="9112915" cy="283518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39"/>
            <a:stretch/>
          </p:blipFill>
          <p:spPr>
            <a:xfrm>
              <a:off x="152400" y="1447871"/>
              <a:ext cx="8991600" cy="2773907"/>
            </a:xfrm>
            <a:prstGeom prst="rect">
              <a:avLst/>
            </a:prstGeom>
          </p:spPr>
        </p:pic>
        <p:pic>
          <p:nvPicPr>
            <p:cNvPr id="21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8548">
              <a:off x="8052268" y="1390891"/>
              <a:ext cx="1068978" cy="988644"/>
            </a:xfrm>
            <a:prstGeom prst="rect">
              <a:avLst/>
            </a:prstGeom>
          </p:spPr>
        </p:pic>
        <p:pic>
          <p:nvPicPr>
            <p:cNvPr id="22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" y="1386592"/>
              <a:ext cx="609843" cy="584695"/>
            </a:xfrm>
            <a:prstGeom prst="rect">
              <a:avLst/>
            </a:prstGeom>
          </p:spPr>
        </p:pic>
      </p:grpSp>
      <p:sp>
        <p:nvSpPr>
          <p:cNvPr id="23" name="Rounded Rectangle 22"/>
          <p:cNvSpPr/>
          <p:nvPr/>
        </p:nvSpPr>
        <p:spPr>
          <a:xfrm>
            <a:off x="271038" y="876300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b) 			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giải</a:t>
            </a:r>
            <a:endParaRPr lang="en-US" sz="3000" b="1" dirty="0">
              <a:solidFill>
                <a:srgbClr val="9B2D8E"/>
              </a:solidFill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-414763" y="1485900"/>
            <a:ext cx="9753600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Hình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dirty="0">
                <a:solidFill>
                  <a:srgbClr val="9B2D8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và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9B2D8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có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tất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cả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số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khối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lập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ph</a:t>
            </a:r>
            <a:r>
              <a:rPr lang="vi-VN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ươ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ng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nhỏ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là</a:t>
            </a:r>
            <a:r>
              <a:rPr lang="en-US" sz="30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: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-1143000" y="2238300"/>
            <a:ext cx="9491237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8 + 6 = 14 (</a:t>
            </a:r>
            <a:r>
              <a:rPr lang="en-US" sz="32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khối</a:t>
            </a:r>
            <a:r>
              <a:rPr lang="en-US" sz="32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29164" y="2857500"/>
            <a:ext cx="9491237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: 14 </a:t>
            </a:r>
            <a:r>
              <a:rPr lang="en-US" sz="32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khối</a:t>
            </a:r>
            <a:r>
              <a:rPr lang="en-US" sz="32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lập</a:t>
            </a:r>
            <a:r>
              <a:rPr lang="en-US" sz="32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phương</a:t>
            </a:r>
            <a:r>
              <a:rPr lang="en-US" sz="32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nhỏ</a:t>
            </a:r>
            <a:r>
              <a:rPr lang="en-US" sz="3200" b="1" dirty="0">
                <a:solidFill>
                  <a:srgbClr val="9B2D8E"/>
                </a:solidFill>
                <a:latin typeface="HP001 4 hàng" pitchFamily="34" charset="0"/>
                <a:cs typeface="Arial" pitchFamily="34" charset="0"/>
              </a:rPr>
              <a:t>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8157" y="114301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59542" y="3963964"/>
            <a:ext cx="4427259" cy="1660143"/>
            <a:chOff x="4259541" y="3963963"/>
            <a:chExt cx="4427259" cy="166014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74" b="94346" l="6266" r="96742">
                          <a14:foregroundMark x1="22556" y1="54770" x2="19048" y2="67491"/>
                          <a14:foregroundMark x1="81454" y1="60424" x2="79950" y2="73145"/>
                          <a14:foregroundMark x1="58396" y1="43463" x2="58897" y2="43816"/>
                          <a14:foregroundMark x1="80201" y1="12721" x2="81454" y2="28269"/>
                          <a14:foregroundMark x1="71679" y1="23675" x2="72180" y2="25442"/>
                          <a14:foregroundMark x1="12030" y1="56890" x2="18797" y2="51237"/>
                          <a14:foregroundMark x1="19799" y1="50883" x2="32832" y2="51237"/>
                          <a14:foregroundMark x1="32832" y1="51237" x2="33333" y2="70671"/>
                          <a14:foregroundMark x1="10526" y1="57951" x2="11028" y2="77032"/>
                          <a14:foregroundMark x1="10777" y1="77385" x2="23058" y2="77385"/>
                          <a14:foregroundMark x1="24060" y1="77385" x2="33584" y2="71025"/>
                          <a14:foregroundMark x1="11028" y1="77739" x2="23810" y2="77739"/>
                          <a14:foregroundMark x1="10526" y1="68198" x2="10526" y2="76325"/>
                          <a14:foregroundMark x1="40100" y1="68551" x2="43609" y2="64664"/>
                          <a14:foregroundMark x1="43609" y1="63958" x2="43609" y2="57597"/>
                          <a14:foregroundMark x1="43609" y1="57597" x2="47118" y2="54064"/>
                          <a14:foregroundMark x1="47118" y1="54064" x2="47118" y2="46996"/>
                          <a14:foregroundMark x1="47118" y1="46996" x2="51378" y2="43110"/>
                          <a14:foregroundMark x1="51378" y1="43110" x2="59900" y2="43816"/>
                          <a14:foregroundMark x1="59398" y1="43816" x2="59398" y2="52650"/>
                          <a14:foregroundMark x1="59649" y1="52650" x2="62406" y2="52650"/>
                          <a14:foregroundMark x1="62657" y1="53004" x2="63158" y2="63251"/>
                          <a14:foregroundMark x1="63659" y1="62898" x2="65915" y2="63604"/>
                          <a14:foregroundMark x1="65915" y1="63958" x2="66416" y2="73852"/>
                          <a14:foregroundMark x1="66416" y1="74205" x2="60902" y2="77739"/>
                          <a14:foregroundMark x1="61153" y1="78445" x2="40100" y2="77739"/>
                          <a14:foregroundMark x1="40100" y1="77739" x2="39348" y2="68198"/>
                          <a14:foregroundMark x1="72431" y1="58304" x2="72180" y2="77032"/>
                          <a14:foregroundMark x1="72180" y1="78092" x2="85965" y2="77739"/>
                          <a14:foregroundMark x1="85965" y1="77739" x2="91479" y2="73852"/>
                          <a14:foregroundMark x1="91479" y1="73852" x2="91729" y2="54770"/>
                          <a14:foregroundMark x1="91479" y1="54064" x2="76942" y2="54064"/>
                          <a14:foregroundMark x1="76942" y1="54064" x2="71429" y2="58304"/>
                          <a14:foregroundMark x1="74436" y1="26148" x2="77945" y2="20495"/>
                          <a14:foregroundMark x1="80451" y1="19435" x2="82456" y2="24735"/>
                          <a14:foregroundMark x1="82456" y1="31802" x2="78697" y2="34982"/>
                          <a14:foregroundMark x1="75689" y1="36042" x2="76942" y2="35336"/>
                          <a14:foregroundMark x1="10276" y1="75972" x2="10526" y2="77739"/>
                          <a14:foregroundMark x1="65664" y1="39223" x2="73684" y2="43463"/>
                          <a14:foregroundMark x1="73935" y1="43463" x2="76692" y2="41696"/>
                          <a14:foregroundMark x1="76942" y1="41343" x2="76441" y2="37102"/>
                          <a14:foregroundMark x1="64411" y1="36749" x2="63158" y2="38516"/>
                          <a14:foregroundMark x1="63409" y1="40989" x2="68170" y2="42756"/>
                          <a14:foregroundMark x1="69674" y1="44523" x2="83709" y2="43110"/>
                          <a14:foregroundMark x1="84962" y1="42403" x2="90727" y2="37102"/>
                          <a14:foregroundMark x1="82456" y1="20141" x2="83960" y2="25442"/>
                          <a14:foregroundMark x1="83960" y1="25795" x2="84461" y2="30742"/>
                          <a14:foregroundMark x1="84461" y1="31449" x2="84712" y2="33569"/>
                          <a14:foregroundMark x1="75940" y1="9894" x2="80702" y2="8834"/>
                          <a14:foregroundMark x1="80952" y1="9187" x2="83459" y2="12014"/>
                          <a14:foregroundMark x1="83960" y1="12721" x2="83960" y2="13781"/>
                          <a14:foregroundMark x1="83709" y1="15194" x2="82456" y2="18728"/>
                          <a14:foregroundMark x1="75439" y1="12014" x2="76441" y2="15194"/>
                          <a14:foregroundMark x1="76692" y1="16608" x2="76942" y2="20495"/>
                          <a14:foregroundMark x1="76441" y1="22615" x2="74436" y2="25088"/>
                          <a14:foregroundMark x1="74436" y1="24028" x2="70927" y2="21555"/>
                          <a14:foregroundMark x1="70426" y1="21555" x2="68170" y2="23675"/>
                          <a14:foregroundMark x1="68170" y1="24028" x2="68421" y2="27562"/>
                          <a14:foregroundMark x1="68672" y1="28269" x2="72431" y2="29329"/>
                          <a14:foregroundMark x1="69674" y1="30389" x2="66165" y2="33569"/>
                          <a14:foregroundMark x1="65414" y1="34276" x2="64662" y2="36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62" b="16126"/>
            <a:stretch/>
          </p:blipFill>
          <p:spPr>
            <a:xfrm>
              <a:off x="4259541" y="3963963"/>
              <a:ext cx="4427259" cy="1398333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4911462" y="5345368"/>
              <a:ext cx="397128" cy="278737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256820" y="5345369"/>
              <a:ext cx="397128" cy="278737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6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586295" y="5345369"/>
              <a:ext cx="397128" cy="278737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9" y="495301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1" y="36000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1" y="35830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4" y="35830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52400" y="1697643"/>
            <a:ext cx="3652228" cy="1467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=""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3962400" y="2492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=""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5730240" y="2475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=""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394154" y="2475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20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2776767"/>
            <a:ext cx="4772389" cy="138499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39" indent="-285739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8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8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8"/>
            <a:ext cx="262128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Kết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3362369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6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9"/>
            <a:ext cx="7633146" cy="14811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893635"/>
            <a:ext cx="6057900" cy="36795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33" y="307225"/>
            <a:ext cx="1506333" cy="16691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0"/>
            <a:ext cx="2828845" cy="31578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967810"/>
            <a:ext cx="664356" cy="53335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3611654"/>
            <a:ext cx="1717683" cy="886928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2E61F432-6E09-4154-B6CD-E42164D984D4}"/>
              </a:ext>
            </a:extLst>
          </p:cNvPr>
          <p:cNvGrpSpPr/>
          <p:nvPr/>
        </p:nvGrpSpPr>
        <p:grpSpPr>
          <a:xfrm>
            <a:off x="0" y="3082143"/>
            <a:ext cx="9149226" cy="2632858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1501FE40-5AD4-49A4-9147-CB17CCA9A168}"/>
              </a:ext>
            </a:extLst>
          </p:cNvPr>
          <p:cNvSpPr/>
          <p:nvPr/>
        </p:nvSpPr>
        <p:spPr>
          <a:xfrm>
            <a:off x="1709392" y="1923797"/>
            <a:ext cx="5707676" cy="1923603"/>
          </a:xfrm>
          <a:prstGeom prst="rect">
            <a:avLst/>
          </a:prstGeom>
        </p:spPr>
        <p:txBody>
          <a:bodyPr wrap="square" lIns="71323" tIns="35662" rIns="71323" bIns="35662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5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Ai </a:t>
            </a:r>
            <a:r>
              <a:rPr lang="en-US" altLang="zh-CN" sz="5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nhanh</a:t>
            </a:r>
            <a:r>
              <a:rPr lang="en-US" altLang="zh-CN" sz="5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altLang="zh-CN" sz="5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Ai </a:t>
            </a:r>
            <a:r>
              <a:rPr lang="en-US" altLang="zh-CN" sz="5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đúng</a:t>
            </a:r>
            <a:r>
              <a:rPr lang="en-US" altLang="zh-CN" sz="5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5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D4E6832F-60C0-40F1-A239-C3DFC75CC753}"/>
              </a:ext>
            </a:extLst>
          </p:cNvPr>
          <p:cNvSpPr/>
          <p:nvPr/>
        </p:nvSpPr>
        <p:spPr>
          <a:xfrm>
            <a:off x="3420658" y="837759"/>
            <a:ext cx="2783159" cy="933795"/>
          </a:xfrm>
          <a:prstGeom prst="rect">
            <a:avLst/>
          </a:prstGeom>
        </p:spPr>
        <p:txBody>
          <a:bodyPr wrap="none" lIns="71323" tIns="35662" rIns="71323" bIns="35662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Trò chơi</a:t>
            </a:r>
            <a:endParaRPr lang="zh-CN" altLang="en-US" sz="5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6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1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8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7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defTabSz="633387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387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30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4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7" action="ppaction://hlinksldjump"/>
          </p:cNvPr>
          <p:cNvSpPr/>
          <p:nvPr/>
        </p:nvSpPr>
        <p:spPr>
          <a:xfrm flipH="1">
            <a:off x="6683830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19">
            <a:extLst>
              <a:ext uri="{FF2B5EF4-FFF2-40B4-BE49-F238E27FC236}">
                <a16:creationId xmlns:a16="http://schemas.microsoft.com/office/drawing/2014/main" xmlns="" id="{17156EBF-E04E-4369-8F6D-B5A068B0B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4" r="11314"/>
          <a:stretch>
            <a:fillRect/>
          </a:stretch>
        </p:blipFill>
        <p:spPr>
          <a:xfrm>
            <a:off x="130546" y="1575131"/>
            <a:ext cx="2532193" cy="2813547"/>
          </a:xfrm>
          <a:custGeom>
            <a:avLst/>
            <a:gdLst>
              <a:gd name="connsiteX0" fmla="*/ 2187077 w 4262993"/>
              <a:gd name="connsiteY0" fmla="*/ 0 h 4262992"/>
              <a:gd name="connsiteX1" fmla="*/ 2323431 w 4262993"/>
              <a:gd name="connsiteY1" fmla="*/ 56479 h 4262992"/>
              <a:gd name="connsiteX2" fmla="*/ 4206514 w 4262993"/>
              <a:gd name="connsiteY2" fmla="*/ 1939563 h 4262992"/>
              <a:gd name="connsiteX3" fmla="*/ 4206514 w 4262993"/>
              <a:gd name="connsiteY3" fmla="*/ 2212270 h 4262992"/>
              <a:gd name="connsiteX4" fmla="*/ 2212271 w 4262993"/>
              <a:gd name="connsiteY4" fmla="*/ 4206513 h 4262992"/>
              <a:gd name="connsiteX5" fmla="*/ 1939564 w 4262993"/>
              <a:gd name="connsiteY5" fmla="*/ 4206513 h 4262992"/>
              <a:gd name="connsiteX6" fmla="*/ 56480 w 4262993"/>
              <a:gd name="connsiteY6" fmla="*/ 2323430 h 4262992"/>
              <a:gd name="connsiteX7" fmla="*/ 56480 w 4262993"/>
              <a:gd name="connsiteY7" fmla="*/ 2050723 h 4262992"/>
              <a:gd name="connsiteX8" fmla="*/ 2050724 w 4262993"/>
              <a:gd name="connsiteY8" fmla="*/ 56479 h 4262992"/>
              <a:gd name="connsiteX9" fmla="*/ 2187077 w 4262993"/>
              <a:gd name="connsiteY9" fmla="*/ 0 h 42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62993" h="4262992">
                <a:moveTo>
                  <a:pt x="2187077" y="0"/>
                </a:moveTo>
                <a:cubicBezTo>
                  <a:pt x="2236427" y="0"/>
                  <a:pt x="2285777" y="18826"/>
                  <a:pt x="2323431" y="56479"/>
                </a:cubicBezTo>
                <a:lnTo>
                  <a:pt x="4206514" y="1939563"/>
                </a:lnTo>
                <a:cubicBezTo>
                  <a:pt x="4281820" y="2014869"/>
                  <a:pt x="4281820" y="2136963"/>
                  <a:pt x="4206514" y="2212270"/>
                </a:cubicBezTo>
                <a:lnTo>
                  <a:pt x="2212271" y="4206513"/>
                </a:lnTo>
                <a:cubicBezTo>
                  <a:pt x="2136964" y="4281819"/>
                  <a:pt x="2014870" y="4281819"/>
                  <a:pt x="1939564" y="4206513"/>
                </a:cubicBezTo>
                <a:lnTo>
                  <a:pt x="56480" y="2323430"/>
                </a:lnTo>
                <a:cubicBezTo>
                  <a:pt x="-18826" y="2248123"/>
                  <a:pt x="-18826" y="2126029"/>
                  <a:pt x="56480" y="2050723"/>
                </a:cubicBezTo>
                <a:lnTo>
                  <a:pt x="2050724" y="56479"/>
                </a:lnTo>
                <a:cubicBezTo>
                  <a:pt x="2088377" y="18826"/>
                  <a:pt x="2137727" y="0"/>
                  <a:pt x="2187077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pic>
        <p:nvPicPr>
          <p:cNvPr id="6" name="图片占位符 21">
            <a:extLst>
              <a:ext uri="{FF2B5EF4-FFF2-40B4-BE49-F238E27FC236}">
                <a16:creationId xmlns:a16="http://schemas.microsoft.com/office/drawing/2014/main" xmlns="" id="{954F9EB7-248F-46BD-A0C4-0738CB983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>
          <a:xfrm>
            <a:off x="2238339" y="1429918"/>
            <a:ext cx="1194712" cy="1327457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5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5"/>
                </a:lnTo>
                <a:cubicBezTo>
                  <a:pt x="-8882" y="1060685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599" y="0"/>
                  <a:pt x="1031884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pic>
        <p:nvPicPr>
          <p:cNvPr id="7" name="图片占位符 23">
            <a:extLst>
              <a:ext uri="{FF2B5EF4-FFF2-40B4-BE49-F238E27FC236}">
                <a16:creationId xmlns:a16="http://schemas.microsoft.com/office/drawing/2014/main" xmlns="" id="{FCFB295F-E2E6-49BD-A0A9-5F42EBBC2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2533403" y="2694920"/>
            <a:ext cx="1426119" cy="1584576"/>
          </a:xfrm>
          <a:custGeom>
            <a:avLst/>
            <a:gdLst>
              <a:gd name="connsiteX0" fmla="*/ 1031884 w 2011319"/>
              <a:gd name="connsiteY0" fmla="*/ 0 h 2011318"/>
              <a:gd name="connsiteX1" fmla="*/ 1096217 w 2011319"/>
              <a:gd name="connsiteY1" fmla="*/ 26647 h 2011318"/>
              <a:gd name="connsiteX2" fmla="*/ 1984672 w 2011319"/>
              <a:gd name="connsiteY2" fmla="*/ 915103 h 2011318"/>
              <a:gd name="connsiteX3" fmla="*/ 1984672 w 2011319"/>
              <a:gd name="connsiteY3" fmla="*/ 1043769 h 2011318"/>
              <a:gd name="connsiteX4" fmla="*/ 1043770 w 2011319"/>
              <a:gd name="connsiteY4" fmla="*/ 1984671 h 2011318"/>
              <a:gd name="connsiteX5" fmla="*/ 915104 w 2011319"/>
              <a:gd name="connsiteY5" fmla="*/ 1984671 h 2011318"/>
              <a:gd name="connsiteX6" fmla="*/ 26648 w 2011319"/>
              <a:gd name="connsiteY6" fmla="*/ 1096216 h 2011318"/>
              <a:gd name="connsiteX7" fmla="*/ 26648 w 2011319"/>
              <a:gd name="connsiteY7" fmla="*/ 967549 h 2011318"/>
              <a:gd name="connsiteX8" fmla="*/ 967550 w 2011319"/>
              <a:gd name="connsiteY8" fmla="*/ 26647 h 2011318"/>
              <a:gd name="connsiteX9" fmla="*/ 1031884 w 2011319"/>
              <a:gd name="connsiteY9" fmla="*/ 0 h 20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1319" h="2011318">
                <a:moveTo>
                  <a:pt x="1031884" y="0"/>
                </a:moveTo>
                <a:cubicBezTo>
                  <a:pt x="1055168" y="0"/>
                  <a:pt x="1078452" y="8882"/>
                  <a:pt x="1096217" y="26647"/>
                </a:cubicBezTo>
                <a:lnTo>
                  <a:pt x="1984672" y="915103"/>
                </a:lnTo>
                <a:cubicBezTo>
                  <a:pt x="2020202" y="950633"/>
                  <a:pt x="2020202" y="1008239"/>
                  <a:pt x="1984672" y="1043769"/>
                </a:cubicBezTo>
                <a:lnTo>
                  <a:pt x="1043770" y="1984671"/>
                </a:lnTo>
                <a:cubicBezTo>
                  <a:pt x="1008240" y="2020201"/>
                  <a:pt x="950634" y="2020201"/>
                  <a:pt x="915104" y="1984671"/>
                </a:cubicBezTo>
                <a:lnTo>
                  <a:pt x="26648" y="1096216"/>
                </a:lnTo>
                <a:cubicBezTo>
                  <a:pt x="-8882" y="1060686"/>
                  <a:pt x="-8882" y="1003079"/>
                  <a:pt x="26648" y="967549"/>
                </a:cubicBezTo>
                <a:lnTo>
                  <a:pt x="967550" y="26647"/>
                </a:lnTo>
                <a:cubicBezTo>
                  <a:pt x="985315" y="8882"/>
                  <a:pt x="1008600" y="0"/>
                  <a:pt x="1031884" y="0"/>
                </a:cubicBez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203200" dist="38100" dir="8100000" algn="tr" rotWithShape="0">
              <a:prstClr val="black">
                <a:alpha val="29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7DFEB714-E4F4-4178-90F6-3D5720B88269}"/>
              </a:ext>
            </a:extLst>
          </p:cNvPr>
          <p:cNvGrpSpPr/>
          <p:nvPr/>
        </p:nvGrpSpPr>
        <p:grpSpPr>
          <a:xfrm>
            <a:off x="4744174" y="1688402"/>
            <a:ext cx="3573353" cy="444500"/>
            <a:chOff x="1117600" y="2095500"/>
            <a:chExt cx="4764469" cy="5334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F84793AB-093D-4E85-98BD-922237146AB1}"/>
                </a:ext>
              </a:extLst>
            </p:cNvPr>
            <p:cNvSpPr/>
            <p:nvPr/>
          </p:nvSpPr>
          <p:spPr>
            <a:xfrm>
              <a:off x="1117600" y="2095500"/>
              <a:ext cx="533400" cy="53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588"/>
              <a:r>
                <a:rPr lang="en-US" altLang="zh-CN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0FAC583-47B5-474B-B93E-3710B1CC5201}"/>
                </a:ext>
              </a:extLst>
            </p:cNvPr>
            <p:cNvSpPr/>
            <p:nvPr/>
          </p:nvSpPr>
          <p:spPr>
            <a:xfrm>
              <a:off x="1712979" y="2131367"/>
              <a:ext cx="4169090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356588"/>
              <a:r>
                <a:rPr lang="en-US" altLang="zh-CN" sz="19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 học sinh Toán 2 tập 1</a:t>
              </a:r>
              <a:endParaRPr lang="zh-CN" altLang="en-US" sz="19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6DE32D9-0479-4F09-ABEE-42AC39607F3A}"/>
              </a:ext>
            </a:extLst>
          </p:cNvPr>
          <p:cNvGrpSpPr/>
          <p:nvPr/>
        </p:nvGrpSpPr>
        <p:grpSpPr>
          <a:xfrm>
            <a:off x="4754726" y="2416049"/>
            <a:ext cx="2918783" cy="619393"/>
            <a:chOff x="1117600" y="2095500"/>
            <a:chExt cx="3891711" cy="743271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F695355A-3181-4B4F-92BB-9DCDC0661371}"/>
                </a:ext>
              </a:extLst>
            </p:cNvPr>
            <p:cNvSpPr/>
            <p:nvPr/>
          </p:nvSpPr>
          <p:spPr>
            <a:xfrm>
              <a:off x="1117600" y="2095500"/>
              <a:ext cx="533400" cy="533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588"/>
              <a:r>
                <a:rPr lang="en-US" altLang="zh-CN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82E1599B-2B13-4542-9214-608A1219E8D3}"/>
                </a:ext>
              </a:extLst>
            </p:cNvPr>
            <p:cNvSpPr/>
            <p:nvPr/>
          </p:nvSpPr>
          <p:spPr>
            <a:xfrm>
              <a:off x="1712977" y="2131367"/>
              <a:ext cx="1467496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356588"/>
              <a:r>
                <a:rPr lang="en-US" altLang="zh-CN" sz="19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Vở Toán</a:t>
              </a:r>
              <a:endParaRPr lang="zh-CN" altLang="en-US" sz="19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5D20ADAD-BB17-4623-B362-EFA1EC828940}"/>
                </a:ext>
              </a:extLst>
            </p:cNvPr>
            <p:cNvSpPr txBox="1"/>
            <p:nvPr/>
          </p:nvSpPr>
          <p:spPr>
            <a:xfrm>
              <a:off x="1712979" y="2561772"/>
              <a:ext cx="3296332" cy="27699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夏日体W" panose="00020600040101010101" pitchFamily="18" charset="-122"/>
                  <a:ea typeface="汉仪夏日体W" panose="00020600040101010101" pitchFamily="18" charset="-122"/>
                </a:defRPr>
              </a:lvl1pPr>
            </a:lstStyle>
            <a:p>
              <a:pPr defTabSz="356588"/>
              <a:r>
                <a:rPr lang="en-US" altLang="zh-CN" sz="9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(ghi trước thứ ngày tháng)</a:t>
              </a:r>
              <a:endParaRPr lang="zh-CN" alt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D592EB4-255D-406F-96EA-A5943E6E75CA}"/>
              </a:ext>
            </a:extLst>
          </p:cNvPr>
          <p:cNvSpPr/>
          <p:nvPr/>
        </p:nvSpPr>
        <p:spPr>
          <a:xfrm>
            <a:off x="1412378" y="151857"/>
            <a:ext cx="6725364" cy="1118455"/>
          </a:xfrm>
          <a:prstGeom prst="rect">
            <a:avLst/>
          </a:prstGeom>
        </p:spPr>
        <p:txBody>
          <a:bodyPr wrap="square" lIns="71317" tIns="35659" rIns="71317" bIns="35659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56588"/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zh-CN" sz="3400" dirty="0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81C2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zh-CN" altLang="en-US" sz="3400" dirty="0">
              <a:solidFill>
                <a:srgbClr val="81C2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69555" y="3197516"/>
            <a:ext cx="4162618" cy="444500"/>
            <a:chOff x="6359405" y="3837019"/>
            <a:chExt cx="5550157" cy="533400"/>
          </a:xfrm>
        </p:grpSpPr>
        <p:sp>
          <p:nvSpPr>
            <p:cNvPr id="19" name="椭圆 12">
              <a:extLst>
                <a:ext uri="{FF2B5EF4-FFF2-40B4-BE49-F238E27FC236}">
                  <a16:creationId xmlns:a16="http://schemas.microsoft.com/office/drawing/2014/main" xmlns="" id="{F695355A-3181-4B4F-92BB-9DCDC0661371}"/>
                </a:ext>
              </a:extLst>
            </p:cNvPr>
            <p:cNvSpPr/>
            <p:nvPr/>
          </p:nvSpPr>
          <p:spPr>
            <a:xfrm>
              <a:off x="6359405" y="3837019"/>
              <a:ext cx="533400" cy="5334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588"/>
              <a:r>
                <a:rPr lang="en-US" altLang="zh-CN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3">
              <a:extLst>
                <a:ext uri="{FF2B5EF4-FFF2-40B4-BE49-F238E27FC236}">
                  <a16:creationId xmlns:a16="http://schemas.microsoft.com/office/drawing/2014/main" xmlns="" id="{82E1599B-2B13-4542-9214-608A1219E8D3}"/>
                </a:ext>
              </a:extLst>
            </p:cNvPr>
            <p:cNvSpPr/>
            <p:nvPr/>
          </p:nvSpPr>
          <p:spPr>
            <a:xfrm>
              <a:off x="6892805" y="3908754"/>
              <a:ext cx="5016757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356588"/>
              <a:r>
                <a:rPr lang="en-US" altLang="zh-CN" sz="190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 mực, bút chì, nháp, thước kẻ</a:t>
              </a:r>
              <a:endParaRPr lang="zh-CN" altLang="en-US" sz="19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9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4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7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4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3" name="Oval 2"/>
          <p:cNvSpPr/>
          <p:nvPr/>
        </p:nvSpPr>
        <p:spPr>
          <a:xfrm>
            <a:off x="1904069" y="1986031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30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1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20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8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00543"/>
            <a:ext cx="825304" cy="724529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66019" y="1943871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30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6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7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4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6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30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1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marL="463531" lvl="5">
              <a:buClr>
                <a:srgbClr val="7030A0"/>
              </a:buClr>
              <a:buSzPts val="3200"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364" lvl="5">
              <a:buClr>
                <a:srgbClr val="7030A0"/>
              </a:buClr>
              <a:buSzPts val="3200"/>
              <a:tabLst>
                <a:tab pos="854041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364" lvl="5">
              <a:buClr>
                <a:srgbClr val="7030A0"/>
              </a:buClr>
              <a:buSzPts val="3200"/>
              <a:tabLst>
                <a:tab pos="854041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5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7" y="181634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2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4" y="162613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7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30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4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9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6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0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30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6" tIns="34274" rIns="68566" bIns="3427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893635"/>
            <a:ext cx="6057900" cy="36795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34" y="307225"/>
            <a:ext cx="1506333" cy="16691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8" y="0"/>
            <a:ext cx="2828845" cy="31578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967810"/>
            <a:ext cx="664356" cy="53335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3" y="3611654"/>
            <a:ext cx="1717683" cy="8869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18963" y="2646267"/>
            <a:ext cx="68580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10: LUYỆN TẬP CHUNG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4026" y="3350044"/>
            <a:ext cx="1617039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err="1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b="1" dirty="0">
              <a:solidFill>
                <a:srgbClr val="008E4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497" y="1352622"/>
            <a:ext cx="8897007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23504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4" y="98900"/>
            <a:ext cx="908666" cy="10096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263832" y="1055914"/>
            <a:ext cx="70343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61804" y="447929"/>
            <a:ext cx="5829300" cy="45674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>
              <a:defRPr/>
            </a:pP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25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6" y="1289387"/>
            <a:ext cx="8175092" cy="3314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7960" y="1637065"/>
            <a:ext cx="7532639" cy="56446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/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931D7D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8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10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01133" y="2261654"/>
            <a:ext cx="2268269" cy="56446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defTabSz="713232"/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68365" y="1289387"/>
            <a:ext cx="0" cy="33148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54396" y="2781300"/>
            <a:ext cx="8165804" cy="1327127"/>
          </a:xfrm>
          <a:prstGeom prst="rect">
            <a:avLst/>
          </a:prstGeom>
          <a:noFill/>
        </p:spPr>
        <p:txBody>
          <a:bodyPr wrap="square" lIns="95093" tIns="47546" rIns="95093" bIns="4754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Bài</a:t>
            </a:r>
            <a:r>
              <a:rPr lang="en-US" sz="3200" b="1" dirty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10: </a:t>
            </a:r>
            <a:r>
              <a:rPr lang="en-US" sz="3200" b="1" dirty="0" err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Luyện</a:t>
            </a:r>
            <a:r>
              <a:rPr lang="en-US" sz="32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tập</a:t>
            </a:r>
            <a:r>
              <a:rPr lang="en-US" sz="32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chung</a:t>
            </a:r>
            <a:r>
              <a:rPr lang="en-US" sz="3200" b="1" dirty="0" smtClean="0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  <a:sym typeface="Arial"/>
              </a:rPr>
              <a:t> (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Tiết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931D7D"/>
                </a:solidFill>
                <a:latin typeface="HP001 4 hàng" panose="020B0603050302020204" pitchFamily="34" charset="0"/>
              </a:rPr>
              <a:t>1)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322199"/>
      </p:ext>
    </p:extLst>
  </p:cSld>
  <p:clrMapOvr>
    <a:masterClrMapping/>
  </p:clrMapOvr>
  <p:transition spd="slow" advTm="7582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20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392" y="2305200"/>
            <a:ext cx="2822157" cy="13538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700"/>
            <a:ext cx="3810000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9" y="703032"/>
            <a:ext cx="3785122" cy="13849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5" y="4607085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4" y="3066263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1" y="1943100"/>
          <a:ext cx="8347847" cy="1569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956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4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29708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00601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34708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56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39708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11480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2920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5000" y="-178424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5" y="4607085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5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8" y="-178424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3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4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2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7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9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5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9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9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8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2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1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4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9" y="1052652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3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1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1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6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1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3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3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 mod="1"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571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1" y="571501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a. Toa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tàu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d</a:t>
                </a:r>
                <a:r>
                  <a:rPr lang="vi-VN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ghi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kết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quả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lớn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nhất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619500"/>
            <a:ext cx="1936417" cy="213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4819" y="3162300"/>
            <a:ext cx="6858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164768" y="3179754"/>
            <a:ext cx="6858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562600" y="3172480"/>
            <a:ext cx="6858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858000" y="3174839"/>
            <a:ext cx="685800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3" name="Oval 2"/>
          <p:cNvSpPr/>
          <p:nvPr/>
        </p:nvSpPr>
        <p:spPr>
          <a:xfrm>
            <a:off x="6451600" y="1849097"/>
            <a:ext cx="1291590" cy="13306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/>
      <p:bldP spid="69" grpId="0"/>
      <p:bldP spid="70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622</Words>
  <Application>Microsoft Office PowerPoint</Application>
  <PresentationFormat>On-screen Show (16:10)</PresentationFormat>
  <Paragraphs>176</Paragraphs>
  <Slides>23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Win10Pro</cp:lastModifiedBy>
  <cp:revision>144</cp:revision>
  <dcterms:created xsi:type="dcterms:W3CDTF">2021-05-31T07:51:14Z</dcterms:created>
  <dcterms:modified xsi:type="dcterms:W3CDTF">2021-09-28T08:56:38Z</dcterms:modified>
</cp:coreProperties>
</file>