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1"/>
  </p:notesMasterIdLst>
  <p:sldIdLst>
    <p:sldId id="283" r:id="rId4"/>
    <p:sldId id="346" r:id="rId5"/>
    <p:sldId id="288" r:id="rId6"/>
    <p:sldId id="347" r:id="rId7"/>
    <p:sldId id="333" r:id="rId8"/>
    <p:sldId id="437" r:id="rId9"/>
    <p:sldId id="348" r:id="rId10"/>
    <p:sldId id="339" r:id="rId11"/>
    <p:sldId id="345" r:id="rId12"/>
    <p:sldId id="432" r:id="rId13"/>
    <p:sldId id="433" r:id="rId14"/>
    <p:sldId id="434" r:id="rId15"/>
    <p:sldId id="430" r:id="rId16"/>
    <p:sldId id="277" r:id="rId17"/>
    <p:sldId id="435" r:id="rId18"/>
    <p:sldId id="436" r:id="rId19"/>
    <p:sldId id="4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40" autoAdjust="0"/>
  </p:normalViewPr>
  <p:slideViewPr>
    <p:cSldViewPr snapToGrid="0">
      <p:cViewPr>
        <p:scale>
          <a:sx n="79" d="100"/>
          <a:sy n="79" d="100"/>
        </p:scale>
        <p:origin x="-36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xmlns=""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xmlns=""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xmlns=""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xmlns=""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xmlns=""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xmlns=""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xmlns=""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xmlns=""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xmlns=""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xmlns=""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xmlns=""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xmlns=""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xmlns=""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xmlns=""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xmlns=""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xmlns=""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xmlns=""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xmlns=""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xmlns=""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xmlns=""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xmlns=""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xmlns=""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xmlns=""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xmlns=""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9/14/2024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6.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xmlns=""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xmlns=""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xmlns=""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xmlns=""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xmlns="" id="{3DD65A63-7A72-4022-FE91-6DA9CFE5B9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xmlns=""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xmlns=""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xmlns=""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xmlns=""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BC28486E-F451-A6C2-2020-74DF46E31E4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19262090-E030-46FE-B129-3E950CF3CE20}"/>
              </a:ext>
            </a:extLst>
          </p:cNvPr>
          <p:cNvPicPr>
            <a:picLocks noChangeAspect="1"/>
          </p:cNvPicPr>
          <p:nvPr userDrawn="1"/>
        </p:nvPicPr>
        <p:blipFill>
          <a:blip r:embed="rId32">
            <a:extLst>
              <a:ext uri="{96DAC541-7B7A-43D3-8B79-37D633B846F1}">
                <asvg:svgBlip xmlns="" xmlns:asvg="http://schemas.microsoft.com/office/drawing/2016/SVG/main" r:embed="rId33"/>
              </a:ext>
            </a:extLst>
          </a:blip>
          <a:stretch>
            <a:fillRect/>
          </a:stretch>
        </p:blipFill>
        <p:spPr>
          <a:xfrm>
            <a:off x="0" y="0"/>
            <a:ext cx="12192000" cy="6858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xmlns="" id="{494FCB4D-BC24-6B44-4DFF-DF61255D4192}"/>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953604" y="331611"/>
            <a:ext cx="1953604" cy="1953604"/>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xmlns=""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5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5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3.png"/><Relationship Id="rId18" Type="http://schemas.openxmlformats.org/officeDocument/2006/relationships/image" Target="../media/image3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7.png"/><Relationship Id="rId2" Type="http://schemas.openxmlformats.org/officeDocument/2006/relationships/tags" Target="../tags/tag2.xml"/><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2.png"/><Relationship Id="rId5" Type="http://schemas.openxmlformats.org/officeDocument/2006/relationships/tags" Target="../tags/tag5.xml"/><Relationship Id="rId15" Type="http://schemas.openxmlformats.org/officeDocument/2006/relationships/image" Target="../media/image35.png"/><Relationship Id="rId10" Type="http://schemas.openxmlformats.org/officeDocument/2006/relationships/image" Target="../media/image31.emf"/><Relationship Id="rId19" Type="http://schemas.openxmlformats.org/officeDocument/2006/relationships/image" Target="../media/image3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xmlns=""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xmlns=""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xmlns=""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xmlns=""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xmlns=""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xmlns=""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xmlns=""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xmlns=""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xmlns=""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xmlns=""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xmlns="" id="{A9D58B69-4609-C939-D511-C8F2053AEAF0}"/>
              </a:ext>
            </a:extLst>
          </p:cNvPr>
          <p:cNvSpPr/>
          <p:nvPr/>
        </p:nvSpPr>
        <p:spPr>
          <a:xfrm>
            <a:off x="2019300" y="1543050"/>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xmlns="" id="{72E8308D-6764-3E81-3666-F1CA02974DBD}"/>
              </a:ext>
            </a:extLst>
          </p:cNvPr>
          <p:cNvSpPr/>
          <p:nvPr/>
        </p:nvSpPr>
        <p:spPr>
          <a:xfrm>
            <a:off x="4867275" y="3305175"/>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xmlns=""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xmlns=""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xmlns=""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xmlns=""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xmlns=""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xmlns=""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xmlns=""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xmlns=""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xmlns=""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VL  Bóng Mát Tâm Hồn Sự Tích Cầu Vòng_v720P">
            <a:hlinkClick r:id="" action="ppaction://media"/>
            <a:extLst>
              <a:ext uri="{FF2B5EF4-FFF2-40B4-BE49-F238E27FC236}">
                <a16:creationId xmlns:a16="http://schemas.microsoft.com/office/drawing/2014/main" xmlns="" id="{CBEFDDA2-4314-E086-B939-6FAAB06B4ECB}"/>
              </a:ext>
            </a:extLst>
          </p:cNvPr>
          <p:cNvPicPr>
            <a:picLocks noChangeAspect="1"/>
          </p:cNvPicPr>
          <p:nvPr>
            <a:videoFile r:link="rId1"/>
            <p:extLst>
              <p:ext uri="{DAA4B4D4-6D71-4841-9C94-3DE7FCFB9230}">
                <p14:media xmlns:p14="http://schemas.microsoft.com/office/powerpoint/2010/main" r:embed="rId2">
                  <p14:trim st="672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6BF0D4FD-BF0C-3B0C-8FD2-D5F275E5E698}"/>
              </a:ext>
            </a:extLst>
          </p:cNvPr>
          <p:cNvSpPr/>
          <p:nvPr/>
        </p:nvSpPr>
        <p:spPr>
          <a:xfrm>
            <a:off x="2962274" y="1047750"/>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xmlns=""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xmlns=""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xmlns=""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xmlns=""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xmlns=""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xmlns=""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xmlns=""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xmlns=""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xmlns=""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xmlns=""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xmlns=""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xmlns=""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xmlns=""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xmlns=""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xmlns=""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xmlns=""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xmlns=""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xmlns=""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xmlns=""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xmlns=""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xmlns=""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xmlns=""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xmlns=""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xmlns=""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xmlns=""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xmlns=""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xmlns=""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10651757" y="251516"/>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464;p7">
            <a:extLst>
              <a:ext uri="{FF2B5EF4-FFF2-40B4-BE49-F238E27FC236}">
                <a16:creationId xmlns:a16="http://schemas.microsoft.com/office/drawing/2014/main" xmlns="" id="{057D22FD-5988-4521-AF03-12E01BFC99FD}"/>
              </a:ext>
            </a:extLst>
          </p:cNvPr>
          <p:cNvPicPr preferRelativeResize="0"/>
          <p:nvPr/>
        </p:nvPicPr>
        <p:blipFill rotWithShape="1">
          <a:blip r:embed="rId5">
            <a:alphaModFix/>
          </a:blip>
          <a:srcRect/>
          <a:stretch/>
        </p:blipFill>
        <p:spPr>
          <a:xfrm>
            <a:off x="1338139" y="5475802"/>
            <a:ext cx="861629" cy="976159"/>
          </a:xfrm>
          <a:prstGeom prst="rect">
            <a:avLst/>
          </a:prstGeom>
          <a:noFill/>
          <a:ln>
            <a:noFill/>
          </a:ln>
        </p:spPr>
      </p:pic>
      <p:sp>
        <p:nvSpPr>
          <p:cNvPr id="15" name="TextBox 14"/>
          <p:cNvSpPr txBox="1"/>
          <p:nvPr/>
        </p:nvSpPr>
        <p:spPr>
          <a:xfrm>
            <a:off x="3068053" y="922926"/>
            <a:ext cx="6112042" cy="769441"/>
          </a:xfrm>
          <a:prstGeom prst="rect">
            <a:avLst/>
          </a:prstGeom>
          <a:noFill/>
        </p:spPr>
        <p:txBody>
          <a:bodyPr wrap="square" rtlCol="0">
            <a:spAutoFit/>
          </a:bodyPr>
          <a:lstStyle/>
          <a:p>
            <a:pPr algn="ctr"/>
            <a:r>
              <a:rPr lang="en-US" sz="4400" b="1" smtClean="0">
                <a:solidFill>
                  <a:srgbClr val="FF0000"/>
                </a:solidFill>
              </a:rPr>
              <a:t>YÊU CẦU CẦN ĐẠT</a:t>
            </a:r>
            <a:endParaRPr lang="en-US" sz="4400" b="1">
              <a:solidFill>
                <a:srgbClr val="FF0000"/>
              </a:solidFill>
            </a:endParaRPr>
          </a:p>
        </p:txBody>
      </p:sp>
      <p:sp>
        <p:nvSpPr>
          <p:cNvPr id="19" name="Rectangle 18"/>
          <p:cNvSpPr/>
          <p:nvPr/>
        </p:nvSpPr>
        <p:spPr>
          <a:xfrm>
            <a:off x="938463" y="1820735"/>
            <a:ext cx="10189060" cy="3244158"/>
          </a:xfrm>
          <a:prstGeom prst="rect">
            <a:avLst/>
          </a:prstGeom>
        </p:spPr>
        <p:txBody>
          <a:bodyPr wrap="square">
            <a:spAutoFit/>
          </a:bodyPr>
          <a:lstStyle/>
          <a:p>
            <a:pPr algn="just">
              <a:lnSpc>
                <a:spcPct val="150000"/>
              </a:lnSpc>
            </a:pPr>
            <a:r>
              <a:rPr lang="vi-VN" sz="2800"/>
              <a:t>- Kể được một số biểu hiện tôn trọng sự khác biệt (vế đặc điểm cá nhân; giới tính, hoàn cảnh, dân tộc,...) của người khác.</a:t>
            </a:r>
          </a:p>
          <a:p>
            <a:pPr algn="just">
              <a:lnSpc>
                <a:spcPct val="150000"/>
              </a:lnSpc>
            </a:pPr>
            <a:r>
              <a:rPr lang="vi-VN" sz="2800"/>
              <a:t>- Biết vì sao phải tôn trọng sự khác biệt giữa mọi người.</a:t>
            </a:r>
          </a:p>
          <a:p>
            <a:pPr algn="just">
              <a:lnSpc>
                <a:spcPct val="150000"/>
              </a:lnSpc>
            </a:pPr>
            <a:r>
              <a:rPr lang="vi-VN" sz="2800"/>
              <a:t>- Thể hiện được bằng lời nói, hành động, thái độ tôn trọng sự khác biệt của người </a:t>
            </a:r>
            <a:r>
              <a:rPr lang="vi-VN" sz="2800"/>
              <a:t>khác</a:t>
            </a:r>
            <a:r>
              <a:rPr lang="vi-VN" sz="2800" smtClean="0"/>
              <a:t>.</a:t>
            </a:r>
            <a:endParaRPr lang="vi-VN" sz="2800"/>
          </a:p>
        </p:txBody>
      </p:sp>
    </p:spTree>
    <p:extLst>
      <p:ext uri="{BB962C8B-B14F-4D97-AF65-F5344CB8AC3E}">
        <p14:creationId xmlns:p14="http://schemas.microsoft.com/office/powerpoint/2010/main" val="33211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800" decel="100000"/>
                                        <p:tgtEl>
                                          <p:spTgt spid="25"/>
                                        </p:tgtEl>
                                      </p:cBhvr>
                                    </p:animEffect>
                                    <p:anim calcmode="lin" valueType="num">
                                      <p:cBhvr>
                                        <p:cTn id="12" dur="800" decel="100000" fill="hold"/>
                                        <p:tgtEl>
                                          <p:spTgt spid="25"/>
                                        </p:tgtEl>
                                        <p:attrNameLst>
                                          <p:attrName>style.rotation</p:attrName>
                                        </p:attrNameLst>
                                      </p:cBhvr>
                                      <p:tavLst>
                                        <p:tav tm="0">
                                          <p:val>
                                            <p:fltVal val="-90"/>
                                          </p:val>
                                        </p:tav>
                                        <p:tav tm="100000">
                                          <p:val>
                                            <p:fltVal val="0"/>
                                          </p:val>
                                        </p:tav>
                                      </p:tavLst>
                                    </p:anim>
                                    <p:anim calcmode="lin" valueType="num">
                                      <p:cBhvr>
                                        <p:cTn id="13" dur="800" decel="100000" fill="hold"/>
                                        <p:tgtEl>
                                          <p:spTgt spid="25"/>
                                        </p:tgtEl>
                                        <p:attrNameLst>
                                          <p:attrName>ppt_x</p:attrName>
                                        </p:attrNameLst>
                                      </p:cBhvr>
                                      <p:tavLst>
                                        <p:tav tm="0">
                                          <p:val>
                                            <p:strVal val="#ppt_x+0.4"/>
                                          </p:val>
                                        </p:tav>
                                        <p:tav tm="100000">
                                          <p:val>
                                            <p:strVal val="#ppt_x-0.05"/>
                                          </p:val>
                                        </p:tav>
                                      </p:tavLst>
                                    </p:anim>
                                    <p:anim calcmode="lin" valueType="num">
                                      <p:cBhvr>
                                        <p:cTn id="14" dur="800" decel="100000" fill="hold"/>
                                        <p:tgtEl>
                                          <p:spTgt spid="2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xmlns=""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xmlns=""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xmlns=""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xmlns=""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xmlns=""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593</Words>
  <Application>Microsoft Office PowerPoint</Application>
  <PresentationFormat>Custom</PresentationFormat>
  <Paragraphs>23</Paragraphs>
  <Slides>17</Slides>
  <Notes>2</Notes>
  <HiddenSlides>0</HiddenSlides>
  <MMClips>1</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20</cp:revision>
  <dcterms:created xsi:type="dcterms:W3CDTF">2024-07-24T07:23:08Z</dcterms:created>
  <dcterms:modified xsi:type="dcterms:W3CDTF">2024-09-14T05:33:00Z</dcterms:modified>
</cp:coreProperties>
</file>