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7" r:id="rId2"/>
    <p:sldId id="300" r:id="rId3"/>
    <p:sldId id="293" r:id="rId4"/>
    <p:sldId id="285" r:id="rId5"/>
    <p:sldId id="260" r:id="rId6"/>
    <p:sldId id="286" r:id="rId7"/>
    <p:sldId id="261" r:id="rId8"/>
    <p:sldId id="262" r:id="rId9"/>
    <p:sldId id="270" r:id="rId10"/>
    <p:sldId id="4251" r:id="rId11"/>
    <p:sldId id="263" r:id="rId12"/>
    <p:sldId id="289" r:id="rId13"/>
    <p:sldId id="264" r:id="rId14"/>
    <p:sldId id="288" r:id="rId15"/>
    <p:sldId id="301" r:id="rId16"/>
    <p:sldId id="290" r:id="rId17"/>
    <p:sldId id="265" r:id="rId18"/>
    <p:sldId id="291" r:id="rId19"/>
    <p:sldId id="275" r:id="rId20"/>
    <p:sldId id="294" r:id="rId21"/>
    <p:sldId id="256" r:id="rId22"/>
    <p:sldId id="297" r:id="rId23"/>
    <p:sldId id="298" r:id="rId24"/>
    <p:sldId id="266" r:id="rId25"/>
    <p:sldId id="302" r:id="rId26"/>
    <p:sldId id="299" r:id="rId27"/>
    <p:sldId id="295" r:id="rId28"/>
    <p:sldId id="4252" r:id="rId29"/>
  </p:sldIdLst>
  <p:sldSz cx="18288000" cy="10287000"/>
  <p:notesSz cx="6858000" cy="9144000"/>
  <p:embeddedFontLst>
    <p:embeddedFont>
      <p:font typeface="Aptos Black" panose="020B0004020202020204" pitchFamily="34" charset="0"/>
      <p:bold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Quattrocento Sans" panose="020B05020500000200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E4"/>
    <a:srgbClr val="E5D80A"/>
    <a:srgbClr val="C0D1C4"/>
    <a:srgbClr val="ABE2E4"/>
    <a:srgbClr val="FFFFFF"/>
    <a:srgbClr val="F8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D16CE-177A-4717-8494-9F6784E4B62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5A9A5-F872-481E-99BB-DE5AD7BD8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10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77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668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nghiệm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chóng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,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F103-E2CF-45AD-AC73-1D7CD6D706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BF103-E2CF-45AD-AC73-1D7CD6D706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4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946A6-9E0F-4CD7-9D5B-87406B861E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039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27.png"/><Relationship Id="rId5" Type="http://schemas.microsoft.com/office/2007/relationships/media" Target="../media/media6.mp4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4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1.mp4"/><Relationship Id="rId7" Type="http://schemas.openxmlformats.org/officeDocument/2006/relationships/image" Target="../media/image4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video" Target="../media/media11.mp4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svg"/><Relationship Id="rId12" Type="http://schemas.openxmlformats.org/officeDocument/2006/relationships/image" Target="../media/image8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3DEC5-8497-0B7D-279B-CF156B85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31063" cy="10358764"/>
          </a:xfrm>
          <a:prstGeom prst="rect">
            <a:avLst/>
          </a:prstGeom>
        </p:spPr>
      </p:pic>
      <p:pic>
        <p:nvPicPr>
          <p:cNvPr id="41" name="Google Shape;41;p2" descr="A picture containing toy, vector graphics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19190" y="7349132"/>
            <a:ext cx="3047717" cy="2980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C64D56-29D8-1A42-52AC-6DB4E8836E29}"/>
              </a:ext>
            </a:extLst>
          </p:cNvPr>
          <p:cNvGrpSpPr/>
          <p:nvPr/>
        </p:nvGrpSpPr>
        <p:grpSpPr>
          <a:xfrm>
            <a:off x="9151079" y="226487"/>
            <a:ext cx="8440278" cy="2711382"/>
            <a:chOff x="6472847" y="1081642"/>
            <a:chExt cx="8440278" cy="2711382"/>
          </a:xfrm>
        </p:grpSpPr>
        <p:pic>
          <p:nvPicPr>
            <p:cNvPr id="46" name="Google Shape;4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72847" y="1081642"/>
              <a:ext cx="8440278" cy="2711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47;p2"/>
            <p:cNvSpPr/>
            <p:nvPr/>
          </p:nvSpPr>
          <p:spPr>
            <a:xfrm>
              <a:off x="6970261" y="1431195"/>
              <a:ext cx="7065384" cy="1661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MÔN TIN HỌC</a:t>
              </a:r>
              <a:endParaRPr sz="6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" name="Google Shape;5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7825" y="2041239"/>
            <a:ext cx="756303" cy="66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33B85B-B715-F32A-ED32-D7F5FF1B398E}"/>
              </a:ext>
            </a:extLst>
          </p:cNvPr>
          <p:cNvGrpSpPr/>
          <p:nvPr/>
        </p:nvGrpSpPr>
        <p:grpSpPr>
          <a:xfrm>
            <a:off x="-280401" y="-180237"/>
            <a:ext cx="6201842" cy="3762254"/>
            <a:chOff x="-336999" y="-369406"/>
            <a:chExt cx="6201842" cy="3762254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-336999" y="-369406"/>
              <a:ext cx="6201842" cy="3762254"/>
              <a:chOff x="301091" y="301982"/>
              <a:chExt cx="4134561" cy="2508169"/>
            </a:xfrm>
          </p:grpSpPr>
          <p:pic>
            <p:nvPicPr>
              <p:cNvPr id="43" name="Google Shape;43;p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2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2A11AA-9E0A-1549-DAD6-E516398099EF}"/>
                </a:ext>
              </a:extLst>
            </p:cNvPr>
            <p:cNvSpPr/>
            <p:nvPr/>
          </p:nvSpPr>
          <p:spPr>
            <a:xfrm>
              <a:off x="922254" y="836005"/>
              <a:ext cx="375577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8000" b="1" cap="none" spc="0" dirty="0">
                  <a:ln/>
                  <a:solidFill>
                    <a:srgbClr val="FF0000"/>
                  </a:solidFill>
                  <a:effectLst/>
                </a:rPr>
                <a:t>LỚP 4A6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B4A82-DDBB-0E7C-236F-F73B182FE994}"/>
              </a:ext>
            </a:extLst>
          </p:cNvPr>
          <p:cNvGrpSpPr/>
          <p:nvPr/>
        </p:nvGrpSpPr>
        <p:grpSpPr>
          <a:xfrm>
            <a:off x="-1066461" y="2889150"/>
            <a:ext cx="18104286" cy="7050587"/>
            <a:chOff x="-1210763" y="2617752"/>
            <a:chExt cx="18104286" cy="7050587"/>
          </a:xfrm>
        </p:grpSpPr>
        <p:grpSp>
          <p:nvGrpSpPr>
            <p:cNvPr id="6" name="Google Shape;42;p2">
              <a:extLst>
                <a:ext uri="{FF2B5EF4-FFF2-40B4-BE49-F238E27FC236}">
                  <a16:creationId xmlns:a16="http://schemas.microsoft.com/office/drawing/2014/main" id="{C093579B-3215-064F-BD1D-630E917A790B}"/>
                </a:ext>
              </a:extLst>
            </p:cNvPr>
            <p:cNvGrpSpPr/>
            <p:nvPr/>
          </p:nvGrpSpPr>
          <p:grpSpPr>
            <a:xfrm>
              <a:off x="-1210763" y="2617752"/>
              <a:ext cx="18104286" cy="7050587"/>
              <a:chOff x="-553442" y="192107"/>
              <a:chExt cx="4598020" cy="3600917"/>
            </a:xfrm>
          </p:grpSpPr>
          <p:pic>
            <p:nvPicPr>
              <p:cNvPr id="7" name="Google Shape;43;p2">
                <a:extLst>
                  <a:ext uri="{FF2B5EF4-FFF2-40B4-BE49-F238E27FC236}">
                    <a16:creationId xmlns:a16="http://schemas.microsoft.com/office/drawing/2014/main" id="{EE059418-170F-7BC0-2307-46E85CFF9A8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553442" y="192107"/>
                <a:ext cx="4598020" cy="36009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45;p2">
                <a:extLst>
                  <a:ext uri="{FF2B5EF4-FFF2-40B4-BE49-F238E27FC236}">
                    <a16:creationId xmlns:a16="http://schemas.microsoft.com/office/drawing/2014/main" id="{12FFAE63-B021-ED85-6A95-E62AA54A4D3C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96F4A3-84D1-C02E-2C7C-E8A490EC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  <a14:imgEffect>
                        <a14:brightnessContrast bright="-19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" t="15649" r="9351" b="19335"/>
            <a:stretch>
              <a:fillRect/>
            </a:stretch>
          </p:blipFill>
          <p:spPr>
            <a:xfrm>
              <a:off x="1672940" y="5105956"/>
              <a:ext cx="12336880" cy="3008013"/>
            </a:xfrm>
            <a:custGeom>
              <a:avLst/>
              <a:gdLst/>
              <a:ahLst/>
              <a:cxnLst/>
              <a:rect l="l" t="t" r="r" b="b"/>
              <a:pathLst>
                <a:path w="11429467" h="2786765">
                  <a:moveTo>
                    <a:pt x="9778214" y="2583228"/>
                  </a:moveTo>
                  <a:cubicBezTo>
                    <a:pt x="9810727" y="2583228"/>
                    <a:pt x="9836854" y="2592352"/>
                    <a:pt x="9856593" y="2610599"/>
                  </a:cubicBezTo>
                  <a:cubicBezTo>
                    <a:pt x="9876333" y="2628846"/>
                    <a:pt x="9886203" y="2653728"/>
                    <a:pt x="9886203" y="2685246"/>
                  </a:cubicBezTo>
                  <a:cubicBezTo>
                    <a:pt x="9886203" y="2713114"/>
                    <a:pt x="9876333" y="2736835"/>
                    <a:pt x="9856593" y="2756409"/>
                  </a:cubicBezTo>
                  <a:cubicBezTo>
                    <a:pt x="9836854" y="2775983"/>
                    <a:pt x="9810727" y="2785770"/>
                    <a:pt x="9778214" y="2785770"/>
                  </a:cubicBezTo>
                  <a:cubicBezTo>
                    <a:pt x="9745038" y="2785770"/>
                    <a:pt x="9718746" y="2775983"/>
                    <a:pt x="9699338" y="2756409"/>
                  </a:cubicBezTo>
                  <a:cubicBezTo>
                    <a:pt x="9679930" y="2736835"/>
                    <a:pt x="9670225" y="2713114"/>
                    <a:pt x="9670225" y="2685246"/>
                  </a:cubicBezTo>
                  <a:cubicBezTo>
                    <a:pt x="9670225" y="2653728"/>
                    <a:pt x="9679930" y="2628846"/>
                    <a:pt x="9699338" y="2610599"/>
                  </a:cubicBezTo>
                  <a:cubicBezTo>
                    <a:pt x="9718746" y="2592352"/>
                    <a:pt x="9745038" y="2583228"/>
                    <a:pt x="9778214" y="2583228"/>
                  </a:cubicBezTo>
                  <a:close/>
                  <a:moveTo>
                    <a:pt x="6309729" y="2300069"/>
                  </a:moveTo>
                  <a:lnTo>
                    <a:pt x="6202735" y="2523014"/>
                  </a:lnTo>
                  <a:lnTo>
                    <a:pt x="6324161" y="2523014"/>
                  </a:lnTo>
                  <a:close/>
                  <a:moveTo>
                    <a:pt x="9312085" y="2263244"/>
                  </a:moveTo>
                  <a:lnTo>
                    <a:pt x="9279738" y="2413034"/>
                  </a:lnTo>
                  <a:lnTo>
                    <a:pt x="9349905" y="2413034"/>
                  </a:lnTo>
                  <a:cubicBezTo>
                    <a:pt x="9373792" y="2413034"/>
                    <a:pt x="9394942" y="2407477"/>
                    <a:pt x="9413355" y="2396363"/>
                  </a:cubicBezTo>
                  <a:cubicBezTo>
                    <a:pt x="9431768" y="2385249"/>
                    <a:pt x="9443629" y="2367085"/>
                    <a:pt x="9448937" y="2341871"/>
                  </a:cubicBezTo>
                  <a:cubicBezTo>
                    <a:pt x="9453913" y="2317321"/>
                    <a:pt x="9449434" y="2298078"/>
                    <a:pt x="9435500" y="2284144"/>
                  </a:cubicBezTo>
                  <a:cubicBezTo>
                    <a:pt x="9421566" y="2270210"/>
                    <a:pt x="9401495" y="2263244"/>
                    <a:pt x="9375285" y="2263244"/>
                  </a:cubicBezTo>
                  <a:close/>
                  <a:moveTo>
                    <a:pt x="8604975" y="2261253"/>
                  </a:moveTo>
                  <a:cubicBezTo>
                    <a:pt x="8572794" y="2261253"/>
                    <a:pt x="8545672" y="2268801"/>
                    <a:pt x="8523610" y="2283896"/>
                  </a:cubicBezTo>
                  <a:cubicBezTo>
                    <a:pt x="8501547" y="2298991"/>
                    <a:pt x="8483881" y="2319809"/>
                    <a:pt x="8470611" y="2346350"/>
                  </a:cubicBezTo>
                  <a:cubicBezTo>
                    <a:pt x="8457340" y="2372891"/>
                    <a:pt x="8447719" y="2403579"/>
                    <a:pt x="8441748" y="2438414"/>
                  </a:cubicBezTo>
                  <a:cubicBezTo>
                    <a:pt x="8436771" y="2467941"/>
                    <a:pt x="8436439" y="2496887"/>
                    <a:pt x="8440752" y="2525253"/>
                  </a:cubicBezTo>
                  <a:cubicBezTo>
                    <a:pt x="8445065" y="2553619"/>
                    <a:pt x="8455515" y="2577008"/>
                    <a:pt x="8472104" y="2595421"/>
                  </a:cubicBezTo>
                  <a:cubicBezTo>
                    <a:pt x="8488692" y="2613834"/>
                    <a:pt x="8512911" y="2623040"/>
                    <a:pt x="8544760" y="2623040"/>
                  </a:cubicBezTo>
                  <a:cubicBezTo>
                    <a:pt x="8577936" y="2623040"/>
                    <a:pt x="8605555" y="2615410"/>
                    <a:pt x="8627618" y="2600148"/>
                  </a:cubicBezTo>
                  <a:cubicBezTo>
                    <a:pt x="8649680" y="2584887"/>
                    <a:pt x="8667346" y="2563572"/>
                    <a:pt x="8680617" y="2536201"/>
                  </a:cubicBezTo>
                  <a:cubicBezTo>
                    <a:pt x="8693887" y="2508831"/>
                    <a:pt x="8703674" y="2477230"/>
                    <a:pt x="8709978" y="2441400"/>
                  </a:cubicBezTo>
                  <a:cubicBezTo>
                    <a:pt x="8714954" y="2413200"/>
                    <a:pt x="8715120" y="2385249"/>
                    <a:pt x="8710475" y="2357547"/>
                  </a:cubicBezTo>
                  <a:cubicBezTo>
                    <a:pt x="8705830" y="2329845"/>
                    <a:pt x="8695131" y="2306870"/>
                    <a:pt x="8678377" y="2288623"/>
                  </a:cubicBezTo>
                  <a:cubicBezTo>
                    <a:pt x="8661623" y="2270376"/>
                    <a:pt x="8637155" y="2261253"/>
                    <a:pt x="8604975" y="2261253"/>
                  </a:cubicBezTo>
                  <a:close/>
                  <a:moveTo>
                    <a:pt x="2632800" y="2261253"/>
                  </a:moveTo>
                  <a:cubicBezTo>
                    <a:pt x="2600619" y="2261253"/>
                    <a:pt x="2573498" y="2268801"/>
                    <a:pt x="2551435" y="2283896"/>
                  </a:cubicBezTo>
                  <a:cubicBezTo>
                    <a:pt x="2529373" y="2298991"/>
                    <a:pt x="2511706" y="2319809"/>
                    <a:pt x="2498436" y="2346350"/>
                  </a:cubicBezTo>
                  <a:cubicBezTo>
                    <a:pt x="2485166" y="2372891"/>
                    <a:pt x="2475545" y="2403579"/>
                    <a:pt x="2469573" y="2438414"/>
                  </a:cubicBezTo>
                  <a:cubicBezTo>
                    <a:pt x="2464597" y="2467941"/>
                    <a:pt x="2464265" y="2496887"/>
                    <a:pt x="2468577" y="2525253"/>
                  </a:cubicBezTo>
                  <a:cubicBezTo>
                    <a:pt x="2472891" y="2553619"/>
                    <a:pt x="2483341" y="2577008"/>
                    <a:pt x="2499929" y="2595421"/>
                  </a:cubicBezTo>
                  <a:cubicBezTo>
                    <a:pt x="2516517" y="2613834"/>
                    <a:pt x="2540736" y="2623040"/>
                    <a:pt x="2572585" y="2623040"/>
                  </a:cubicBezTo>
                  <a:cubicBezTo>
                    <a:pt x="2605762" y="2623040"/>
                    <a:pt x="2633380" y="2615410"/>
                    <a:pt x="2655443" y="2600148"/>
                  </a:cubicBezTo>
                  <a:cubicBezTo>
                    <a:pt x="2677505" y="2584887"/>
                    <a:pt x="2695172" y="2563572"/>
                    <a:pt x="2708442" y="2536201"/>
                  </a:cubicBezTo>
                  <a:cubicBezTo>
                    <a:pt x="2721712" y="2508831"/>
                    <a:pt x="2731499" y="2477230"/>
                    <a:pt x="2737803" y="2441400"/>
                  </a:cubicBezTo>
                  <a:cubicBezTo>
                    <a:pt x="2742779" y="2413200"/>
                    <a:pt x="2742946" y="2385249"/>
                    <a:pt x="2738300" y="2357547"/>
                  </a:cubicBezTo>
                  <a:cubicBezTo>
                    <a:pt x="2733656" y="2329845"/>
                    <a:pt x="2722956" y="2306870"/>
                    <a:pt x="2706202" y="2288623"/>
                  </a:cubicBezTo>
                  <a:cubicBezTo>
                    <a:pt x="2689448" y="2270376"/>
                    <a:pt x="2664982" y="2261253"/>
                    <a:pt x="2632800" y="2261253"/>
                  </a:cubicBezTo>
                  <a:close/>
                  <a:moveTo>
                    <a:pt x="9807575" y="2106983"/>
                  </a:moveTo>
                  <a:lnTo>
                    <a:pt x="9996182" y="2106983"/>
                  </a:lnTo>
                  <a:lnTo>
                    <a:pt x="9967817" y="2241845"/>
                  </a:lnTo>
                  <a:cubicBezTo>
                    <a:pt x="9958859" y="2283647"/>
                    <a:pt x="9947911" y="2322131"/>
                    <a:pt x="9934972" y="2357298"/>
                  </a:cubicBezTo>
                  <a:cubicBezTo>
                    <a:pt x="9922033" y="2392465"/>
                    <a:pt x="9909012" y="2424066"/>
                    <a:pt x="9895907" y="2452099"/>
                  </a:cubicBezTo>
                  <a:cubicBezTo>
                    <a:pt x="9882802" y="2480133"/>
                    <a:pt x="9871107" y="2504435"/>
                    <a:pt x="9860823" y="2525004"/>
                  </a:cubicBezTo>
                  <a:lnTo>
                    <a:pt x="9762787" y="2525004"/>
                  </a:lnTo>
                  <a:cubicBezTo>
                    <a:pt x="9759801" y="2493487"/>
                    <a:pt x="9758475" y="2452929"/>
                    <a:pt x="9758806" y="2403330"/>
                  </a:cubicBezTo>
                  <a:cubicBezTo>
                    <a:pt x="9759137" y="2353732"/>
                    <a:pt x="9765607" y="2299903"/>
                    <a:pt x="9778214" y="2241845"/>
                  </a:cubicBezTo>
                  <a:close/>
                  <a:moveTo>
                    <a:pt x="9149356" y="2106983"/>
                  </a:moveTo>
                  <a:lnTo>
                    <a:pt x="9383745" y="2106983"/>
                  </a:lnTo>
                  <a:cubicBezTo>
                    <a:pt x="9446781" y="2106983"/>
                    <a:pt x="9499614" y="2117351"/>
                    <a:pt x="9542245" y="2138086"/>
                  </a:cubicBezTo>
                  <a:cubicBezTo>
                    <a:pt x="9584877" y="2158821"/>
                    <a:pt x="9614985" y="2189426"/>
                    <a:pt x="9632567" y="2229901"/>
                  </a:cubicBezTo>
                  <a:cubicBezTo>
                    <a:pt x="9650151" y="2270376"/>
                    <a:pt x="9652473" y="2320141"/>
                    <a:pt x="9639534" y="2379194"/>
                  </a:cubicBezTo>
                  <a:cubicBezTo>
                    <a:pt x="9628586" y="2429291"/>
                    <a:pt x="9608100" y="2467941"/>
                    <a:pt x="9578075" y="2495145"/>
                  </a:cubicBezTo>
                  <a:cubicBezTo>
                    <a:pt x="9548052" y="2522350"/>
                    <a:pt x="9512055" y="2541095"/>
                    <a:pt x="9470087" y="2551379"/>
                  </a:cubicBezTo>
                  <a:cubicBezTo>
                    <a:pt x="9428119" y="2561664"/>
                    <a:pt x="9383580" y="2566806"/>
                    <a:pt x="9336469" y="2566806"/>
                  </a:cubicBezTo>
                  <a:lnTo>
                    <a:pt x="9246894" y="2566806"/>
                  </a:lnTo>
                  <a:lnTo>
                    <a:pt x="9203101" y="2776812"/>
                  </a:lnTo>
                  <a:lnTo>
                    <a:pt x="9006532" y="2776812"/>
                  </a:lnTo>
                  <a:close/>
                  <a:moveTo>
                    <a:pt x="7806331" y="2106983"/>
                  </a:moveTo>
                  <a:lnTo>
                    <a:pt x="8001905" y="2106983"/>
                  </a:lnTo>
                  <a:lnTo>
                    <a:pt x="7896902" y="2602637"/>
                  </a:lnTo>
                  <a:lnTo>
                    <a:pt x="8146719" y="2602637"/>
                  </a:lnTo>
                  <a:lnTo>
                    <a:pt x="8109893" y="2776812"/>
                  </a:lnTo>
                  <a:lnTo>
                    <a:pt x="7663507" y="2776812"/>
                  </a:lnTo>
                  <a:close/>
                  <a:moveTo>
                    <a:pt x="6749055" y="2106983"/>
                  </a:moveTo>
                  <a:lnTo>
                    <a:pt x="6969014" y="2106983"/>
                  </a:lnTo>
                  <a:lnTo>
                    <a:pt x="7053613" y="2354810"/>
                  </a:lnTo>
                  <a:lnTo>
                    <a:pt x="7246202" y="2106983"/>
                  </a:lnTo>
                  <a:lnTo>
                    <a:pt x="7477607" y="2106983"/>
                  </a:lnTo>
                  <a:lnTo>
                    <a:pt x="7334783" y="2776812"/>
                  </a:lnTo>
                  <a:lnTo>
                    <a:pt x="7141199" y="2776812"/>
                  </a:lnTo>
                  <a:lnTo>
                    <a:pt x="7231770" y="2354810"/>
                  </a:lnTo>
                  <a:lnTo>
                    <a:pt x="7074017" y="2558844"/>
                  </a:lnTo>
                  <a:lnTo>
                    <a:pt x="6957569" y="2558844"/>
                  </a:lnTo>
                  <a:lnTo>
                    <a:pt x="6886405" y="2354810"/>
                  </a:lnTo>
                  <a:lnTo>
                    <a:pt x="6795834" y="2776812"/>
                  </a:lnTo>
                  <a:lnTo>
                    <a:pt x="6606231" y="2776812"/>
                  </a:lnTo>
                  <a:close/>
                  <a:moveTo>
                    <a:pt x="6243542" y="2106983"/>
                  </a:moveTo>
                  <a:lnTo>
                    <a:pt x="6448571" y="2106983"/>
                  </a:lnTo>
                  <a:lnTo>
                    <a:pt x="6540138" y="2776812"/>
                  </a:lnTo>
                  <a:lnTo>
                    <a:pt x="6340583" y="2776812"/>
                  </a:lnTo>
                  <a:lnTo>
                    <a:pt x="6332123" y="2674795"/>
                  </a:lnTo>
                  <a:lnTo>
                    <a:pt x="6129581" y="2674795"/>
                  </a:lnTo>
                  <a:lnTo>
                    <a:pt x="6077329" y="2776812"/>
                  </a:lnTo>
                  <a:lnTo>
                    <a:pt x="5870309" y="2776812"/>
                  </a:lnTo>
                  <a:close/>
                  <a:moveTo>
                    <a:pt x="5320305" y="2106983"/>
                  </a:moveTo>
                  <a:lnTo>
                    <a:pt x="5515879" y="2106983"/>
                  </a:lnTo>
                  <a:lnTo>
                    <a:pt x="5464623" y="2347843"/>
                  </a:lnTo>
                  <a:lnTo>
                    <a:pt x="5699013" y="2347843"/>
                  </a:lnTo>
                  <a:lnTo>
                    <a:pt x="5751265" y="2106983"/>
                  </a:lnTo>
                  <a:lnTo>
                    <a:pt x="5946839" y="2106983"/>
                  </a:lnTo>
                  <a:lnTo>
                    <a:pt x="5804015" y="2776812"/>
                  </a:lnTo>
                  <a:lnTo>
                    <a:pt x="5608441" y="2776812"/>
                  </a:lnTo>
                  <a:lnTo>
                    <a:pt x="5662685" y="2521023"/>
                  </a:lnTo>
                  <a:lnTo>
                    <a:pt x="5428295" y="2521023"/>
                  </a:lnTo>
                  <a:lnTo>
                    <a:pt x="5374051" y="2776812"/>
                  </a:lnTo>
                  <a:lnTo>
                    <a:pt x="5177481" y="2776812"/>
                  </a:lnTo>
                  <a:close/>
                  <a:moveTo>
                    <a:pt x="4721645" y="2106983"/>
                  </a:moveTo>
                  <a:lnTo>
                    <a:pt x="5249645" y="2106983"/>
                  </a:lnTo>
                  <a:lnTo>
                    <a:pt x="5214809" y="2269215"/>
                  </a:lnTo>
                  <a:lnTo>
                    <a:pt x="5049592" y="2269215"/>
                  </a:lnTo>
                  <a:lnTo>
                    <a:pt x="4940609" y="2776812"/>
                  </a:lnTo>
                  <a:lnTo>
                    <a:pt x="4745034" y="2776812"/>
                  </a:lnTo>
                  <a:lnTo>
                    <a:pt x="4853023" y="2269215"/>
                  </a:lnTo>
                  <a:lnTo>
                    <a:pt x="4687805" y="2269215"/>
                  </a:lnTo>
                  <a:close/>
                  <a:moveTo>
                    <a:pt x="3986806" y="2106983"/>
                  </a:moveTo>
                  <a:lnTo>
                    <a:pt x="4461558" y="2106983"/>
                  </a:lnTo>
                  <a:lnTo>
                    <a:pt x="4426723" y="2268220"/>
                  </a:lnTo>
                  <a:lnTo>
                    <a:pt x="4147545" y="2268220"/>
                  </a:lnTo>
                  <a:lnTo>
                    <a:pt x="4129132" y="2359786"/>
                  </a:lnTo>
                  <a:lnTo>
                    <a:pt x="4375963" y="2359786"/>
                  </a:lnTo>
                  <a:lnTo>
                    <a:pt x="4342124" y="2515051"/>
                  </a:lnTo>
                  <a:lnTo>
                    <a:pt x="4096785" y="2515051"/>
                  </a:lnTo>
                  <a:lnTo>
                    <a:pt x="4075387" y="2615575"/>
                  </a:lnTo>
                  <a:lnTo>
                    <a:pt x="4353569" y="2615575"/>
                  </a:lnTo>
                  <a:lnTo>
                    <a:pt x="4318735" y="2776812"/>
                  </a:lnTo>
                  <a:lnTo>
                    <a:pt x="3843982" y="2776812"/>
                  </a:lnTo>
                  <a:close/>
                  <a:moveTo>
                    <a:pt x="3251879" y="2106983"/>
                  </a:moveTo>
                  <a:lnTo>
                    <a:pt x="3455912" y="2106983"/>
                  </a:lnTo>
                  <a:lnTo>
                    <a:pt x="3477312" y="2580243"/>
                  </a:lnTo>
                  <a:lnTo>
                    <a:pt x="3701252" y="2106983"/>
                  </a:lnTo>
                  <a:lnTo>
                    <a:pt x="3918722" y="2106983"/>
                  </a:lnTo>
                  <a:lnTo>
                    <a:pt x="3555441" y="2776812"/>
                  </a:lnTo>
                  <a:lnTo>
                    <a:pt x="3323539" y="2776812"/>
                  </a:lnTo>
                  <a:close/>
                  <a:moveTo>
                    <a:pt x="1926815" y="2098026"/>
                  </a:moveTo>
                  <a:cubicBezTo>
                    <a:pt x="1988191" y="2098026"/>
                    <a:pt x="2040527" y="2109057"/>
                    <a:pt x="2083822" y="2131119"/>
                  </a:cubicBezTo>
                  <a:cubicBezTo>
                    <a:pt x="2127118" y="2153181"/>
                    <a:pt x="2159795" y="2183455"/>
                    <a:pt x="2181858" y="2221939"/>
                  </a:cubicBezTo>
                  <a:cubicBezTo>
                    <a:pt x="2203920" y="2260423"/>
                    <a:pt x="2213625" y="2304714"/>
                    <a:pt x="2210970" y="2354810"/>
                  </a:cubicBezTo>
                  <a:lnTo>
                    <a:pt x="2008429" y="2354810"/>
                  </a:lnTo>
                  <a:cubicBezTo>
                    <a:pt x="2008429" y="2336563"/>
                    <a:pt x="2004530" y="2320390"/>
                    <a:pt x="1996734" y="2306290"/>
                  </a:cubicBezTo>
                  <a:cubicBezTo>
                    <a:pt x="1988938" y="2292190"/>
                    <a:pt x="1977824" y="2281159"/>
                    <a:pt x="1963392" y="2273196"/>
                  </a:cubicBezTo>
                  <a:cubicBezTo>
                    <a:pt x="1948960" y="2265234"/>
                    <a:pt x="1931626" y="2261253"/>
                    <a:pt x="1911388" y="2261253"/>
                  </a:cubicBezTo>
                  <a:cubicBezTo>
                    <a:pt x="1878212" y="2261253"/>
                    <a:pt x="1850261" y="2268967"/>
                    <a:pt x="1827535" y="2284393"/>
                  </a:cubicBezTo>
                  <a:cubicBezTo>
                    <a:pt x="1804810" y="2299820"/>
                    <a:pt x="1786811" y="2321136"/>
                    <a:pt x="1773541" y="2348340"/>
                  </a:cubicBezTo>
                  <a:cubicBezTo>
                    <a:pt x="1760270" y="2375545"/>
                    <a:pt x="1750815" y="2406897"/>
                    <a:pt x="1745175" y="2442395"/>
                  </a:cubicBezTo>
                  <a:cubicBezTo>
                    <a:pt x="1739867" y="2476235"/>
                    <a:pt x="1739701" y="2506757"/>
                    <a:pt x="1744677" y="2533962"/>
                  </a:cubicBezTo>
                  <a:cubicBezTo>
                    <a:pt x="1749654" y="2561166"/>
                    <a:pt x="1760769" y="2582648"/>
                    <a:pt x="1778019" y="2598407"/>
                  </a:cubicBezTo>
                  <a:cubicBezTo>
                    <a:pt x="1795271" y="2614166"/>
                    <a:pt x="1819656" y="2622045"/>
                    <a:pt x="1851173" y="2622045"/>
                  </a:cubicBezTo>
                  <a:cubicBezTo>
                    <a:pt x="1885013" y="2622045"/>
                    <a:pt x="1913627" y="2613170"/>
                    <a:pt x="1937017" y="2595421"/>
                  </a:cubicBezTo>
                  <a:cubicBezTo>
                    <a:pt x="1960406" y="2577672"/>
                    <a:pt x="1975418" y="2550218"/>
                    <a:pt x="1982054" y="2513061"/>
                  </a:cubicBezTo>
                  <a:lnTo>
                    <a:pt x="2183599" y="2513061"/>
                  </a:lnTo>
                  <a:cubicBezTo>
                    <a:pt x="2165352" y="2606950"/>
                    <a:pt x="2126287" y="2675873"/>
                    <a:pt x="2066404" y="2719832"/>
                  </a:cubicBezTo>
                  <a:cubicBezTo>
                    <a:pt x="2006522" y="2763790"/>
                    <a:pt x="1929801" y="2785770"/>
                    <a:pt x="1836245" y="2785770"/>
                  </a:cubicBezTo>
                  <a:cubicBezTo>
                    <a:pt x="1772214" y="2785770"/>
                    <a:pt x="1716478" y="2772250"/>
                    <a:pt x="1669035" y="2745212"/>
                  </a:cubicBezTo>
                  <a:cubicBezTo>
                    <a:pt x="1621593" y="2718173"/>
                    <a:pt x="1586759" y="2677947"/>
                    <a:pt x="1564530" y="2624533"/>
                  </a:cubicBezTo>
                  <a:cubicBezTo>
                    <a:pt x="1542302" y="2571119"/>
                    <a:pt x="1537326" y="2504601"/>
                    <a:pt x="1549601" y="2424978"/>
                  </a:cubicBezTo>
                  <a:cubicBezTo>
                    <a:pt x="1561213" y="2350663"/>
                    <a:pt x="1584685" y="2289370"/>
                    <a:pt x="1620018" y="2241098"/>
                  </a:cubicBezTo>
                  <a:cubicBezTo>
                    <a:pt x="1655351" y="2192827"/>
                    <a:pt x="1699393" y="2156914"/>
                    <a:pt x="1752142" y="2133358"/>
                  </a:cubicBezTo>
                  <a:cubicBezTo>
                    <a:pt x="1804892" y="2109803"/>
                    <a:pt x="1863117" y="2098026"/>
                    <a:pt x="1926815" y="2098026"/>
                  </a:cubicBezTo>
                  <a:close/>
                  <a:moveTo>
                    <a:pt x="2651213" y="2097030"/>
                  </a:moveTo>
                  <a:cubicBezTo>
                    <a:pt x="2721879" y="2097030"/>
                    <a:pt x="2780351" y="2112540"/>
                    <a:pt x="2826632" y="2143560"/>
                  </a:cubicBezTo>
                  <a:cubicBezTo>
                    <a:pt x="2872914" y="2174580"/>
                    <a:pt x="2905260" y="2218124"/>
                    <a:pt x="2923673" y="2274192"/>
                  </a:cubicBezTo>
                  <a:cubicBezTo>
                    <a:pt x="2942086" y="2330260"/>
                    <a:pt x="2944656" y="2395949"/>
                    <a:pt x="2931387" y="2471259"/>
                  </a:cubicBezTo>
                  <a:cubicBezTo>
                    <a:pt x="2919443" y="2539270"/>
                    <a:pt x="2897713" y="2596748"/>
                    <a:pt x="2866196" y="2643692"/>
                  </a:cubicBezTo>
                  <a:cubicBezTo>
                    <a:pt x="2834677" y="2690637"/>
                    <a:pt x="2793374" y="2726218"/>
                    <a:pt x="2742281" y="2750437"/>
                  </a:cubicBezTo>
                  <a:cubicBezTo>
                    <a:pt x="2691191" y="2774656"/>
                    <a:pt x="2630312" y="2786765"/>
                    <a:pt x="2559646" y="2786765"/>
                  </a:cubicBezTo>
                  <a:cubicBezTo>
                    <a:pt x="2488981" y="2786765"/>
                    <a:pt x="2430011" y="2771587"/>
                    <a:pt x="2382734" y="2741230"/>
                  </a:cubicBezTo>
                  <a:cubicBezTo>
                    <a:pt x="2335458" y="2710874"/>
                    <a:pt x="2302198" y="2668077"/>
                    <a:pt x="2282956" y="2612838"/>
                  </a:cubicBezTo>
                  <a:cubicBezTo>
                    <a:pt x="2263714" y="2557600"/>
                    <a:pt x="2260729" y="2492989"/>
                    <a:pt x="2273999" y="2419006"/>
                  </a:cubicBezTo>
                  <a:cubicBezTo>
                    <a:pt x="2286606" y="2349004"/>
                    <a:pt x="2309249" y="2290116"/>
                    <a:pt x="2341927" y="2242342"/>
                  </a:cubicBezTo>
                  <a:cubicBezTo>
                    <a:pt x="2374606" y="2194568"/>
                    <a:pt x="2416823" y="2158406"/>
                    <a:pt x="2468577" y="2133856"/>
                  </a:cubicBezTo>
                  <a:cubicBezTo>
                    <a:pt x="2520332" y="2109306"/>
                    <a:pt x="2581211" y="2097030"/>
                    <a:pt x="2651213" y="2097030"/>
                  </a:cubicBezTo>
                  <a:close/>
                  <a:moveTo>
                    <a:pt x="9010555" y="2028853"/>
                  </a:moveTo>
                  <a:cubicBezTo>
                    <a:pt x="9042072" y="2028853"/>
                    <a:pt x="9066291" y="2039304"/>
                    <a:pt x="9083211" y="2060205"/>
                  </a:cubicBezTo>
                  <a:cubicBezTo>
                    <a:pt x="9100131" y="2081106"/>
                    <a:pt x="9105273" y="2108310"/>
                    <a:pt x="9098638" y="2141818"/>
                  </a:cubicBezTo>
                  <a:cubicBezTo>
                    <a:pt x="9090343" y="2183620"/>
                    <a:pt x="9073589" y="2217460"/>
                    <a:pt x="9048376" y="2243338"/>
                  </a:cubicBezTo>
                  <a:cubicBezTo>
                    <a:pt x="9023161" y="2269215"/>
                    <a:pt x="8994298" y="2288209"/>
                    <a:pt x="8961786" y="2300318"/>
                  </a:cubicBezTo>
                  <a:cubicBezTo>
                    <a:pt x="8945529" y="2306373"/>
                    <a:pt x="8929604" y="2310955"/>
                    <a:pt x="8914012" y="2314065"/>
                  </a:cubicBezTo>
                  <a:lnTo>
                    <a:pt x="8906008" y="2315297"/>
                  </a:lnTo>
                  <a:lnTo>
                    <a:pt x="8906687" y="2318046"/>
                  </a:lnTo>
                  <a:cubicBezTo>
                    <a:pt x="8914556" y="2363705"/>
                    <a:pt x="8913514" y="2414776"/>
                    <a:pt x="8903561" y="2471259"/>
                  </a:cubicBezTo>
                  <a:cubicBezTo>
                    <a:pt x="8891618" y="2539270"/>
                    <a:pt x="8869887" y="2596748"/>
                    <a:pt x="8838370" y="2643692"/>
                  </a:cubicBezTo>
                  <a:cubicBezTo>
                    <a:pt x="8806852" y="2690637"/>
                    <a:pt x="8765548" y="2726218"/>
                    <a:pt x="8714456" y="2750437"/>
                  </a:cubicBezTo>
                  <a:cubicBezTo>
                    <a:pt x="8663365" y="2774656"/>
                    <a:pt x="8602487" y="2786765"/>
                    <a:pt x="8531821" y="2786765"/>
                  </a:cubicBezTo>
                  <a:cubicBezTo>
                    <a:pt x="8461156" y="2786765"/>
                    <a:pt x="8402185" y="2771587"/>
                    <a:pt x="8354909" y="2741230"/>
                  </a:cubicBezTo>
                  <a:cubicBezTo>
                    <a:pt x="8307632" y="2710874"/>
                    <a:pt x="8274373" y="2668077"/>
                    <a:pt x="8255131" y="2612838"/>
                  </a:cubicBezTo>
                  <a:cubicBezTo>
                    <a:pt x="8235889" y="2557600"/>
                    <a:pt x="8232903" y="2492989"/>
                    <a:pt x="8246173" y="2419006"/>
                  </a:cubicBezTo>
                  <a:cubicBezTo>
                    <a:pt x="8258780" y="2349004"/>
                    <a:pt x="8281423" y="2290116"/>
                    <a:pt x="8314102" y="2242342"/>
                  </a:cubicBezTo>
                  <a:cubicBezTo>
                    <a:pt x="8346780" y="2194568"/>
                    <a:pt x="8388997" y="2158406"/>
                    <a:pt x="8440752" y="2133856"/>
                  </a:cubicBezTo>
                  <a:cubicBezTo>
                    <a:pt x="8492507" y="2109306"/>
                    <a:pt x="8553386" y="2097030"/>
                    <a:pt x="8623388" y="2097030"/>
                  </a:cubicBezTo>
                  <a:cubicBezTo>
                    <a:pt x="8694053" y="2097030"/>
                    <a:pt x="8752526" y="2112540"/>
                    <a:pt x="8798807" y="2143560"/>
                  </a:cubicBezTo>
                  <a:cubicBezTo>
                    <a:pt x="8833518" y="2166825"/>
                    <a:pt x="8860391" y="2197135"/>
                    <a:pt x="8879425" y="2234489"/>
                  </a:cubicBezTo>
                  <a:lnTo>
                    <a:pt x="8884862" y="2247632"/>
                  </a:lnTo>
                  <a:lnTo>
                    <a:pt x="8911586" y="2241845"/>
                  </a:lnTo>
                  <a:cubicBezTo>
                    <a:pt x="8923737" y="2238195"/>
                    <a:pt x="8934249" y="2233882"/>
                    <a:pt x="8943124" y="2228906"/>
                  </a:cubicBezTo>
                  <a:cubicBezTo>
                    <a:pt x="8956435" y="2221441"/>
                    <a:pt x="8967275" y="2211084"/>
                    <a:pt x="8975642" y="2197834"/>
                  </a:cubicBezTo>
                  <a:lnTo>
                    <a:pt x="8979471" y="2190619"/>
                  </a:lnTo>
                  <a:lnTo>
                    <a:pt x="8972594" y="2190074"/>
                  </a:lnTo>
                  <a:cubicBezTo>
                    <a:pt x="8954896" y="2186808"/>
                    <a:pt x="8941257" y="2178271"/>
                    <a:pt x="8931678" y="2164461"/>
                  </a:cubicBezTo>
                  <a:cubicBezTo>
                    <a:pt x="8918905" y="2146048"/>
                    <a:pt x="8915007" y="2124235"/>
                    <a:pt x="8919983" y="2099021"/>
                  </a:cubicBezTo>
                  <a:cubicBezTo>
                    <a:pt x="8924296" y="2076461"/>
                    <a:pt x="8934747" y="2059126"/>
                    <a:pt x="8951335" y="2047017"/>
                  </a:cubicBezTo>
                  <a:cubicBezTo>
                    <a:pt x="8967923" y="2034908"/>
                    <a:pt x="8987663" y="2028853"/>
                    <a:pt x="9010555" y="2028853"/>
                  </a:cubicBezTo>
                  <a:close/>
                  <a:moveTo>
                    <a:pt x="8676138" y="1915390"/>
                  </a:moveTo>
                  <a:lnTo>
                    <a:pt x="8869721" y="1915390"/>
                  </a:lnTo>
                  <a:lnTo>
                    <a:pt x="8689574" y="2057219"/>
                  </a:lnTo>
                  <a:lnTo>
                    <a:pt x="8557699" y="2057219"/>
                  </a:lnTo>
                  <a:close/>
                  <a:moveTo>
                    <a:pt x="6197759" y="1915390"/>
                  </a:moveTo>
                  <a:lnTo>
                    <a:pt x="6293804" y="1915390"/>
                  </a:lnTo>
                  <a:cubicBezTo>
                    <a:pt x="6292809" y="1938614"/>
                    <a:pt x="6299195" y="1954621"/>
                    <a:pt x="6312963" y="1963413"/>
                  </a:cubicBezTo>
                  <a:cubicBezTo>
                    <a:pt x="6326732" y="1972205"/>
                    <a:pt x="6341081" y="1976600"/>
                    <a:pt x="6356009" y="1976600"/>
                  </a:cubicBezTo>
                  <a:cubicBezTo>
                    <a:pt x="6366626" y="1976600"/>
                    <a:pt x="6377741" y="1975273"/>
                    <a:pt x="6389352" y="1972619"/>
                  </a:cubicBezTo>
                  <a:cubicBezTo>
                    <a:pt x="6400963" y="1969965"/>
                    <a:pt x="6411746" y="1964242"/>
                    <a:pt x="6421699" y="1955451"/>
                  </a:cubicBezTo>
                  <a:cubicBezTo>
                    <a:pt x="6431651" y="1946659"/>
                    <a:pt x="6439282" y="1933306"/>
                    <a:pt x="6444591" y="1915390"/>
                  </a:cubicBezTo>
                  <a:lnTo>
                    <a:pt x="6538147" y="1915390"/>
                  </a:lnTo>
                  <a:cubicBezTo>
                    <a:pt x="6528858" y="1962832"/>
                    <a:pt x="6509782" y="1999658"/>
                    <a:pt x="6480919" y="2025867"/>
                  </a:cubicBezTo>
                  <a:cubicBezTo>
                    <a:pt x="6452055" y="2052077"/>
                    <a:pt x="6409092" y="2065181"/>
                    <a:pt x="6352029" y="2065181"/>
                  </a:cubicBezTo>
                  <a:cubicBezTo>
                    <a:pt x="6297951" y="2065181"/>
                    <a:pt x="6257725" y="2050667"/>
                    <a:pt x="6231350" y="2021637"/>
                  </a:cubicBezTo>
                  <a:cubicBezTo>
                    <a:pt x="6204975" y="1992608"/>
                    <a:pt x="6193778" y="1957192"/>
                    <a:pt x="6197759" y="1915390"/>
                  </a:cubicBezTo>
                  <a:close/>
                  <a:moveTo>
                    <a:pt x="2622350" y="1915390"/>
                  </a:moveTo>
                  <a:lnTo>
                    <a:pt x="2784582" y="1915390"/>
                  </a:lnTo>
                  <a:lnTo>
                    <a:pt x="2857735" y="2057219"/>
                  </a:lnTo>
                  <a:lnTo>
                    <a:pt x="2726358" y="2057219"/>
                  </a:lnTo>
                  <a:lnTo>
                    <a:pt x="2692518" y="1985060"/>
                  </a:lnTo>
                  <a:lnTo>
                    <a:pt x="2628322" y="2057219"/>
                  </a:lnTo>
                  <a:lnTo>
                    <a:pt x="2486991" y="2057219"/>
                  </a:lnTo>
                  <a:close/>
                  <a:moveTo>
                    <a:pt x="3921614" y="1828800"/>
                  </a:moveTo>
                  <a:lnTo>
                    <a:pt x="4088823" y="1828800"/>
                  </a:lnTo>
                  <a:lnTo>
                    <a:pt x="4132229" y="1969378"/>
                  </a:lnTo>
                  <a:lnTo>
                    <a:pt x="4183375" y="1915390"/>
                  </a:lnTo>
                  <a:lnTo>
                    <a:pt x="4346602" y="1915390"/>
                  </a:lnTo>
                  <a:lnTo>
                    <a:pt x="4420751" y="2057219"/>
                  </a:lnTo>
                  <a:lnTo>
                    <a:pt x="4292359" y="2057219"/>
                  </a:lnTo>
                  <a:lnTo>
                    <a:pt x="4250557" y="1997004"/>
                  </a:lnTo>
                  <a:lnTo>
                    <a:pt x="4184370" y="2057219"/>
                  </a:lnTo>
                  <a:lnTo>
                    <a:pt x="4049011" y="2057219"/>
                  </a:lnTo>
                  <a:lnTo>
                    <a:pt x="4131044" y="1970629"/>
                  </a:lnTo>
                  <a:lnTo>
                    <a:pt x="4024627" y="1970629"/>
                  </a:lnTo>
                  <a:close/>
                  <a:moveTo>
                    <a:pt x="11326241" y="754429"/>
                  </a:moveTo>
                  <a:cubicBezTo>
                    <a:pt x="11363066" y="754429"/>
                    <a:pt x="11391266" y="768694"/>
                    <a:pt x="11410840" y="797226"/>
                  </a:cubicBezTo>
                  <a:cubicBezTo>
                    <a:pt x="11430415" y="825758"/>
                    <a:pt x="11434561" y="866233"/>
                    <a:pt x="11423281" y="918651"/>
                  </a:cubicBezTo>
                  <a:cubicBezTo>
                    <a:pt x="11412664" y="966757"/>
                    <a:pt x="11394003" y="1005324"/>
                    <a:pt x="11367296" y="1034353"/>
                  </a:cubicBezTo>
                  <a:cubicBezTo>
                    <a:pt x="11340590" y="1063383"/>
                    <a:pt x="11310731" y="1084533"/>
                    <a:pt x="11277720" y="1097803"/>
                  </a:cubicBezTo>
                  <a:cubicBezTo>
                    <a:pt x="11244710" y="1111073"/>
                    <a:pt x="11213442" y="1118206"/>
                    <a:pt x="11183914" y="1119202"/>
                  </a:cubicBezTo>
                  <a:lnTo>
                    <a:pt x="11185905" y="1034602"/>
                  </a:lnTo>
                  <a:cubicBezTo>
                    <a:pt x="11214768" y="1028631"/>
                    <a:pt x="11237826" y="1019009"/>
                    <a:pt x="11255078" y="1005739"/>
                  </a:cubicBezTo>
                  <a:cubicBezTo>
                    <a:pt x="11268016" y="995786"/>
                    <a:pt x="11278716" y="982474"/>
                    <a:pt x="11287176" y="965803"/>
                  </a:cubicBezTo>
                  <a:lnTo>
                    <a:pt x="11291381" y="956102"/>
                  </a:lnTo>
                  <a:lnTo>
                    <a:pt x="11279618" y="955213"/>
                  </a:lnTo>
                  <a:cubicBezTo>
                    <a:pt x="11258033" y="951449"/>
                    <a:pt x="11241392" y="941667"/>
                    <a:pt x="11229698" y="925867"/>
                  </a:cubicBezTo>
                  <a:cubicBezTo>
                    <a:pt x="11214104" y="904800"/>
                    <a:pt x="11209958" y="877513"/>
                    <a:pt x="11217257" y="844005"/>
                  </a:cubicBezTo>
                  <a:cubicBezTo>
                    <a:pt x="11222897" y="818459"/>
                    <a:pt x="11234592" y="797143"/>
                    <a:pt x="11252341" y="780057"/>
                  </a:cubicBezTo>
                  <a:cubicBezTo>
                    <a:pt x="11270089" y="762971"/>
                    <a:pt x="11294723" y="754429"/>
                    <a:pt x="11326241" y="754429"/>
                  </a:cubicBezTo>
                  <a:close/>
                  <a:moveTo>
                    <a:pt x="10434053" y="471269"/>
                  </a:moveTo>
                  <a:lnTo>
                    <a:pt x="10327060" y="694214"/>
                  </a:lnTo>
                  <a:lnTo>
                    <a:pt x="10448485" y="694214"/>
                  </a:lnTo>
                  <a:close/>
                  <a:moveTo>
                    <a:pt x="7567029" y="471269"/>
                  </a:moveTo>
                  <a:lnTo>
                    <a:pt x="7460035" y="694214"/>
                  </a:lnTo>
                  <a:lnTo>
                    <a:pt x="7581461" y="694214"/>
                  </a:lnTo>
                  <a:close/>
                  <a:moveTo>
                    <a:pt x="1823454" y="471269"/>
                  </a:moveTo>
                  <a:lnTo>
                    <a:pt x="1716461" y="694214"/>
                  </a:lnTo>
                  <a:lnTo>
                    <a:pt x="1837886" y="694214"/>
                  </a:lnTo>
                  <a:close/>
                  <a:moveTo>
                    <a:pt x="2528025" y="432453"/>
                  </a:moveTo>
                  <a:cubicBezTo>
                    <a:pt x="2495845" y="432453"/>
                    <a:pt x="2468722" y="440001"/>
                    <a:pt x="2446660" y="455096"/>
                  </a:cubicBezTo>
                  <a:cubicBezTo>
                    <a:pt x="2424599" y="470191"/>
                    <a:pt x="2406931" y="491009"/>
                    <a:pt x="2393661" y="517550"/>
                  </a:cubicBezTo>
                  <a:cubicBezTo>
                    <a:pt x="2380390" y="544091"/>
                    <a:pt x="2370769" y="574779"/>
                    <a:pt x="2364798" y="609614"/>
                  </a:cubicBezTo>
                  <a:cubicBezTo>
                    <a:pt x="2359821" y="639141"/>
                    <a:pt x="2359490" y="668087"/>
                    <a:pt x="2363802" y="696453"/>
                  </a:cubicBezTo>
                  <a:cubicBezTo>
                    <a:pt x="2368115" y="724819"/>
                    <a:pt x="2378566" y="748208"/>
                    <a:pt x="2395154" y="766621"/>
                  </a:cubicBezTo>
                  <a:cubicBezTo>
                    <a:pt x="2411743" y="785034"/>
                    <a:pt x="2435961" y="794240"/>
                    <a:pt x="2467811" y="794240"/>
                  </a:cubicBezTo>
                  <a:cubicBezTo>
                    <a:pt x="2500986" y="794240"/>
                    <a:pt x="2528606" y="786610"/>
                    <a:pt x="2550667" y="771349"/>
                  </a:cubicBezTo>
                  <a:cubicBezTo>
                    <a:pt x="2572730" y="756087"/>
                    <a:pt x="2590396" y="734772"/>
                    <a:pt x="2603667" y="707401"/>
                  </a:cubicBezTo>
                  <a:cubicBezTo>
                    <a:pt x="2616938" y="680031"/>
                    <a:pt x="2626724" y="648431"/>
                    <a:pt x="2633028" y="612600"/>
                  </a:cubicBezTo>
                  <a:cubicBezTo>
                    <a:pt x="2638004" y="584400"/>
                    <a:pt x="2638170" y="556449"/>
                    <a:pt x="2633526" y="528747"/>
                  </a:cubicBezTo>
                  <a:cubicBezTo>
                    <a:pt x="2628881" y="501045"/>
                    <a:pt x="2618182" y="478070"/>
                    <a:pt x="2601427" y="459823"/>
                  </a:cubicBezTo>
                  <a:cubicBezTo>
                    <a:pt x="2584674" y="441576"/>
                    <a:pt x="2560206" y="432453"/>
                    <a:pt x="2528025" y="432453"/>
                  </a:cubicBezTo>
                  <a:close/>
                  <a:moveTo>
                    <a:pt x="10729998" y="278183"/>
                  </a:moveTo>
                  <a:lnTo>
                    <a:pt x="10939008" y="278183"/>
                  </a:lnTo>
                  <a:lnTo>
                    <a:pt x="10993252" y="532977"/>
                  </a:lnTo>
                  <a:lnTo>
                    <a:pt x="11155981" y="278183"/>
                  </a:lnTo>
                  <a:lnTo>
                    <a:pt x="11379423" y="278183"/>
                  </a:lnTo>
                  <a:lnTo>
                    <a:pt x="11063420" y="715612"/>
                  </a:lnTo>
                  <a:lnTo>
                    <a:pt x="11012660" y="948012"/>
                  </a:lnTo>
                  <a:lnTo>
                    <a:pt x="10810616" y="948012"/>
                  </a:lnTo>
                  <a:lnTo>
                    <a:pt x="10860381" y="715612"/>
                  </a:lnTo>
                  <a:close/>
                  <a:moveTo>
                    <a:pt x="10367867" y="278183"/>
                  </a:moveTo>
                  <a:lnTo>
                    <a:pt x="10572896" y="278183"/>
                  </a:lnTo>
                  <a:lnTo>
                    <a:pt x="10664462" y="948012"/>
                  </a:lnTo>
                  <a:lnTo>
                    <a:pt x="10464907" y="948012"/>
                  </a:lnTo>
                  <a:lnTo>
                    <a:pt x="10456447" y="845995"/>
                  </a:lnTo>
                  <a:lnTo>
                    <a:pt x="10253906" y="845995"/>
                  </a:lnTo>
                  <a:lnTo>
                    <a:pt x="10201653" y="948012"/>
                  </a:lnTo>
                  <a:lnTo>
                    <a:pt x="9994634" y="948012"/>
                  </a:lnTo>
                  <a:close/>
                  <a:moveTo>
                    <a:pt x="9444630" y="278183"/>
                  </a:moveTo>
                  <a:lnTo>
                    <a:pt x="9640204" y="278183"/>
                  </a:lnTo>
                  <a:lnTo>
                    <a:pt x="9588947" y="519043"/>
                  </a:lnTo>
                  <a:lnTo>
                    <a:pt x="9823337" y="519043"/>
                  </a:lnTo>
                  <a:lnTo>
                    <a:pt x="9875590" y="278183"/>
                  </a:lnTo>
                  <a:lnTo>
                    <a:pt x="10071164" y="278183"/>
                  </a:lnTo>
                  <a:lnTo>
                    <a:pt x="9928340" y="948012"/>
                  </a:lnTo>
                  <a:lnTo>
                    <a:pt x="9732766" y="948012"/>
                  </a:lnTo>
                  <a:lnTo>
                    <a:pt x="9787009" y="692223"/>
                  </a:lnTo>
                  <a:lnTo>
                    <a:pt x="9552619" y="692223"/>
                  </a:lnTo>
                  <a:lnTo>
                    <a:pt x="9498375" y="948012"/>
                  </a:lnTo>
                  <a:lnTo>
                    <a:pt x="9301806" y="948012"/>
                  </a:lnTo>
                  <a:close/>
                  <a:moveTo>
                    <a:pt x="8845969" y="278183"/>
                  </a:moveTo>
                  <a:lnTo>
                    <a:pt x="9373969" y="278183"/>
                  </a:lnTo>
                  <a:lnTo>
                    <a:pt x="9339134" y="440415"/>
                  </a:lnTo>
                  <a:lnTo>
                    <a:pt x="9173917" y="440415"/>
                  </a:lnTo>
                  <a:lnTo>
                    <a:pt x="9064933" y="948012"/>
                  </a:lnTo>
                  <a:lnTo>
                    <a:pt x="8869359" y="948012"/>
                  </a:lnTo>
                  <a:lnTo>
                    <a:pt x="8977347" y="440415"/>
                  </a:lnTo>
                  <a:lnTo>
                    <a:pt x="8812130" y="440415"/>
                  </a:lnTo>
                  <a:close/>
                  <a:moveTo>
                    <a:pt x="7500842" y="278183"/>
                  </a:moveTo>
                  <a:lnTo>
                    <a:pt x="7705871" y="278183"/>
                  </a:lnTo>
                  <a:lnTo>
                    <a:pt x="7797438" y="948012"/>
                  </a:lnTo>
                  <a:lnTo>
                    <a:pt x="7597883" y="948012"/>
                  </a:lnTo>
                  <a:lnTo>
                    <a:pt x="7589423" y="845995"/>
                  </a:lnTo>
                  <a:lnTo>
                    <a:pt x="7386881" y="845995"/>
                  </a:lnTo>
                  <a:lnTo>
                    <a:pt x="7334629" y="948012"/>
                  </a:lnTo>
                  <a:lnTo>
                    <a:pt x="7127609" y="948012"/>
                  </a:lnTo>
                  <a:close/>
                  <a:moveTo>
                    <a:pt x="4920256" y="278183"/>
                  </a:moveTo>
                  <a:lnTo>
                    <a:pt x="5108863" y="278183"/>
                  </a:lnTo>
                  <a:lnTo>
                    <a:pt x="5270597" y="657388"/>
                  </a:lnTo>
                  <a:lnTo>
                    <a:pt x="5350220" y="278183"/>
                  </a:lnTo>
                  <a:lnTo>
                    <a:pt x="5533851" y="278183"/>
                  </a:lnTo>
                  <a:lnTo>
                    <a:pt x="5391027" y="948012"/>
                  </a:lnTo>
                  <a:lnTo>
                    <a:pt x="5202419" y="948012"/>
                  </a:lnTo>
                  <a:lnTo>
                    <a:pt x="5041183" y="565822"/>
                  </a:lnTo>
                  <a:lnTo>
                    <a:pt x="4960067" y="948012"/>
                  </a:lnTo>
                  <a:lnTo>
                    <a:pt x="4777432" y="948012"/>
                  </a:lnTo>
                  <a:close/>
                  <a:moveTo>
                    <a:pt x="3196231" y="278183"/>
                  </a:moveTo>
                  <a:lnTo>
                    <a:pt x="3416189" y="278183"/>
                  </a:lnTo>
                  <a:lnTo>
                    <a:pt x="3500789" y="526010"/>
                  </a:lnTo>
                  <a:lnTo>
                    <a:pt x="3693378" y="278183"/>
                  </a:lnTo>
                  <a:lnTo>
                    <a:pt x="3924781" y="278183"/>
                  </a:lnTo>
                  <a:lnTo>
                    <a:pt x="3781958" y="948012"/>
                  </a:lnTo>
                  <a:lnTo>
                    <a:pt x="3588374" y="948012"/>
                  </a:lnTo>
                  <a:lnTo>
                    <a:pt x="3678946" y="526010"/>
                  </a:lnTo>
                  <a:lnTo>
                    <a:pt x="3521192" y="730044"/>
                  </a:lnTo>
                  <a:lnTo>
                    <a:pt x="3404744" y="730044"/>
                  </a:lnTo>
                  <a:lnTo>
                    <a:pt x="3333580" y="526010"/>
                  </a:lnTo>
                  <a:lnTo>
                    <a:pt x="3243009" y="948012"/>
                  </a:lnTo>
                  <a:lnTo>
                    <a:pt x="3053408" y="948012"/>
                  </a:lnTo>
                  <a:close/>
                  <a:moveTo>
                    <a:pt x="1757267" y="278183"/>
                  </a:moveTo>
                  <a:lnTo>
                    <a:pt x="1962297" y="278183"/>
                  </a:lnTo>
                  <a:lnTo>
                    <a:pt x="2053863" y="948012"/>
                  </a:lnTo>
                  <a:lnTo>
                    <a:pt x="1854309" y="948012"/>
                  </a:lnTo>
                  <a:lnTo>
                    <a:pt x="1845848" y="845995"/>
                  </a:lnTo>
                  <a:lnTo>
                    <a:pt x="1643307" y="845995"/>
                  </a:lnTo>
                  <a:lnTo>
                    <a:pt x="1591054" y="948012"/>
                  </a:lnTo>
                  <a:lnTo>
                    <a:pt x="1384034" y="948012"/>
                  </a:lnTo>
                  <a:close/>
                  <a:moveTo>
                    <a:pt x="834031" y="278183"/>
                  </a:moveTo>
                  <a:lnTo>
                    <a:pt x="1029605" y="278183"/>
                  </a:lnTo>
                  <a:lnTo>
                    <a:pt x="978348" y="519043"/>
                  </a:lnTo>
                  <a:lnTo>
                    <a:pt x="1212738" y="519043"/>
                  </a:lnTo>
                  <a:lnTo>
                    <a:pt x="1264990" y="278183"/>
                  </a:lnTo>
                  <a:lnTo>
                    <a:pt x="1460565" y="278183"/>
                  </a:lnTo>
                  <a:lnTo>
                    <a:pt x="1317741" y="948012"/>
                  </a:lnTo>
                  <a:lnTo>
                    <a:pt x="1122167" y="948012"/>
                  </a:lnTo>
                  <a:lnTo>
                    <a:pt x="1176410" y="692223"/>
                  </a:lnTo>
                  <a:lnTo>
                    <a:pt x="942020" y="692223"/>
                  </a:lnTo>
                  <a:lnTo>
                    <a:pt x="887776" y="948012"/>
                  </a:lnTo>
                  <a:lnTo>
                    <a:pt x="691207" y="948012"/>
                  </a:lnTo>
                  <a:close/>
                  <a:moveTo>
                    <a:pt x="8260941" y="269226"/>
                  </a:moveTo>
                  <a:cubicBezTo>
                    <a:pt x="8322316" y="269226"/>
                    <a:pt x="8374652" y="280257"/>
                    <a:pt x="8417947" y="302319"/>
                  </a:cubicBezTo>
                  <a:cubicBezTo>
                    <a:pt x="8461242" y="324381"/>
                    <a:pt x="8493921" y="354655"/>
                    <a:pt x="8515983" y="393139"/>
                  </a:cubicBezTo>
                  <a:cubicBezTo>
                    <a:pt x="8538045" y="431624"/>
                    <a:pt x="8547749" y="475914"/>
                    <a:pt x="8545095" y="526010"/>
                  </a:cubicBezTo>
                  <a:lnTo>
                    <a:pt x="8342554" y="526010"/>
                  </a:lnTo>
                  <a:cubicBezTo>
                    <a:pt x="8342554" y="507763"/>
                    <a:pt x="8338656" y="491590"/>
                    <a:pt x="8330860" y="477490"/>
                  </a:cubicBezTo>
                  <a:cubicBezTo>
                    <a:pt x="8323062" y="463390"/>
                    <a:pt x="8311949" y="452359"/>
                    <a:pt x="8297517" y="444396"/>
                  </a:cubicBezTo>
                  <a:cubicBezTo>
                    <a:pt x="8283086" y="436434"/>
                    <a:pt x="8265751" y="432453"/>
                    <a:pt x="8245514" y="432453"/>
                  </a:cubicBezTo>
                  <a:cubicBezTo>
                    <a:pt x="8212337" y="432453"/>
                    <a:pt x="8184386" y="440166"/>
                    <a:pt x="8161661" y="455593"/>
                  </a:cubicBezTo>
                  <a:cubicBezTo>
                    <a:pt x="8138934" y="471020"/>
                    <a:pt x="8120936" y="492336"/>
                    <a:pt x="8107666" y="519541"/>
                  </a:cubicBezTo>
                  <a:cubicBezTo>
                    <a:pt x="8094395" y="546745"/>
                    <a:pt x="8084940" y="578097"/>
                    <a:pt x="8079300" y="613595"/>
                  </a:cubicBezTo>
                  <a:cubicBezTo>
                    <a:pt x="8073992" y="647435"/>
                    <a:pt x="8073826" y="677957"/>
                    <a:pt x="8078802" y="705162"/>
                  </a:cubicBezTo>
                  <a:cubicBezTo>
                    <a:pt x="8083779" y="732366"/>
                    <a:pt x="8094893" y="753848"/>
                    <a:pt x="8112145" y="769607"/>
                  </a:cubicBezTo>
                  <a:cubicBezTo>
                    <a:pt x="8129396" y="785365"/>
                    <a:pt x="8153781" y="793245"/>
                    <a:pt x="8185299" y="793245"/>
                  </a:cubicBezTo>
                  <a:cubicBezTo>
                    <a:pt x="8219138" y="793245"/>
                    <a:pt x="8247753" y="784370"/>
                    <a:pt x="8271142" y="766621"/>
                  </a:cubicBezTo>
                  <a:cubicBezTo>
                    <a:pt x="8294532" y="748872"/>
                    <a:pt x="8309543" y="721418"/>
                    <a:pt x="8316179" y="684261"/>
                  </a:cubicBezTo>
                  <a:lnTo>
                    <a:pt x="8517725" y="684261"/>
                  </a:lnTo>
                  <a:cubicBezTo>
                    <a:pt x="8499477" y="778150"/>
                    <a:pt x="8460412" y="847073"/>
                    <a:pt x="8400530" y="891032"/>
                  </a:cubicBezTo>
                  <a:cubicBezTo>
                    <a:pt x="8340646" y="934990"/>
                    <a:pt x="8263926" y="956970"/>
                    <a:pt x="8170369" y="956970"/>
                  </a:cubicBezTo>
                  <a:cubicBezTo>
                    <a:pt x="8106338" y="956970"/>
                    <a:pt x="8050602" y="943450"/>
                    <a:pt x="8003160" y="916412"/>
                  </a:cubicBezTo>
                  <a:cubicBezTo>
                    <a:pt x="7955718" y="889373"/>
                    <a:pt x="7920883" y="849147"/>
                    <a:pt x="7898655" y="795733"/>
                  </a:cubicBezTo>
                  <a:cubicBezTo>
                    <a:pt x="7876427" y="742319"/>
                    <a:pt x="7871451" y="675801"/>
                    <a:pt x="7883726" y="596178"/>
                  </a:cubicBezTo>
                  <a:cubicBezTo>
                    <a:pt x="7895337" y="521863"/>
                    <a:pt x="7918810" y="460570"/>
                    <a:pt x="7954142" y="412298"/>
                  </a:cubicBezTo>
                  <a:cubicBezTo>
                    <a:pt x="7989475" y="364027"/>
                    <a:pt x="8033517" y="328114"/>
                    <a:pt x="8086267" y="304558"/>
                  </a:cubicBezTo>
                  <a:cubicBezTo>
                    <a:pt x="8139018" y="281003"/>
                    <a:pt x="8197242" y="269226"/>
                    <a:pt x="8260941" y="269226"/>
                  </a:cubicBezTo>
                  <a:close/>
                  <a:moveTo>
                    <a:pt x="6889340" y="269226"/>
                  </a:moveTo>
                  <a:cubicBezTo>
                    <a:pt x="6950716" y="269226"/>
                    <a:pt x="7003051" y="280257"/>
                    <a:pt x="7046347" y="302319"/>
                  </a:cubicBezTo>
                  <a:cubicBezTo>
                    <a:pt x="7089641" y="324381"/>
                    <a:pt x="7122320" y="354655"/>
                    <a:pt x="7144383" y="393139"/>
                  </a:cubicBezTo>
                  <a:cubicBezTo>
                    <a:pt x="7166445" y="431624"/>
                    <a:pt x="7176149" y="475914"/>
                    <a:pt x="7173495" y="526010"/>
                  </a:cubicBezTo>
                  <a:lnTo>
                    <a:pt x="6970953" y="526010"/>
                  </a:lnTo>
                  <a:cubicBezTo>
                    <a:pt x="6970953" y="507763"/>
                    <a:pt x="6967055" y="491590"/>
                    <a:pt x="6959259" y="477490"/>
                  </a:cubicBezTo>
                  <a:cubicBezTo>
                    <a:pt x="6951463" y="463390"/>
                    <a:pt x="6940349" y="452359"/>
                    <a:pt x="6925917" y="444396"/>
                  </a:cubicBezTo>
                  <a:cubicBezTo>
                    <a:pt x="6911485" y="436434"/>
                    <a:pt x="6894150" y="432453"/>
                    <a:pt x="6873913" y="432453"/>
                  </a:cubicBezTo>
                  <a:cubicBezTo>
                    <a:pt x="6840737" y="432453"/>
                    <a:pt x="6812785" y="440166"/>
                    <a:pt x="6790060" y="455593"/>
                  </a:cubicBezTo>
                  <a:cubicBezTo>
                    <a:pt x="6767334" y="471020"/>
                    <a:pt x="6749335" y="492336"/>
                    <a:pt x="6736065" y="519541"/>
                  </a:cubicBezTo>
                  <a:cubicBezTo>
                    <a:pt x="6722795" y="546745"/>
                    <a:pt x="6713339" y="578097"/>
                    <a:pt x="6707700" y="613595"/>
                  </a:cubicBezTo>
                  <a:cubicBezTo>
                    <a:pt x="6702391" y="647435"/>
                    <a:pt x="6702226" y="677957"/>
                    <a:pt x="6707203" y="705162"/>
                  </a:cubicBezTo>
                  <a:cubicBezTo>
                    <a:pt x="6712179" y="732366"/>
                    <a:pt x="6723293" y="753848"/>
                    <a:pt x="6740545" y="769607"/>
                  </a:cubicBezTo>
                  <a:cubicBezTo>
                    <a:pt x="6757795" y="785365"/>
                    <a:pt x="6782180" y="793245"/>
                    <a:pt x="6813698" y="793245"/>
                  </a:cubicBezTo>
                  <a:cubicBezTo>
                    <a:pt x="6847538" y="793245"/>
                    <a:pt x="6876153" y="784370"/>
                    <a:pt x="6899541" y="766621"/>
                  </a:cubicBezTo>
                  <a:cubicBezTo>
                    <a:pt x="6922931" y="748872"/>
                    <a:pt x="6937943" y="721418"/>
                    <a:pt x="6944579" y="684261"/>
                  </a:cubicBezTo>
                  <a:lnTo>
                    <a:pt x="7146125" y="684261"/>
                  </a:lnTo>
                  <a:cubicBezTo>
                    <a:pt x="7127877" y="778150"/>
                    <a:pt x="7088812" y="847073"/>
                    <a:pt x="7028929" y="891032"/>
                  </a:cubicBezTo>
                  <a:cubicBezTo>
                    <a:pt x="6969045" y="934990"/>
                    <a:pt x="6892326" y="956970"/>
                    <a:pt x="6798769" y="956970"/>
                  </a:cubicBezTo>
                  <a:cubicBezTo>
                    <a:pt x="6734739" y="956970"/>
                    <a:pt x="6679002" y="943450"/>
                    <a:pt x="6631561" y="916412"/>
                  </a:cubicBezTo>
                  <a:cubicBezTo>
                    <a:pt x="6584118" y="889373"/>
                    <a:pt x="6549283" y="849147"/>
                    <a:pt x="6527055" y="795733"/>
                  </a:cubicBezTo>
                  <a:cubicBezTo>
                    <a:pt x="6504827" y="742319"/>
                    <a:pt x="6499851" y="675801"/>
                    <a:pt x="6512126" y="596178"/>
                  </a:cubicBezTo>
                  <a:cubicBezTo>
                    <a:pt x="6523737" y="521863"/>
                    <a:pt x="6547209" y="460570"/>
                    <a:pt x="6582543" y="412298"/>
                  </a:cubicBezTo>
                  <a:cubicBezTo>
                    <a:pt x="6617875" y="364027"/>
                    <a:pt x="6661917" y="328114"/>
                    <a:pt x="6714667" y="304558"/>
                  </a:cubicBezTo>
                  <a:cubicBezTo>
                    <a:pt x="6767417" y="281003"/>
                    <a:pt x="6825641" y="269226"/>
                    <a:pt x="6889340" y="269226"/>
                  </a:cubicBezTo>
                  <a:close/>
                  <a:moveTo>
                    <a:pt x="383766" y="269226"/>
                  </a:moveTo>
                  <a:cubicBezTo>
                    <a:pt x="445142" y="269226"/>
                    <a:pt x="497477" y="280257"/>
                    <a:pt x="540772" y="302319"/>
                  </a:cubicBezTo>
                  <a:cubicBezTo>
                    <a:pt x="584067" y="324381"/>
                    <a:pt x="616746" y="354655"/>
                    <a:pt x="638808" y="393139"/>
                  </a:cubicBezTo>
                  <a:cubicBezTo>
                    <a:pt x="660870" y="431624"/>
                    <a:pt x="670575" y="475914"/>
                    <a:pt x="667920" y="526010"/>
                  </a:cubicBezTo>
                  <a:lnTo>
                    <a:pt x="465379" y="526010"/>
                  </a:lnTo>
                  <a:cubicBezTo>
                    <a:pt x="465379" y="507763"/>
                    <a:pt x="461481" y="491590"/>
                    <a:pt x="453685" y="477490"/>
                  </a:cubicBezTo>
                  <a:cubicBezTo>
                    <a:pt x="445888" y="463390"/>
                    <a:pt x="434774" y="452359"/>
                    <a:pt x="420343" y="444396"/>
                  </a:cubicBezTo>
                  <a:cubicBezTo>
                    <a:pt x="405911" y="436434"/>
                    <a:pt x="388576" y="432453"/>
                    <a:pt x="368338" y="432453"/>
                  </a:cubicBezTo>
                  <a:cubicBezTo>
                    <a:pt x="335162" y="432453"/>
                    <a:pt x="307211" y="440166"/>
                    <a:pt x="284486" y="455593"/>
                  </a:cubicBezTo>
                  <a:cubicBezTo>
                    <a:pt x="261760" y="471020"/>
                    <a:pt x="243762" y="492336"/>
                    <a:pt x="230491" y="519541"/>
                  </a:cubicBezTo>
                  <a:cubicBezTo>
                    <a:pt x="217221" y="546745"/>
                    <a:pt x="207765" y="578097"/>
                    <a:pt x="202126" y="613595"/>
                  </a:cubicBezTo>
                  <a:cubicBezTo>
                    <a:pt x="196817" y="647435"/>
                    <a:pt x="196651" y="677957"/>
                    <a:pt x="201628" y="705162"/>
                  </a:cubicBezTo>
                  <a:cubicBezTo>
                    <a:pt x="206604" y="732366"/>
                    <a:pt x="217718" y="753848"/>
                    <a:pt x="234970" y="769607"/>
                  </a:cubicBezTo>
                  <a:cubicBezTo>
                    <a:pt x="252222" y="785365"/>
                    <a:pt x="276606" y="793245"/>
                    <a:pt x="308124" y="793245"/>
                  </a:cubicBezTo>
                  <a:cubicBezTo>
                    <a:pt x="341964" y="793245"/>
                    <a:pt x="370578" y="784370"/>
                    <a:pt x="393967" y="766621"/>
                  </a:cubicBezTo>
                  <a:cubicBezTo>
                    <a:pt x="417357" y="748872"/>
                    <a:pt x="432369" y="721418"/>
                    <a:pt x="439004" y="684261"/>
                  </a:cubicBezTo>
                  <a:lnTo>
                    <a:pt x="640550" y="684261"/>
                  </a:lnTo>
                  <a:cubicBezTo>
                    <a:pt x="622303" y="778150"/>
                    <a:pt x="583238" y="847073"/>
                    <a:pt x="523355" y="891032"/>
                  </a:cubicBezTo>
                  <a:cubicBezTo>
                    <a:pt x="463471" y="934990"/>
                    <a:pt x="386751" y="956970"/>
                    <a:pt x="293194" y="956970"/>
                  </a:cubicBezTo>
                  <a:cubicBezTo>
                    <a:pt x="229164" y="956970"/>
                    <a:pt x="173428" y="943450"/>
                    <a:pt x="125986" y="916412"/>
                  </a:cubicBezTo>
                  <a:cubicBezTo>
                    <a:pt x="78544" y="889373"/>
                    <a:pt x="43708" y="849147"/>
                    <a:pt x="21481" y="795733"/>
                  </a:cubicBezTo>
                  <a:cubicBezTo>
                    <a:pt x="-747" y="742319"/>
                    <a:pt x="-5724" y="675801"/>
                    <a:pt x="6551" y="596178"/>
                  </a:cubicBezTo>
                  <a:cubicBezTo>
                    <a:pt x="18163" y="521863"/>
                    <a:pt x="41635" y="460570"/>
                    <a:pt x="76968" y="412298"/>
                  </a:cubicBezTo>
                  <a:cubicBezTo>
                    <a:pt x="112301" y="364027"/>
                    <a:pt x="156342" y="328114"/>
                    <a:pt x="209093" y="304558"/>
                  </a:cubicBezTo>
                  <a:cubicBezTo>
                    <a:pt x="261843" y="281003"/>
                    <a:pt x="320067" y="269226"/>
                    <a:pt x="383766" y="269226"/>
                  </a:cubicBezTo>
                  <a:close/>
                  <a:moveTo>
                    <a:pt x="5950346" y="268230"/>
                  </a:moveTo>
                  <a:cubicBezTo>
                    <a:pt x="5985513" y="268230"/>
                    <a:pt x="6020017" y="272958"/>
                    <a:pt x="6053856" y="282413"/>
                  </a:cubicBezTo>
                  <a:cubicBezTo>
                    <a:pt x="6087696" y="291869"/>
                    <a:pt x="6118218" y="306466"/>
                    <a:pt x="6145423" y="326206"/>
                  </a:cubicBezTo>
                  <a:cubicBezTo>
                    <a:pt x="6172627" y="345946"/>
                    <a:pt x="6194191" y="371326"/>
                    <a:pt x="6210117" y="402345"/>
                  </a:cubicBezTo>
                  <a:cubicBezTo>
                    <a:pt x="6226041" y="433365"/>
                    <a:pt x="6233505" y="470274"/>
                    <a:pt x="6232511" y="513071"/>
                  </a:cubicBezTo>
                  <a:lnTo>
                    <a:pt x="6030965" y="513071"/>
                  </a:lnTo>
                  <a:cubicBezTo>
                    <a:pt x="6029637" y="494493"/>
                    <a:pt x="6025407" y="479231"/>
                    <a:pt x="6018275" y="467288"/>
                  </a:cubicBezTo>
                  <a:cubicBezTo>
                    <a:pt x="6011142" y="455345"/>
                    <a:pt x="6000359" y="446387"/>
                    <a:pt x="5985927" y="440415"/>
                  </a:cubicBezTo>
                  <a:cubicBezTo>
                    <a:pt x="5971496" y="434444"/>
                    <a:pt x="5952503" y="431458"/>
                    <a:pt x="5928947" y="431458"/>
                  </a:cubicBezTo>
                  <a:cubicBezTo>
                    <a:pt x="5895107" y="431458"/>
                    <a:pt x="5866991" y="440415"/>
                    <a:pt x="5844597" y="458330"/>
                  </a:cubicBezTo>
                  <a:cubicBezTo>
                    <a:pt x="5822203" y="476246"/>
                    <a:pt x="5804702" y="499054"/>
                    <a:pt x="5792095" y="526757"/>
                  </a:cubicBezTo>
                  <a:cubicBezTo>
                    <a:pt x="5779489" y="554459"/>
                    <a:pt x="5770697" y="583073"/>
                    <a:pt x="5765720" y="612600"/>
                  </a:cubicBezTo>
                  <a:cubicBezTo>
                    <a:pt x="5761075" y="643454"/>
                    <a:pt x="5761075" y="672815"/>
                    <a:pt x="5765720" y="700683"/>
                  </a:cubicBezTo>
                  <a:cubicBezTo>
                    <a:pt x="5770365" y="728551"/>
                    <a:pt x="5781479" y="751277"/>
                    <a:pt x="5799063" y="768860"/>
                  </a:cubicBezTo>
                  <a:cubicBezTo>
                    <a:pt x="5816645" y="786444"/>
                    <a:pt x="5842357" y="795235"/>
                    <a:pt x="5876197" y="795235"/>
                  </a:cubicBezTo>
                  <a:cubicBezTo>
                    <a:pt x="5899421" y="795235"/>
                    <a:pt x="5919327" y="792415"/>
                    <a:pt x="5935915" y="786776"/>
                  </a:cubicBezTo>
                  <a:cubicBezTo>
                    <a:pt x="5952503" y="781135"/>
                    <a:pt x="5966271" y="772427"/>
                    <a:pt x="5977219" y="760649"/>
                  </a:cubicBezTo>
                  <a:cubicBezTo>
                    <a:pt x="5988167" y="748872"/>
                    <a:pt x="5996295" y="734191"/>
                    <a:pt x="6001603" y="716608"/>
                  </a:cubicBezTo>
                  <a:lnTo>
                    <a:pt x="5876197" y="716608"/>
                  </a:lnTo>
                  <a:lnTo>
                    <a:pt x="5901577" y="568807"/>
                  </a:lnTo>
                  <a:lnTo>
                    <a:pt x="6228529" y="568807"/>
                  </a:lnTo>
                  <a:lnTo>
                    <a:pt x="6208125" y="661867"/>
                  </a:lnTo>
                  <a:cubicBezTo>
                    <a:pt x="6199168" y="703337"/>
                    <a:pt x="6186561" y="741988"/>
                    <a:pt x="6170305" y="777818"/>
                  </a:cubicBezTo>
                  <a:cubicBezTo>
                    <a:pt x="6154048" y="813648"/>
                    <a:pt x="6132484" y="845083"/>
                    <a:pt x="6105611" y="872122"/>
                  </a:cubicBezTo>
                  <a:cubicBezTo>
                    <a:pt x="6078739" y="899160"/>
                    <a:pt x="6044899" y="920227"/>
                    <a:pt x="6004091" y="935322"/>
                  </a:cubicBezTo>
                  <a:cubicBezTo>
                    <a:pt x="5963285" y="950417"/>
                    <a:pt x="5913853" y="957965"/>
                    <a:pt x="5855794" y="957965"/>
                  </a:cubicBezTo>
                  <a:cubicBezTo>
                    <a:pt x="5790768" y="957965"/>
                    <a:pt x="5734452" y="943948"/>
                    <a:pt x="5686843" y="915914"/>
                  </a:cubicBezTo>
                  <a:cubicBezTo>
                    <a:pt x="5639235" y="887880"/>
                    <a:pt x="5604567" y="846907"/>
                    <a:pt x="5582836" y="792996"/>
                  </a:cubicBezTo>
                  <a:cubicBezTo>
                    <a:pt x="5561105" y="739085"/>
                    <a:pt x="5556544" y="673147"/>
                    <a:pt x="5569151" y="595183"/>
                  </a:cubicBezTo>
                  <a:cubicBezTo>
                    <a:pt x="5580099" y="528830"/>
                    <a:pt x="5601995" y="471186"/>
                    <a:pt x="5634840" y="422251"/>
                  </a:cubicBezTo>
                  <a:cubicBezTo>
                    <a:pt x="5667685" y="373316"/>
                    <a:pt x="5710565" y="335412"/>
                    <a:pt x="5763481" y="308540"/>
                  </a:cubicBezTo>
                  <a:cubicBezTo>
                    <a:pt x="5816397" y="281667"/>
                    <a:pt x="5878685" y="268230"/>
                    <a:pt x="5950346" y="268230"/>
                  </a:cubicBezTo>
                  <a:close/>
                  <a:moveTo>
                    <a:pt x="2546438" y="268230"/>
                  </a:moveTo>
                  <a:cubicBezTo>
                    <a:pt x="2617103" y="268230"/>
                    <a:pt x="2675576" y="283740"/>
                    <a:pt x="2721858" y="314760"/>
                  </a:cubicBezTo>
                  <a:cubicBezTo>
                    <a:pt x="2768138" y="345780"/>
                    <a:pt x="2800485" y="389324"/>
                    <a:pt x="2818898" y="445392"/>
                  </a:cubicBezTo>
                  <a:cubicBezTo>
                    <a:pt x="2837310" y="501460"/>
                    <a:pt x="2839882" y="567149"/>
                    <a:pt x="2826611" y="642459"/>
                  </a:cubicBezTo>
                  <a:cubicBezTo>
                    <a:pt x="2814668" y="710470"/>
                    <a:pt x="2792937" y="767948"/>
                    <a:pt x="2761420" y="814892"/>
                  </a:cubicBezTo>
                  <a:cubicBezTo>
                    <a:pt x="2729902" y="861837"/>
                    <a:pt x="2688598" y="897418"/>
                    <a:pt x="2637507" y="921637"/>
                  </a:cubicBezTo>
                  <a:cubicBezTo>
                    <a:pt x="2586415" y="945856"/>
                    <a:pt x="2525537" y="957965"/>
                    <a:pt x="2454871" y="957965"/>
                  </a:cubicBezTo>
                  <a:cubicBezTo>
                    <a:pt x="2384206" y="957965"/>
                    <a:pt x="2325235" y="942787"/>
                    <a:pt x="2277958" y="912431"/>
                  </a:cubicBezTo>
                  <a:cubicBezTo>
                    <a:pt x="2230682" y="882074"/>
                    <a:pt x="2197424" y="839277"/>
                    <a:pt x="2178181" y="784039"/>
                  </a:cubicBezTo>
                  <a:cubicBezTo>
                    <a:pt x="2158939" y="728800"/>
                    <a:pt x="2155953" y="664189"/>
                    <a:pt x="2169224" y="590206"/>
                  </a:cubicBezTo>
                  <a:cubicBezTo>
                    <a:pt x="2181831" y="520204"/>
                    <a:pt x="2204473" y="461316"/>
                    <a:pt x="2237152" y="413542"/>
                  </a:cubicBezTo>
                  <a:cubicBezTo>
                    <a:pt x="2269831" y="365769"/>
                    <a:pt x="2312047" y="329607"/>
                    <a:pt x="2363802" y="305056"/>
                  </a:cubicBezTo>
                  <a:cubicBezTo>
                    <a:pt x="2415557" y="280506"/>
                    <a:pt x="2476436" y="268230"/>
                    <a:pt x="2546438" y="268230"/>
                  </a:cubicBezTo>
                  <a:close/>
                  <a:moveTo>
                    <a:pt x="4783525" y="200053"/>
                  </a:moveTo>
                  <a:cubicBezTo>
                    <a:pt x="4815706" y="200053"/>
                    <a:pt x="4840007" y="210670"/>
                    <a:pt x="4856430" y="231902"/>
                  </a:cubicBezTo>
                  <a:cubicBezTo>
                    <a:pt x="4872852" y="253135"/>
                    <a:pt x="4877745" y="280837"/>
                    <a:pt x="4871110" y="315009"/>
                  </a:cubicBezTo>
                  <a:cubicBezTo>
                    <a:pt x="4864475" y="348185"/>
                    <a:pt x="4851204" y="376634"/>
                    <a:pt x="4831299" y="400355"/>
                  </a:cubicBezTo>
                  <a:cubicBezTo>
                    <a:pt x="4811393" y="424076"/>
                    <a:pt x="4787755" y="443318"/>
                    <a:pt x="4760384" y="458082"/>
                  </a:cubicBezTo>
                  <a:cubicBezTo>
                    <a:pt x="4733014" y="472845"/>
                    <a:pt x="4704482" y="483710"/>
                    <a:pt x="4674789" y="490677"/>
                  </a:cubicBezTo>
                  <a:cubicBezTo>
                    <a:pt x="4659943" y="494161"/>
                    <a:pt x="4645532" y="496732"/>
                    <a:pt x="4631557" y="498391"/>
                  </a:cubicBezTo>
                  <a:lnTo>
                    <a:pt x="4597644" y="500260"/>
                  </a:lnTo>
                  <a:lnTo>
                    <a:pt x="4562571" y="665848"/>
                  </a:lnTo>
                  <a:cubicBezTo>
                    <a:pt x="4548305" y="732864"/>
                    <a:pt x="4527984" y="787854"/>
                    <a:pt x="4501609" y="830817"/>
                  </a:cubicBezTo>
                  <a:cubicBezTo>
                    <a:pt x="4475234" y="873780"/>
                    <a:pt x="4440150" y="905546"/>
                    <a:pt x="4396358" y="926116"/>
                  </a:cubicBezTo>
                  <a:cubicBezTo>
                    <a:pt x="4352565" y="946685"/>
                    <a:pt x="4297160" y="956970"/>
                    <a:pt x="4230144" y="956970"/>
                  </a:cubicBezTo>
                  <a:cubicBezTo>
                    <a:pt x="4154170" y="956970"/>
                    <a:pt x="4094785" y="944197"/>
                    <a:pt x="4051988" y="918651"/>
                  </a:cubicBezTo>
                  <a:cubicBezTo>
                    <a:pt x="4009190" y="893105"/>
                    <a:pt x="3981323" y="856446"/>
                    <a:pt x="3968383" y="808672"/>
                  </a:cubicBezTo>
                  <a:cubicBezTo>
                    <a:pt x="3955445" y="760898"/>
                    <a:pt x="3956108" y="703669"/>
                    <a:pt x="3970374" y="636985"/>
                  </a:cubicBezTo>
                  <a:lnTo>
                    <a:pt x="4046514" y="278183"/>
                  </a:lnTo>
                  <a:lnTo>
                    <a:pt x="4248557" y="278183"/>
                  </a:lnTo>
                  <a:lnTo>
                    <a:pt x="4170925" y="646440"/>
                  </a:lnTo>
                  <a:cubicBezTo>
                    <a:pt x="4164621" y="677626"/>
                    <a:pt x="4162216" y="704332"/>
                    <a:pt x="4163709" y="726561"/>
                  </a:cubicBezTo>
                  <a:cubicBezTo>
                    <a:pt x="4165202" y="748789"/>
                    <a:pt x="4172501" y="765792"/>
                    <a:pt x="4185605" y="777569"/>
                  </a:cubicBezTo>
                  <a:cubicBezTo>
                    <a:pt x="4198710" y="789347"/>
                    <a:pt x="4219362" y="795235"/>
                    <a:pt x="4247562" y="795235"/>
                  </a:cubicBezTo>
                  <a:cubicBezTo>
                    <a:pt x="4281734" y="795235"/>
                    <a:pt x="4307197" y="783624"/>
                    <a:pt x="4323950" y="760400"/>
                  </a:cubicBezTo>
                  <a:cubicBezTo>
                    <a:pt x="4340705" y="737177"/>
                    <a:pt x="4353228" y="706323"/>
                    <a:pt x="4361522" y="667839"/>
                  </a:cubicBezTo>
                  <a:lnTo>
                    <a:pt x="4443136" y="278183"/>
                  </a:lnTo>
                  <a:lnTo>
                    <a:pt x="4644682" y="278183"/>
                  </a:lnTo>
                  <a:lnTo>
                    <a:pt x="4612419" y="430503"/>
                  </a:lnTo>
                  <a:lnTo>
                    <a:pt x="4647606" y="423682"/>
                  </a:lnTo>
                  <a:cubicBezTo>
                    <a:pt x="4665645" y="419162"/>
                    <a:pt x="4681508" y="414040"/>
                    <a:pt x="4695193" y="408317"/>
                  </a:cubicBezTo>
                  <a:cubicBezTo>
                    <a:pt x="4715721" y="399733"/>
                    <a:pt x="4732283" y="387556"/>
                    <a:pt x="4744879" y="371787"/>
                  </a:cubicBezTo>
                  <a:lnTo>
                    <a:pt x="4751541" y="361763"/>
                  </a:lnTo>
                  <a:lnTo>
                    <a:pt x="4745315" y="361259"/>
                  </a:lnTo>
                  <a:cubicBezTo>
                    <a:pt x="4727866" y="357962"/>
                    <a:pt x="4714476" y="349346"/>
                    <a:pt x="4705146" y="335412"/>
                  </a:cubicBezTo>
                  <a:cubicBezTo>
                    <a:pt x="4692705" y="316834"/>
                    <a:pt x="4688640" y="295435"/>
                    <a:pt x="4692953" y="271216"/>
                  </a:cubicBezTo>
                  <a:cubicBezTo>
                    <a:pt x="4697598" y="248325"/>
                    <a:pt x="4708049" y="230741"/>
                    <a:pt x="4724305" y="218466"/>
                  </a:cubicBezTo>
                  <a:cubicBezTo>
                    <a:pt x="4740562" y="206191"/>
                    <a:pt x="4760301" y="200053"/>
                    <a:pt x="4783525" y="200053"/>
                  </a:cubicBezTo>
                  <a:close/>
                  <a:moveTo>
                    <a:pt x="7641675" y="86590"/>
                  </a:moveTo>
                  <a:lnTo>
                    <a:pt x="7835259" y="86590"/>
                  </a:lnTo>
                  <a:lnTo>
                    <a:pt x="7655112" y="228419"/>
                  </a:lnTo>
                  <a:lnTo>
                    <a:pt x="7523236" y="228419"/>
                  </a:lnTo>
                  <a:close/>
                  <a:moveTo>
                    <a:pt x="4188342" y="86590"/>
                  </a:moveTo>
                  <a:lnTo>
                    <a:pt x="4375954" y="86590"/>
                  </a:lnTo>
                  <a:lnTo>
                    <a:pt x="4437165" y="228419"/>
                  </a:lnTo>
                  <a:lnTo>
                    <a:pt x="4313748" y="228419"/>
                  </a:lnTo>
                  <a:close/>
                  <a:moveTo>
                    <a:pt x="1702526" y="86590"/>
                  </a:moveTo>
                  <a:lnTo>
                    <a:pt x="1890138" y="86590"/>
                  </a:lnTo>
                  <a:lnTo>
                    <a:pt x="1951348" y="228419"/>
                  </a:lnTo>
                  <a:lnTo>
                    <a:pt x="1827933" y="228419"/>
                  </a:lnTo>
                  <a:close/>
                  <a:moveTo>
                    <a:pt x="10163335" y="0"/>
                  </a:moveTo>
                  <a:lnTo>
                    <a:pt x="10330543" y="0"/>
                  </a:lnTo>
                  <a:lnTo>
                    <a:pt x="10373950" y="140578"/>
                  </a:lnTo>
                  <a:lnTo>
                    <a:pt x="10425096" y="86590"/>
                  </a:lnTo>
                  <a:lnTo>
                    <a:pt x="10588323" y="86590"/>
                  </a:lnTo>
                  <a:lnTo>
                    <a:pt x="10662472" y="228419"/>
                  </a:lnTo>
                  <a:lnTo>
                    <a:pt x="10534080" y="228419"/>
                  </a:lnTo>
                  <a:lnTo>
                    <a:pt x="10492278" y="168204"/>
                  </a:lnTo>
                  <a:lnTo>
                    <a:pt x="10426091" y="228419"/>
                  </a:lnTo>
                  <a:lnTo>
                    <a:pt x="10290732" y="228419"/>
                  </a:lnTo>
                  <a:lnTo>
                    <a:pt x="10372764" y="141829"/>
                  </a:lnTo>
                  <a:lnTo>
                    <a:pt x="10266347" y="141829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3DEC5-8497-0B7D-279B-CF156B85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05" y="-305810"/>
            <a:ext cx="18352313" cy="10358764"/>
          </a:xfrm>
          <a:prstGeom prst="rect">
            <a:avLst/>
          </a:prstGeom>
        </p:spPr>
      </p:pic>
      <p:pic>
        <p:nvPicPr>
          <p:cNvPr id="41" name="Google Shape;41;p2" descr="A picture containing toy, vector graphics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883" y="5855733"/>
            <a:ext cx="4362431" cy="4362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16072D-54FB-D4E6-02D5-A6E2544084F3}"/>
              </a:ext>
            </a:extLst>
          </p:cNvPr>
          <p:cNvGrpSpPr/>
          <p:nvPr/>
        </p:nvGrpSpPr>
        <p:grpSpPr>
          <a:xfrm>
            <a:off x="-284795" y="2600806"/>
            <a:ext cx="18580912" cy="4476194"/>
            <a:chOff x="2590800" y="3513519"/>
            <a:chExt cx="15383139" cy="4092060"/>
          </a:xfrm>
        </p:grpSpPr>
        <p:pic>
          <p:nvPicPr>
            <p:cNvPr id="48" name="Google Shape;4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0800" y="3513519"/>
              <a:ext cx="15383139" cy="4092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2"/>
            <p:cNvSpPr/>
            <p:nvPr/>
          </p:nvSpPr>
          <p:spPr>
            <a:xfrm>
              <a:off x="3605513" y="4330252"/>
              <a:ext cx="13911408" cy="2405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Minh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Khoa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thể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hiện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hội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thoại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18 -19 </a:t>
              </a:r>
              <a:endParaRPr sz="54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" name="Google Shape;5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7825" y="2041239"/>
            <a:ext cx="756303" cy="66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"/>
          <p:cNvGrpSpPr/>
          <p:nvPr/>
        </p:nvGrpSpPr>
        <p:grpSpPr>
          <a:xfrm>
            <a:off x="-56196" y="-311916"/>
            <a:ext cx="6201842" cy="3762254"/>
            <a:chOff x="301091" y="301982"/>
            <a:chExt cx="4134561" cy="2508169"/>
          </a:xfrm>
        </p:grpSpPr>
        <p:pic>
          <p:nvPicPr>
            <p:cNvPr id="43" name="Google Shape;4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94BAF98-65CC-BE9A-0316-EA10FC8B1ED0}"/>
              </a:ext>
            </a:extLst>
          </p:cNvPr>
          <p:cNvSpPr/>
          <p:nvPr/>
        </p:nvSpPr>
        <p:spPr>
          <a:xfrm>
            <a:off x="990883" y="1107546"/>
            <a:ext cx="4263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38209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h111">
            <a:hlinkClick r:id="" action="ppaction://media"/>
            <a:extLst>
              <a:ext uri="{FF2B5EF4-FFF2-40B4-BE49-F238E27FC236}">
                <a16:creationId xmlns:a16="http://schemas.microsoft.com/office/drawing/2014/main" id="{4C7E1EC7-E175-F640-96D0-8177AC2246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1790700"/>
            <a:ext cx="4495800" cy="67437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326E28A-3686-6176-2C3E-D1768FD3EBD6}"/>
              </a:ext>
            </a:extLst>
          </p:cNvPr>
          <p:cNvSpPr/>
          <p:nvPr/>
        </p:nvSpPr>
        <p:spPr>
          <a:xfrm>
            <a:off x="1371600" y="1104900"/>
            <a:ext cx="8077200" cy="4038600"/>
          </a:xfrm>
          <a:prstGeom prst="wedgeRoundRectCallout">
            <a:avLst/>
          </a:prstGeom>
          <a:noFill/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endParaRPr lang="en-US" sz="4000" b="1" cap="none" spc="0" dirty="0" err="1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05172A-B429-3B28-80E5-4E2AC808D706}"/>
              </a:ext>
            </a:extLst>
          </p:cNvPr>
          <p:cNvSpPr/>
          <p:nvPr/>
        </p:nvSpPr>
        <p:spPr>
          <a:xfrm>
            <a:off x="4572000" y="1137557"/>
            <a:ext cx="6781800" cy="2349579"/>
          </a:xfrm>
          <a:prstGeom prst="wedgeRoundRectCallout">
            <a:avLst>
              <a:gd name="adj1" fmla="val 79800"/>
              <a:gd name="adj2" fmla="val -1789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Sau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hoặc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cụm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ta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tiếp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theo</a:t>
            </a:r>
            <a:r>
              <a:rPr lang="en-U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4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5" name="CẬU TRUY CẬP">
            <a:hlinkClick r:id="" action="ppaction://media"/>
            <a:extLst>
              <a:ext uri="{FF2B5EF4-FFF2-40B4-BE49-F238E27FC236}">
                <a16:creationId xmlns:a16="http://schemas.microsoft.com/office/drawing/2014/main" id="{76DAB06C-116F-0173-41D9-6E2C1A4105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524" t="3357" r="7170"/>
          <a:stretch/>
        </p:blipFill>
        <p:spPr>
          <a:xfrm>
            <a:off x="540029" y="2095500"/>
            <a:ext cx="3193771" cy="602174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A4C7D6-3464-6B29-5DB0-788F4C13B83A}"/>
              </a:ext>
            </a:extLst>
          </p:cNvPr>
          <p:cNvSpPr/>
          <p:nvPr/>
        </p:nvSpPr>
        <p:spPr>
          <a:xfrm>
            <a:off x="5301343" y="2512658"/>
            <a:ext cx="8719457" cy="5604584"/>
          </a:xfrm>
          <a:prstGeom prst="wedgeRoundRectCallout">
            <a:avLst>
              <a:gd name="adj1" fmla="val -70023"/>
              <a:gd name="adj2" fmla="val 123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Cậu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truy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cập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vào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trang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Web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tìm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kiếm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bằng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cách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nháy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đúp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chuột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vào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biểu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tượng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         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trên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màn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hình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nền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,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gõ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google.com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vào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thanh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địa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chỉ</a:t>
            </a:r>
            <a:r>
              <a:rPr lang="en-US" sz="44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5CA18-217E-1FE9-A30A-33DDB074DD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1350" y="4889451"/>
            <a:ext cx="1288967" cy="1190220"/>
          </a:xfrm>
          <a:prstGeom prst="rect">
            <a:avLst/>
          </a:prstGeom>
        </p:spPr>
      </p:pic>
      <p:pic>
        <p:nvPicPr>
          <p:cNvPr id="11" name="SAU ĐÓ GÕ CỤM TỪ">
            <a:hlinkClick r:id="" action="ppaction://media"/>
            <a:extLst>
              <a:ext uri="{FF2B5EF4-FFF2-40B4-BE49-F238E27FC236}">
                <a16:creationId xmlns:a16="http://schemas.microsoft.com/office/drawing/2014/main" id="{B64CEE52-B10B-A0AE-AA6C-02B72DE492D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4445" t="6296" r="5556" b="4074"/>
          <a:stretch/>
        </p:blipFill>
        <p:spPr>
          <a:xfrm>
            <a:off x="331307" y="2302002"/>
            <a:ext cx="3792397" cy="602589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8720199-DFD1-92F5-0C9E-52E585AB6DFE}"/>
              </a:ext>
            </a:extLst>
          </p:cNvPr>
          <p:cNvSpPr/>
          <p:nvPr/>
        </p:nvSpPr>
        <p:spPr>
          <a:xfrm>
            <a:off x="4332426" y="5516675"/>
            <a:ext cx="9916974" cy="2826306"/>
          </a:xfrm>
          <a:prstGeom prst="wedgeRoundRectCallout">
            <a:avLst>
              <a:gd name="adj1" fmla="val -58572"/>
              <a:gd name="adj2" fmla="val -15061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Sau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gõ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cụm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ô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google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rồi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nhấn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phím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Enter.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Ví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dụ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tớ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cụm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vua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Hùng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tớ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sz="40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21A70-4932-5350-E243-F995EB4CE7DC}"/>
              </a:ext>
            </a:extLst>
          </p:cNvPr>
          <p:cNvSpPr/>
          <p:nvPr/>
        </p:nvSpPr>
        <p:spPr>
          <a:xfrm>
            <a:off x="764717" y="8606458"/>
            <a:ext cx="2969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Khoa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8F913-61A6-F39D-3CDD-1A784B2B93EA}"/>
              </a:ext>
            </a:extLst>
          </p:cNvPr>
          <p:cNvSpPr/>
          <p:nvPr/>
        </p:nvSpPr>
        <p:spPr>
          <a:xfrm>
            <a:off x="14353048" y="8626614"/>
            <a:ext cx="2969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Minh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6"/>
                            </p:stCondLst>
                            <p:childTnLst>
                              <p:par>
                                <p:cTn id="1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6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151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651"/>
                            </p:stCondLst>
                            <p:childTnLst>
                              <p:par>
                                <p:cTn id="2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15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7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Õ CỤM TỪ KHOA">
            <a:hlinkClick r:id="" action="ppaction://media"/>
            <a:extLst>
              <a:ext uri="{FF2B5EF4-FFF2-40B4-BE49-F238E27FC236}">
                <a16:creationId xmlns:a16="http://schemas.microsoft.com/office/drawing/2014/main" id="{8D46F963-AA25-1C0F-1224-EC6540047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t="6666" r="7778" b="4074"/>
          <a:stretch/>
        </p:blipFill>
        <p:spPr>
          <a:xfrm>
            <a:off x="914400" y="1619250"/>
            <a:ext cx="3429000" cy="7048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BFF77-A222-3DDB-63A7-BD3DA55C8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07445"/>
            <a:ext cx="9829800" cy="7377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FEFD6-29E6-D0F4-15AA-DA466D073014}"/>
              </a:ext>
            </a:extLst>
          </p:cNvPr>
          <p:cNvSpPr txBox="1"/>
          <p:nvPr/>
        </p:nvSpPr>
        <p:spPr>
          <a:xfrm>
            <a:off x="8496300" y="78105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 </a:t>
            </a:r>
          </a:p>
        </p:txBody>
      </p:sp>
      <p:pic>
        <p:nvPicPr>
          <p:cNvPr id="7" name="SIÊU LIÊN KẾT">
            <a:hlinkClick r:id="" action="ppaction://media"/>
            <a:extLst>
              <a:ext uri="{FF2B5EF4-FFF2-40B4-BE49-F238E27FC236}">
                <a16:creationId xmlns:a16="http://schemas.microsoft.com/office/drawing/2014/main" id="{00401B11-A21D-396B-7007-1B1C597613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6101" t="5118" r="6366" b="3634"/>
          <a:stretch/>
        </p:blipFill>
        <p:spPr>
          <a:xfrm>
            <a:off x="672193" y="1743075"/>
            <a:ext cx="3810000" cy="6800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02537-AA1E-8465-CC53-7B2472CC00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729" y="307445"/>
            <a:ext cx="11338742" cy="73778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BCDB1-D32B-2D90-0A6E-D94373FDB494}"/>
              </a:ext>
            </a:extLst>
          </p:cNvPr>
          <p:cNvSpPr txBox="1"/>
          <p:nvPr/>
        </p:nvSpPr>
        <p:spPr>
          <a:xfrm>
            <a:off x="8313329" y="7810500"/>
            <a:ext cx="8831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0FAA-984F-5D27-C5DD-819AA2EE24FD}"/>
              </a:ext>
            </a:extLst>
          </p:cNvPr>
          <p:cNvSpPr txBox="1"/>
          <p:nvPr/>
        </p:nvSpPr>
        <p:spPr>
          <a:xfrm>
            <a:off x="2133600" y="9233569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Inernet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8E03AF-41B4-C606-59CA-BABA3C3005B0}"/>
              </a:ext>
            </a:extLst>
          </p:cNvPr>
          <p:cNvSpPr/>
          <p:nvPr/>
        </p:nvSpPr>
        <p:spPr>
          <a:xfrm>
            <a:off x="1092651" y="8667750"/>
            <a:ext cx="2969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Khoa</a:t>
            </a:r>
          </a:p>
        </p:txBody>
      </p:sp>
    </p:spTree>
    <p:extLst>
      <p:ext uri="{BB962C8B-B14F-4D97-AF65-F5344CB8AC3E}">
        <p14:creationId xmlns:p14="http://schemas.microsoft.com/office/powerpoint/2010/main" val="14845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92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92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6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5503F2-3500-38D3-8743-8C340DB9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59" y="1855568"/>
            <a:ext cx="17259954" cy="3481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95644D-E0F5-9F53-DF01-0955A73FDAF7}"/>
              </a:ext>
            </a:extLst>
          </p:cNvPr>
          <p:cNvSpPr/>
          <p:nvPr/>
        </p:nvSpPr>
        <p:spPr>
          <a:xfrm>
            <a:off x="5358333" y="419100"/>
            <a:ext cx="7313733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 LỜI CÂU HỎI SAU: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2818A-3A6C-663D-BEFE-584633E5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5494564"/>
            <a:ext cx="16695028" cy="32602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249400" y="7124700"/>
            <a:ext cx="3733800" cy="2895600"/>
          </a:xfrm>
          <a:custGeom>
            <a:avLst/>
            <a:gdLst/>
            <a:ahLst/>
            <a:cxnLst/>
            <a:rect l="l" t="t" r="r" b="b"/>
            <a:pathLst>
              <a:path w="9518040" h="7067145">
                <a:moveTo>
                  <a:pt x="0" y="0"/>
                </a:moveTo>
                <a:lnTo>
                  <a:pt x="9518040" y="0"/>
                </a:lnTo>
                <a:lnTo>
                  <a:pt x="9518040" y="7067145"/>
                </a:lnTo>
                <a:lnTo>
                  <a:pt x="0" y="7067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63800" y="-29598"/>
            <a:ext cx="2895600" cy="2047403"/>
          </a:xfrm>
          <a:custGeom>
            <a:avLst/>
            <a:gdLst/>
            <a:ahLst/>
            <a:cxnLst/>
            <a:rect l="l" t="t" r="r" b="b"/>
            <a:pathLst>
              <a:path w="9518040" h="7067145">
                <a:moveTo>
                  <a:pt x="0" y="0"/>
                </a:moveTo>
                <a:lnTo>
                  <a:pt x="9518040" y="0"/>
                </a:lnTo>
                <a:lnTo>
                  <a:pt x="9518040" y="7067145"/>
                </a:lnTo>
                <a:lnTo>
                  <a:pt x="0" y="706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A9785-CA79-08AE-F0E2-729007F9C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246"/>
            <a:ext cx="2435633" cy="2017805"/>
          </a:xfrm>
          <a:prstGeom prst="rect">
            <a:avLst/>
          </a:prstGeom>
        </p:spPr>
      </p:pic>
      <p:pic>
        <p:nvPicPr>
          <p:cNvPr id="2" name="Picture 1" descr="A logo with a letter g&#10;&#10;Description automatically generated">
            <a:extLst>
              <a:ext uri="{FF2B5EF4-FFF2-40B4-BE49-F238E27FC236}">
                <a16:creationId xmlns:a16="http://schemas.microsoft.com/office/drawing/2014/main" id="{B864AAF1-AD87-433F-65DB-0D89E4512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3497" y="7353300"/>
            <a:ext cx="2136205" cy="2501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FD9C0-63B7-2478-0FD0-DAC3613D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633" y="939494"/>
            <a:ext cx="12921924" cy="84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63800" y="-29598"/>
            <a:ext cx="2895600" cy="2047403"/>
          </a:xfrm>
          <a:custGeom>
            <a:avLst/>
            <a:gdLst/>
            <a:ahLst/>
            <a:cxnLst/>
            <a:rect l="l" t="t" r="r" b="b"/>
            <a:pathLst>
              <a:path w="9518040" h="7067145">
                <a:moveTo>
                  <a:pt x="0" y="0"/>
                </a:moveTo>
                <a:lnTo>
                  <a:pt x="9518040" y="0"/>
                </a:lnTo>
                <a:lnTo>
                  <a:pt x="9518040" y="7067145"/>
                </a:lnTo>
                <a:lnTo>
                  <a:pt x="0" y="706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2D375-EB5C-3CF4-09A1-3B9C3E158301}"/>
              </a:ext>
            </a:extLst>
          </p:cNvPr>
          <p:cNvSpPr txBox="1"/>
          <p:nvPr/>
        </p:nvSpPr>
        <p:spPr>
          <a:xfrm>
            <a:off x="2667000" y="2858750"/>
            <a:ext cx="1356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D3BCE-6D75-A152-0703-0F9118695FDE}"/>
              </a:ext>
            </a:extLst>
          </p:cNvPr>
          <p:cNvSpPr/>
          <p:nvPr/>
        </p:nvSpPr>
        <p:spPr>
          <a:xfrm>
            <a:off x="6403922" y="5143500"/>
            <a:ext cx="5480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72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khoá</a:t>
            </a:r>
            <a:r>
              <a:rPr lang="en-US" sz="72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72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cap="none" spc="0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72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B5E64DB-FB6D-8485-73E0-8DBC2F4BCAD9}"/>
              </a:ext>
            </a:extLst>
          </p:cNvPr>
          <p:cNvSpPr/>
          <p:nvPr/>
        </p:nvSpPr>
        <p:spPr>
          <a:xfrm>
            <a:off x="609600" y="5981700"/>
            <a:ext cx="4114800" cy="3935186"/>
          </a:xfrm>
          <a:custGeom>
            <a:avLst/>
            <a:gdLst/>
            <a:ahLst/>
            <a:cxnLst/>
            <a:rect l="l" t="t" r="r" b="b"/>
            <a:pathLst>
              <a:path w="6249293" h="5532383">
                <a:moveTo>
                  <a:pt x="0" y="0"/>
                </a:moveTo>
                <a:lnTo>
                  <a:pt x="6249294" y="0"/>
                </a:lnTo>
                <a:lnTo>
                  <a:pt x="6249294" y="5532383"/>
                </a:lnTo>
                <a:lnTo>
                  <a:pt x="0" y="5532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E5D9F-5936-AA3C-8DE2-5A2450A2715C}"/>
              </a:ext>
            </a:extLst>
          </p:cNvPr>
          <p:cNvSpPr/>
          <p:nvPr/>
        </p:nvSpPr>
        <p:spPr>
          <a:xfrm>
            <a:off x="5683119" y="610969"/>
            <a:ext cx="7543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 KIẾN THỨC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A9785-CA79-08AE-F0E2-729007F9C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318" y="0"/>
            <a:ext cx="2435633" cy="2017805"/>
          </a:xfrm>
          <a:prstGeom prst="rect">
            <a:avLst/>
          </a:prstGeom>
        </p:spPr>
      </p:pic>
      <p:pic>
        <p:nvPicPr>
          <p:cNvPr id="2" name="Picture 1" descr="A logo with a letter g&#10;&#10;Description automatically generated">
            <a:extLst>
              <a:ext uri="{FF2B5EF4-FFF2-40B4-BE49-F238E27FC236}">
                <a16:creationId xmlns:a16="http://schemas.microsoft.com/office/drawing/2014/main" id="{B864AAF1-AD87-433F-65DB-0D89E4512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6435991"/>
            <a:ext cx="2895600" cy="33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Ừ KHOÁ LÀ TỪ">
            <a:hlinkClick r:id="" action="ppaction://media"/>
            <a:extLst>
              <a:ext uri="{FF2B5EF4-FFF2-40B4-BE49-F238E27FC236}">
                <a16:creationId xmlns:a16="http://schemas.microsoft.com/office/drawing/2014/main" id="{0E3F6B6D-DA75-36EF-4E63-C28195754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09700"/>
            <a:ext cx="3657600" cy="712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36166-9FD3-51E5-9503-C6B331ED4284}"/>
              </a:ext>
            </a:extLst>
          </p:cNvPr>
          <p:cNvSpPr txBox="1"/>
          <p:nvPr/>
        </p:nvSpPr>
        <p:spPr>
          <a:xfrm>
            <a:off x="5105400" y="3238500"/>
            <a:ext cx="11821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A0BB-7080-332F-8512-7097092D7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7714" y="0"/>
            <a:ext cx="2144486" cy="1776603"/>
          </a:xfrm>
          <a:prstGeom prst="rect">
            <a:avLst/>
          </a:prstGeom>
        </p:spPr>
      </p:pic>
      <p:pic>
        <p:nvPicPr>
          <p:cNvPr id="5" name="Picture 4" descr="A logo with a letter g&#10;&#10;Description automatically generated">
            <a:extLst>
              <a:ext uri="{FF2B5EF4-FFF2-40B4-BE49-F238E27FC236}">
                <a16:creationId xmlns:a16="http://schemas.microsoft.com/office/drawing/2014/main" id="{C22D161C-685E-C0F1-9C27-AB5D40E40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0741" y="6515100"/>
            <a:ext cx="2588073" cy="30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E9AE006A-9A7F-24D4-C1A3-BD86DAA8DF07}"/>
              </a:ext>
            </a:extLst>
          </p:cNvPr>
          <p:cNvSpPr/>
          <p:nvPr/>
        </p:nvSpPr>
        <p:spPr>
          <a:xfrm>
            <a:off x="0" y="5524500"/>
            <a:ext cx="4343847" cy="4290191"/>
          </a:xfrm>
          <a:custGeom>
            <a:avLst/>
            <a:gdLst/>
            <a:ahLst/>
            <a:cxnLst/>
            <a:rect l="l" t="t" r="r" b="b"/>
            <a:pathLst>
              <a:path w="6249293" h="5532383">
                <a:moveTo>
                  <a:pt x="0" y="0"/>
                </a:moveTo>
                <a:lnTo>
                  <a:pt x="6249294" y="0"/>
                </a:lnTo>
                <a:lnTo>
                  <a:pt x="6249294" y="5532383"/>
                </a:lnTo>
                <a:lnTo>
                  <a:pt x="0" y="5532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EF9809-8421-CFB3-7A77-C9B9D5441C5A}"/>
              </a:ext>
            </a:extLst>
          </p:cNvPr>
          <p:cNvGrpSpPr/>
          <p:nvPr/>
        </p:nvGrpSpPr>
        <p:grpSpPr>
          <a:xfrm>
            <a:off x="2210247" y="681711"/>
            <a:ext cx="13511824" cy="4369336"/>
            <a:chOff x="4267647" y="-1399387"/>
            <a:chExt cx="13511824" cy="4369336"/>
          </a:xfrm>
        </p:grpSpPr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AFB7CA35-5EE9-A945-5D84-6FA756C08EC8}"/>
                </a:ext>
              </a:extLst>
            </p:cNvPr>
            <p:cNvSpPr/>
            <p:nvPr/>
          </p:nvSpPr>
          <p:spPr>
            <a:xfrm>
              <a:off x="4267647" y="1010785"/>
              <a:ext cx="2133600" cy="1588532"/>
            </a:xfrm>
            <a:prstGeom prst="sun">
              <a:avLst/>
            </a:prstGeom>
            <a:solidFill>
              <a:srgbClr val="FFFF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7EA91-9CB4-5290-146A-3EA5F51E8074}"/>
                </a:ext>
              </a:extLst>
            </p:cNvPr>
            <p:cNvSpPr/>
            <p:nvPr/>
          </p:nvSpPr>
          <p:spPr>
            <a:xfrm>
              <a:off x="8915400" y="-1399387"/>
              <a:ext cx="5346849" cy="92333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HOẠT ĐỘNG ĐỌC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6E18DD-4FC9-06E1-276D-C639DC0C45A0}"/>
                </a:ext>
              </a:extLst>
            </p:cNvPr>
            <p:cNvSpPr/>
            <p:nvPr/>
          </p:nvSpPr>
          <p:spPr>
            <a:xfrm>
              <a:off x="6368590" y="846291"/>
              <a:ext cx="11410881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spc="50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ĐỌC THÔNG TIN VÀ THỰC HIỆN</a:t>
              </a:r>
            </a:p>
            <a:p>
              <a:pPr algn="ctr"/>
              <a:r>
                <a:rPr lang="en-US" sz="6600" b="1" spc="50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NHIỆM VỤ SGK TRANG 19</a:t>
              </a:r>
              <a:endParaRPr lang="en-US" sz="6600" b="1" cap="none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20BC037-35BA-518D-7DAA-0FCBAE66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210977"/>
            <a:ext cx="12546755" cy="20215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BẠN KHOA ĐÃ TRUY CAP">
            <a:hlinkClick r:id="" action="ppaction://media"/>
            <a:extLst>
              <a:ext uri="{FF2B5EF4-FFF2-40B4-BE49-F238E27FC236}">
                <a16:creationId xmlns:a16="http://schemas.microsoft.com/office/drawing/2014/main" id="{96EC3F3E-32B1-5D26-DA3C-E6D3FFBCE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7443" y="1089932"/>
            <a:ext cx="5404757" cy="810713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5AFF0B1-17C0-75E2-7933-321E42269229}"/>
              </a:ext>
            </a:extLst>
          </p:cNvPr>
          <p:cNvSpPr/>
          <p:nvPr/>
        </p:nvSpPr>
        <p:spPr>
          <a:xfrm>
            <a:off x="2209800" y="1866900"/>
            <a:ext cx="7620000" cy="4114800"/>
          </a:xfrm>
          <a:prstGeom prst="wedgeRoundRectCallout">
            <a:avLst/>
          </a:prstGeom>
          <a:noFill/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endParaRPr lang="en-US" sz="4000" b="1" cap="none" spc="0" dirty="0" err="1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A559F7-232D-8BAC-FE4C-53048F35B4AE}"/>
              </a:ext>
            </a:extLst>
          </p:cNvPr>
          <p:cNvSpPr/>
          <p:nvPr/>
        </p:nvSpPr>
        <p:spPr>
          <a:xfrm>
            <a:off x="1752600" y="3907971"/>
            <a:ext cx="10210800" cy="3371136"/>
          </a:xfrm>
          <a:prstGeom prst="wedgeRoundRectCallout">
            <a:avLst>
              <a:gd name="adj1" fmla="val 71918"/>
              <a:gd name="adj2" fmla="val -40831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google.com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Google.com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2.MINH google.com">
            <a:hlinkClick r:id="" action="ppaction://media"/>
            <a:extLst>
              <a:ext uri="{FF2B5EF4-FFF2-40B4-BE49-F238E27FC236}">
                <a16:creationId xmlns:a16="http://schemas.microsoft.com/office/drawing/2014/main" id="{C0D5BE12-B4A9-6731-A73F-87EC731841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7921" y="1390649"/>
            <a:ext cx="5003800" cy="7505700"/>
          </a:xfrm>
          <a:prstGeom prst="rect">
            <a:avLst/>
          </a:prstGeom>
        </p:spPr>
      </p:pic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20B987A-1A5B-C260-3792-A279D6759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71" y="2340772"/>
            <a:ext cx="2628430" cy="3539273"/>
          </a:xfrm>
          <a:prstGeom prst="rect">
            <a:avLst/>
          </a:prstGeom>
        </p:spPr>
      </p:pic>
      <p:pic>
        <p:nvPicPr>
          <p:cNvPr id="9" name="Picture 8" descr="A logo with a letter g&#10;&#10;Description automatically generated">
            <a:extLst>
              <a:ext uri="{FF2B5EF4-FFF2-40B4-BE49-F238E27FC236}">
                <a16:creationId xmlns:a16="http://schemas.microsoft.com/office/drawing/2014/main" id="{E5C086E7-7F21-1EED-E08B-0FEA99CE3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9325" y="2044801"/>
            <a:ext cx="3528117" cy="4131214"/>
          </a:xfrm>
          <a:prstGeom prst="rect">
            <a:avLst/>
          </a:prstGeom>
        </p:spPr>
      </p:pic>
      <p:pic>
        <p:nvPicPr>
          <p:cNvPr id="10" name="Picture 9" descr="A red and white logo&#10;&#10;Description automatically generated">
            <a:extLst>
              <a:ext uri="{FF2B5EF4-FFF2-40B4-BE49-F238E27FC236}">
                <a16:creationId xmlns:a16="http://schemas.microsoft.com/office/drawing/2014/main" id="{07058BBC-5493-0BC4-1269-437E3B56F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040" y="2414909"/>
            <a:ext cx="3855250" cy="2998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C28787-9EB1-6BE7-8519-4DF21A458D02}"/>
              </a:ext>
            </a:extLst>
          </p:cNvPr>
          <p:cNvSpPr/>
          <p:nvPr/>
        </p:nvSpPr>
        <p:spPr>
          <a:xfrm>
            <a:off x="3200400" y="6973479"/>
            <a:ext cx="10210799" cy="2207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MỘT SỐ CÔNG CỤ TÌM KIẾM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5315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94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694"/>
                            </p:stCondLst>
                            <p:childTnLst>
                              <p:par>
                                <p:cTn id="1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1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1"/>
                            </p:stCondLst>
                            <p:childTnLst>
                              <p:par>
                                <p:cTn id="3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72" y="2332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"/>
            <a:ext cx="18288000" cy="1028700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TÌM KIẾM CÁC BƯỚC ">
            <a:hlinkClick r:id="" action="ppaction://media"/>
            <a:extLst>
              <a:ext uri="{FF2B5EF4-FFF2-40B4-BE49-F238E27FC236}">
                <a16:creationId xmlns:a16="http://schemas.microsoft.com/office/drawing/2014/main" id="{C487A1BE-8355-2DD1-DE14-E51E0BF95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9520" y="1714500"/>
            <a:ext cx="5105400" cy="7658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E28CB-A6CA-7215-E739-24726A42094B}"/>
              </a:ext>
            </a:extLst>
          </p:cNvPr>
          <p:cNvGrpSpPr/>
          <p:nvPr/>
        </p:nvGrpSpPr>
        <p:grpSpPr>
          <a:xfrm>
            <a:off x="1600200" y="2895600"/>
            <a:ext cx="12096315" cy="4495800"/>
            <a:chOff x="2590800" y="3513519"/>
            <a:chExt cx="15383139" cy="4092060"/>
          </a:xfrm>
        </p:grpSpPr>
        <p:pic>
          <p:nvPicPr>
            <p:cNvPr id="4" name="Google Shape;48;p2">
              <a:extLst>
                <a:ext uri="{FF2B5EF4-FFF2-40B4-BE49-F238E27FC236}">
                  <a16:creationId xmlns:a16="http://schemas.microsoft.com/office/drawing/2014/main" id="{F741EA8B-182C-F9DF-0AEC-0511F4B0987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0800" y="3513519"/>
              <a:ext cx="15383139" cy="4092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49;p2">
              <a:extLst>
                <a:ext uri="{FF2B5EF4-FFF2-40B4-BE49-F238E27FC236}">
                  <a16:creationId xmlns:a16="http://schemas.microsoft.com/office/drawing/2014/main" id="{D50F8918-2F6B-B62D-080A-A40CAC37BF04}"/>
                </a:ext>
              </a:extLst>
            </p:cNvPr>
            <p:cNvSpPr/>
            <p:nvPr/>
          </p:nvSpPr>
          <p:spPr>
            <a:xfrm>
              <a:off x="3941474" y="3999018"/>
              <a:ext cx="12851145" cy="2716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bước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kiếm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thông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tin </a:t>
              </a:r>
              <a:r>
                <a:rPr lang="en-US" sz="6000" b="1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6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Internet?</a:t>
              </a:r>
              <a:endParaRPr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29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3DEC5-8497-0B7D-279B-CF156B85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13" y="-161115"/>
            <a:ext cx="18352313" cy="10358764"/>
          </a:xfrm>
          <a:prstGeom prst="rect">
            <a:avLst/>
          </a:prstGeom>
        </p:spPr>
      </p:pic>
      <p:pic>
        <p:nvPicPr>
          <p:cNvPr id="41" name="Google Shape;41;p2" descr="A picture containing toy, vector graphics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883" y="5855733"/>
            <a:ext cx="4362431" cy="436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7825" y="2041239"/>
            <a:ext cx="756303" cy="66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FD626B-03F4-4DFF-B4AB-A3F8DAB7B0D3}"/>
              </a:ext>
            </a:extLst>
          </p:cNvPr>
          <p:cNvGrpSpPr/>
          <p:nvPr/>
        </p:nvGrpSpPr>
        <p:grpSpPr>
          <a:xfrm>
            <a:off x="1550797" y="1423273"/>
            <a:ext cx="15186405" cy="6015988"/>
            <a:chOff x="1550797" y="1423273"/>
            <a:chExt cx="15186405" cy="6015988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550797" y="1423273"/>
              <a:ext cx="15186405" cy="6015988"/>
              <a:chOff x="301091" y="301982"/>
              <a:chExt cx="4134561" cy="2508169"/>
            </a:xfrm>
          </p:grpSpPr>
          <p:pic>
            <p:nvPicPr>
              <p:cNvPr id="43" name="Google Shape;43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Picture 3" descr="A group of pink flowers&#10;&#10;Description automatically generated">
              <a:extLst>
                <a:ext uri="{FF2B5EF4-FFF2-40B4-BE49-F238E27FC236}">
                  <a16:creationId xmlns:a16="http://schemas.microsoft.com/office/drawing/2014/main" id="{3DC7EAB8-7203-0C98-79B8-AC1A6FE6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4" t="45424" r="14373" b="33400"/>
            <a:stretch>
              <a:fillRect/>
            </a:stretch>
          </p:blipFill>
          <p:spPr>
            <a:xfrm>
              <a:off x="3962400" y="3458236"/>
              <a:ext cx="11137222" cy="2193430"/>
            </a:xfrm>
            <a:custGeom>
              <a:avLst/>
              <a:gdLst/>
              <a:ahLst/>
              <a:cxnLst/>
              <a:rect l="l" t="t" r="r" b="b"/>
              <a:pathLst>
                <a:path w="8104175" h="1596084">
                  <a:moveTo>
                    <a:pt x="5514449" y="1363395"/>
                  </a:moveTo>
                  <a:cubicBezTo>
                    <a:pt x="5562363" y="1363395"/>
                    <a:pt x="5598179" y="1374188"/>
                    <a:pt x="5621899" y="1395773"/>
                  </a:cubicBezTo>
                  <a:cubicBezTo>
                    <a:pt x="5645618" y="1417357"/>
                    <a:pt x="5657477" y="1445465"/>
                    <a:pt x="5657477" y="1480095"/>
                  </a:cubicBezTo>
                  <a:cubicBezTo>
                    <a:pt x="5657477" y="1513303"/>
                    <a:pt x="5645618" y="1540936"/>
                    <a:pt x="5621899" y="1562995"/>
                  </a:cubicBezTo>
                  <a:cubicBezTo>
                    <a:pt x="5598179" y="1585054"/>
                    <a:pt x="5562363" y="1596084"/>
                    <a:pt x="5514449" y="1596084"/>
                  </a:cubicBezTo>
                  <a:cubicBezTo>
                    <a:pt x="5467010" y="1596084"/>
                    <a:pt x="5431668" y="1585054"/>
                    <a:pt x="5408423" y="1562995"/>
                  </a:cubicBezTo>
                  <a:cubicBezTo>
                    <a:pt x="5385178" y="1540936"/>
                    <a:pt x="5373555" y="1513303"/>
                    <a:pt x="5373555" y="1480095"/>
                  </a:cubicBezTo>
                  <a:cubicBezTo>
                    <a:pt x="5373555" y="1445465"/>
                    <a:pt x="5385178" y="1417357"/>
                    <a:pt x="5408423" y="1395773"/>
                  </a:cubicBezTo>
                  <a:cubicBezTo>
                    <a:pt x="5431668" y="1374188"/>
                    <a:pt x="5467010" y="1363395"/>
                    <a:pt x="5514449" y="1363395"/>
                  </a:cubicBezTo>
                  <a:close/>
                  <a:moveTo>
                    <a:pt x="4308727" y="584922"/>
                  </a:moveTo>
                  <a:lnTo>
                    <a:pt x="4308727" y="723681"/>
                  </a:lnTo>
                  <a:lnTo>
                    <a:pt x="4497297" y="723681"/>
                  </a:lnTo>
                  <a:lnTo>
                    <a:pt x="4497297" y="946407"/>
                  </a:lnTo>
                  <a:lnTo>
                    <a:pt x="4308727" y="946407"/>
                  </a:lnTo>
                  <a:lnTo>
                    <a:pt x="4308727" y="1078762"/>
                  </a:lnTo>
                  <a:lnTo>
                    <a:pt x="4403368" y="1078762"/>
                  </a:lnTo>
                  <a:cubicBezTo>
                    <a:pt x="4455551" y="1078762"/>
                    <a:pt x="4499195" y="1070578"/>
                    <a:pt x="4534299" y="1054212"/>
                  </a:cubicBezTo>
                  <a:cubicBezTo>
                    <a:pt x="4569405" y="1037846"/>
                    <a:pt x="4595733" y="1011517"/>
                    <a:pt x="4613285" y="975226"/>
                  </a:cubicBezTo>
                  <a:cubicBezTo>
                    <a:pt x="4630838" y="938935"/>
                    <a:pt x="4639614" y="890903"/>
                    <a:pt x="4639614" y="831130"/>
                  </a:cubicBezTo>
                  <a:cubicBezTo>
                    <a:pt x="4639614" y="773729"/>
                    <a:pt x="4629296" y="727002"/>
                    <a:pt x="4608660" y="690948"/>
                  </a:cubicBezTo>
                  <a:cubicBezTo>
                    <a:pt x="4588024" y="654895"/>
                    <a:pt x="4559917" y="628210"/>
                    <a:pt x="4524337" y="610895"/>
                  </a:cubicBezTo>
                  <a:cubicBezTo>
                    <a:pt x="4488758" y="593580"/>
                    <a:pt x="4448435" y="584922"/>
                    <a:pt x="4403368" y="584922"/>
                  </a:cubicBezTo>
                  <a:close/>
                  <a:moveTo>
                    <a:pt x="5514449" y="574960"/>
                  </a:moveTo>
                  <a:cubicBezTo>
                    <a:pt x="5468433" y="574960"/>
                    <a:pt x="5431431" y="586464"/>
                    <a:pt x="5403442" y="609472"/>
                  </a:cubicBezTo>
                  <a:cubicBezTo>
                    <a:pt x="5375453" y="632480"/>
                    <a:pt x="5355291" y="663434"/>
                    <a:pt x="5342957" y="702334"/>
                  </a:cubicBezTo>
                  <a:cubicBezTo>
                    <a:pt x="5330623" y="741233"/>
                    <a:pt x="5324456" y="784640"/>
                    <a:pt x="5324456" y="832553"/>
                  </a:cubicBezTo>
                  <a:cubicBezTo>
                    <a:pt x="5324456" y="880941"/>
                    <a:pt x="5330623" y="924585"/>
                    <a:pt x="5342957" y="963485"/>
                  </a:cubicBezTo>
                  <a:cubicBezTo>
                    <a:pt x="5355291" y="1002385"/>
                    <a:pt x="5375453" y="1033102"/>
                    <a:pt x="5403442" y="1055635"/>
                  </a:cubicBezTo>
                  <a:cubicBezTo>
                    <a:pt x="5431431" y="1078169"/>
                    <a:pt x="5468433" y="1089435"/>
                    <a:pt x="5514449" y="1089435"/>
                  </a:cubicBezTo>
                  <a:cubicBezTo>
                    <a:pt x="5560465" y="1089435"/>
                    <a:pt x="5597467" y="1077576"/>
                    <a:pt x="5625456" y="1053856"/>
                  </a:cubicBezTo>
                  <a:cubicBezTo>
                    <a:pt x="5653445" y="1030137"/>
                    <a:pt x="5673725" y="998708"/>
                    <a:pt x="5686297" y="959571"/>
                  </a:cubicBezTo>
                  <a:cubicBezTo>
                    <a:pt x="5698868" y="920434"/>
                    <a:pt x="5705153" y="878095"/>
                    <a:pt x="5705153" y="832553"/>
                  </a:cubicBezTo>
                  <a:cubicBezTo>
                    <a:pt x="5705153" y="786538"/>
                    <a:pt x="5698868" y="743961"/>
                    <a:pt x="5686297" y="704824"/>
                  </a:cubicBezTo>
                  <a:cubicBezTo>
                    <a:pt x="5673725" y="665687"/>
                    <a:pt x="5653445" y="634259"/>
                    <a:pt x="5625456" y="610539"/>
                  </a:cubicBezTo>
                  <a:cubicBezTo>
                    <a:pt x="5597467" y="586820"/>
                    <a:pt x="5560465" y="574960"/>
                    <a:pt x="5514449" y="574960"/>
                  </a:cubicBezTo>
                  <a:close/>
                  <a:moveTo>
                    <a:pt x="2504549" y="574960"/>
                  </a:moveTo>
                  <a:cubicBezTo>
                    <a:pt x="2458533" y="574960"/>
                    <a:pt x="2421531" y="586464"/>
                    <a:pt x="2393542" y="609472"/>
                  </a:cubicBezTo>
                  <a:cubicBezTo>
                    <a:pt x="2365554" y="632480"/>
                    <a:pt x="2345391" y="663434"/>
                    <a:pt x="2333058" y="702334"/>
                  </a:cubicBezTo>
                  <a:cubicBezTo>
                    <a:pt x="2320724" y="741233"/>
                    <a:pt x="2314556" y="784640"/>
                    <a:pt x="2314556" y="832553"/>
                  </a:cubicBezTo>
                  <a:cubicBezTo>
                    <a:pt x="2314556" y="880941"/>
                    <a:pt x="2320724" y="924585"/>
                    <a:pt x="2333058" y="963485"/>
                  </a:cubicBezTo>
                  <a:cubicBezTo>
                    <a:pt x="2345391" y="1002385"/>
                    <a:pt x="2365554" y="1033102"/>
                    <a:pt x="2393542" y="1055635"/>
                  </a:cubicBezTo>
                  <a:cubicBezTo>
                    <a:pt x="2421531" y="1078169"/>
                    <a:pt x="2458533" y="1089435"/>
                    <a:pt x="2504549" y="1089435"/>
                  </a:cubicBezTo>
                  <a:cubicBezTo>
                    <a:pt x="2550565" y="1089435"/>
                    <a:pt x="2587568" y="1077576"/>
                    <a:pt x="2615556" y="1053856"/>
                  </a:cubicBezTo>
                  <a:cubicBezTo>
                    <a:pt x="2643546" y="1030137"/>
                    <a:pt x="2663826" y="998708"/>
                    <a:pt x="2676397" y="959571"/>
                  </a:cubicBezTo>
                  <a:cubicBezTo>
                    <a:pt x="2688968" y="920434"/>
                    <a:pt x="2695254" y="878095"/>
                    <a:pt x="2695254" y="832553"/>
                  </a:cubicBezTo>
                  <a:cubicBezTo>
                    <a:pt x="2695254" y="786538"/>
                    <a:pt x="2688968" y="743961"/>
                    <a:pt x="2676397" y="704824"/>
                  </a:cubicBezTo>
                  <a:cubicBezTo>
                    <a:pt x="2663826" y="665687"/>
                    <a:pt x="2643546" y="634259"/>
                    <a:pt x="2615556" y="610539"/>
                  </a:cubicBezTo>
                  <a:cubicBezTo>
                    <a:pt x="2587568" y="586820"/>
                    <a:pt x="2550565" y="574960"/>
                    <a:pt x="2504549" y="574960"/>
                  </a:cubicBezTo>
                  <a:close/>
                  <a:moveTo>
                    <a:pt x="6143625" y="352946"/>
                  </a:moveTo>
                  <a:lnTo>
                    <a:pt x="6413315" y="352946"/>
                  </a:lnTo>
                  <a:lnTo>
                    <a:pt x="6758433" y="876672"/>
                  </a:lnTo>
                  <a:lnTo>
                    <a:pt x="6758433" y="352946"/>
                  </a:lnTo>
                  <a:lnTo>
                    <a:pt x="7021009" y="352946"/>
                  </a:lnTo>
                  <a:lnTo>
                    <a:pt x="7021009" y="1310738"/>
                  </a:lnTo>
                  <a:lnTo>
                    <a:pt x="6752741" y="1310738"/>
                  </a:lnTo>
                  <a:lnTo>
                    <a:pt x="6404776" y="780608"/>
                  </a:lnTo>
                  <a:lnTo>
                    <a:pt x="6404776" y="1310738"/>
                  </a:lnTo>
                  <a:lnTo>
                    <a:pt x="6143625" y="1310738"/>
                  </a:lnTo>
                  <a:close/>
                  <a:moveTo>
                    <a:pt x="4029075" y="352946"/>
                  </a:moveTo>
                  <a:lnTo>
                    <a:pt x="4425427" y="352946"/>
                  </a:lnTo>
                  <a:cubicBezTo>
                    <a:pt x="4529793" y="352946"/>
                    <a:pt x="4619571" y="370972"/>
                    <a:pt x="4694762" y="407026"/>
                  </a:cubicBezTo>
                  <a:cubicBezTo>
                    <a:pt x="4769953" y="443080"/>
                    <a:pt x="4827709" y="496567"/>
                    <a:pt x="4868033" y="567488"/>
                  </a:cubicBezTo>
                  <a:cubicBezTo>
                    <a:pt x="4908356" y="638410"/>
                    <a:pt x="4928517" y="726290"/>
                    <a:pt x="4928517" y="831130"/>
                  </a:cubicBezTo>
                  <a:cubicBezTo>
                    <a:pt x="4928517" y="939766"/>
                    <a:pt x="4908000" y="1029544"/>
                    <a:pt x="4866965" y="1100465"/>
                  </a:cubicBezTo>
                  <a:cubicBezTo>
                    <a:pt x="4825931" y="1171386"/>
                    <a:pt x="4767818" y="1224162"/>
                    <a:pt x="4692627" y="1258793"/>
                  </a:cubicBezTo>
                  <a:cubicBezTo>
                    <a:pt x="4617437" y="1293423"/>
                    <a:pt x="4528369" y="1310738"/>
                    <a:pt x="4425427" y="1310738"/>
                  </a:cubicBezTo>
                  <a:lnTo>
                    <a:pt x="4029075" y="1310738"/>
                  </a:lnTo>
                  <a:lnTo>
                    <a:pt x="4029075" y="946407"/>
                  </a:lnTo>
                  <a:lnTo>
                    <a:pt x="3934434" y="946407"/>
                  </a:lnTo>
                  <a:lnTo>
                    <a:pt x="3934434" y="723681"/>
                  </a:lnTo>
                  <a:lnTo>
                    <a:pt x="4029075" y="723681"/>
                  </a:lnTo>
                  <a:close/>
                  <a:moveTo>
                    <a:pt x="3257550" y="352946"/>
                  </a:moveTo>
                  <a:lnTo>
                    <a:pt x="3537202" y="352946"/>
                  </a:lnTo>
                  <a:lnTo>
                    <a:pt x="3537202" y="1310738"/>
                  </a:lnTo>
                  <a:lnTo>
                    <a:pt x="3257550" y="1310738"/>
                  </a:lnTo>
                  <a:close/>
                  <a:moveTo>
                    <a:pt x="981075" y="352946"/>
                  </a:moveTo>
                  <a:lnTo>
                    <a:pt x="1260728" y="352946"/>
                  </a:lnTo>
                  <a:lnTo>
                    <a:pt x="1260728" y="697352"/>
                  </a:lnTo>
                  <a:lnTo>
                    <a:pt x="1595884" y="697352"/>
                  </a:lnTo>
                  <a:lnTo>
                    <a:pt x="1595884" y="352946"/>
                  </a:lnTo>
                  <a:lnTo>
                    <a:pt x="1877671" y="352946"/>
                  </a:lnTo>
                  <a:lnTo>
                    <a:pt x="1877671" y="1310738"/>
                  </a:lnTo>
                  <a:lnTo>
                    <a:pt x="1595884" y="1310738"/>
                  </a:lnTo>
                  <a:lnTo>
                    <a:pt x="1595884" y="944984"/>
                  </a:lnTo>
                  <a:lnTo>
                    <a:pt x="1260728" y="944984"/>
                  </a:lnTo>
                  <a:lnTo>
                    <a:pt x="1260728" y="1310738"/>
                  </a:lnTo>
                  <a:lnTo>
                    <a:pt x="981075" y="1310738"/>
                  </a:lnTo>
                  <a:close/>
                  <a:moveTo>
                    <a:pt x="0" y="352946"/>
                  </a:moveTo>
                  <a:lnTo>
                    <a:pt x="279653" y="352946"/>
                  </a:lnTo>
                  <a:lnTo>
                    <a:pt x="279653" y="806225"/>
                  </a:lnTo>
                  <a:lnTo>
                    <a:pt x="568556" y="352946"/>
                  </a:lnTo>
                  <a:lnTo>
                    <a:pt x="873114" y="352946"/>
                  </a:lnTo>
                  <a:lnTo>
                    <a:pt x="565710" y="799109"/>
                  </a:lnTo>
                  <a:lnTo>
                    <a:pt x="884500" y="1310738"/>
                  </a:lnTo>
                  <a:lnTo>
                    <a:pt x="572826" y="1310738"/>
                  </a:lnTo>
                  <a:lnTo>
                    <a:pt x="279653" y="821168"/>
                  </a:lnTo>
                  <a:lnTo>
                    <a:pt x="279653" y="1310738"/>
                  </a:lnTo>
                  <a:lnTo>
                    <a:pt x="0" y="1310738"/>
                  </a:lnTo>
                  <a:close/>
                  <a:moveTo>
                    <a:pt x="7655165" y="340137"/>
                  </a:moveTo>
                  <a:cubicBezTo>
                    <a:pt x="7709245" y="340137"/>
                    <a:pt x="7761903" y="346778"/>
                    <a:pt x="7813137" y="360061"/>
                  </a:cubicBezTo>
                  <a:cubicBezTo>
                    <a:pt x="7864371" y="373344"/>
                    <a:pt x="7910861" y="394099"/>
                    <a:pt x="7952607" y="422325"/>
                  </a:cubicBezTo>
                  <a:cubicBezTo>
                    <a:pt x="7994354" y="450551"/>
                    <a:pt x="8028272" y="486842"/>
                    <a:pt x="8054364" y="531197"/>
                  </a:cubicBezTo>
                  <a:cubicBezTo>
                    <a:pt x="8080455" y="575553"/>
                    <a:pt x="8095399" y="628566"/>
                    <a:pt x="8099194" y="690237"/>
                  </a:cubicBezTo>
                  <a:lnTo>
                    <a:pt x="7811002" y="690237"/>
                  </a:lnTo>
                  <a:cubicBezTo>
                    <a:pt x="7807207" y="666517"/>
                    <a:pt x="7798787" y="646118"/>
                    <a:pt x="7785741" y="629040"/>
                  </a:cubicBezTo>
                  <a:cubicBezTo>
                    <a:pt x="7772695" y="611962"/>
                    <a:pt x="7754787" y="598679"/>
                    <a:pt x="7732016" y="589192"/>
                  </a:cubicBezTo>
                  <a:cubicBezTo>
                    <a:pt x="7709245" y="579704"/>
                    <a:pt x="7681257" y="574960"/>
                    <a:pt x="7648049" y="574960"/>
                  </a:cubicBezTo>
                  <a:cubicBezTo>
                    <a:pt x="7602033" y="574960"/>
                    <a:pt x="7565031" y="586345"/>
                    <a:pt x="7537042" y="609116"/>
                  </a:cubicBezTo>
                  <a:cubicBezTo>
                    <a:pt x="7509053" y="631887"/>
                    <a:pt x="7488891" y="662603"/>
                    <a:pt x="7476557" y="701266"/>
                  </a:cubicBezTo>
                  <a:cubicBezTo>
                    <a:pt x="7464223" y="739929"/>
                    <a:pt x="7458056" y="783691"/>
                    <a:pt x="7458056" y="832553"/>
                  </a:cubicBezTo>
                  <a:cubicBezTo>
                    <a:pt x="7458056" y="880941"/>
                    <a:pt x="7464341" y="924822"/>
                    <a:pt x="7476913" y="964197"/>
                  </a:cubicBezTo>
                  <a:cubicBezTo>
                    <a:pt x="7489485" y="1003571"/>
                    <a:pt x="7510239" y="1034762"/>
                    <a:pt x="7539177" y="1057770"/>
                  </a:cubicBezTo>
                  <a:cubicBezTo>
                    <a:pt x="7568115" y="1080778"/>
                    <a:pt x="7606777" y="1092282"/>
                    <a:pt x="7655165" y="1092282"/>
                  </a:cubicBezTo>
                  <a:cubicBezTo>
                    <a:pt x="7688847" y="1092282"/>
                    <a:pt x="7717310" y="1087538"/>
                    <a:pt x="7740555" y="1078050"/>
                  </a:cubicBezTo>
                  <a:cubicBezTo>
                    <a:pt x="7763800" y="1068562"/>
                    <a:pt x="7782420" y="1055398"/>
                    <a:pt x="7796415" y="1038557"/>
                  </a:cubicBezTo>
                  <a:cubicBezTo>
                    <a:pt x="7810409" y="1021716"/>
                    <a:pt x="7820015" y="1002148"/>
                    <a:pt x="7825233" y="979851"/>
                  </a:cubicBezTo>
                  <a:lnTo>
                    <a:pt x="7635952" y="979851"/>
                  </a:lnTo>
                  <a:lnTo>
                    <a:pt x="7635952" y="767088"/>
                  </a:lnTo>
                  <a:lnTo>
                    <a:pt x="8104175" y="767088"/>
                  </a:lnTo>
                  <a:lnTo>
                    <a:pt x="8104175" y="876672"/>
                  </a:lnTo>
                  <a:cubicBezTo>
                    <a:pt x="8104175" y="967280"/>
                    <a:pt x="8087215" y="1046147"/>
                    <a:pt x="8053296" y="1113274"/>
                  </a:cubicBezTo>
                  <a:cubicBezTo>
                    <a:pt x="8019378" y="1180400"/>
                    <a:pt x="7969092" y="1232227"/>
                    <a:pt x="7902441" y="1268755"/>
                  </a:cubicBezTo>
                  <a:cubicBezTo>
                    <a:pt x="7835789" y="1305283"/>
                    <a:pt x="7753363" y="1323547"/>
                    <a:pt x="7655165" y="1323547"/>
                  </a:cubicBezTo>
                  <a:cubicBezTo>
                    <a:pt x="7558864" y="1323547"/>
                    <a:pt x="7474423" y="1304215"/>
                    <a:pt x="7401841" y="1265553"/>
                  </a:cubicBezTo>
                  <a:cubicBezTo>
                    <a:pt x="7329259" y="1226890"/>
                    <a:pt x="7272689" y="1170912"/>
                    <a:pt x="7232128" y="1097619"/>
                  </a:cubicBezTo>
                  <a:cubicBezTo>
                    <a:pt x="7191567" y="1024325"/>
                    <a:pt x="7171287" y="935970"/>
                    <a:pt x="7171287" y="832553"/>
                  </a:cubicBezTo>
                  <a:cubicBezTo>
                    <a:pt x="7171287" y="728662"/>
                    <a:pt x="7191567" y="640070"/>
                    <a:pt x="7232128" y="566777"/>
                  </a:cubicBezTo>
                  <a:cubicBezTo>
                    <a:pt x="7272689" y="493483"/>
                    <a:pt x="7329259" y="437387"/>
                    <a:pt x="7401841" y="398487"/>
                  </a:cubicBezTo>
                  <a:cubicBezTo>
                    <a:pt x="7474423" y="359587"/>
                    <a:pt x="7558864" y="340137"/>
                    <a:pt x="7655165" y="340137"/>
                  </a:cubicBezTo>
                  <a:close/>
                  <a:moveTo>
                    <a:pt x="5514449" y="340137"/>
                  </a:moveTo>
                  <a:cubicBezTo>
                    <a:pt x="5614545" y="340137"/>
                    <a:pt x="5700173" y="359706"/>
                    <a:pt x="5771331" y="398843"/>
                  </a:cubicBezTo>
                  <a:cubicBezTo>
                    <a:pt x="5842489" y="437980"/>
                    <a:pt x="5897043" y="494314"/>
                    <a:pt x="5934995" y="567844"/>
                  </a:cubicBezTo>
                  <a:cubicBezTo>
                    <a:pt x="5972947" y="641374"/>
                    <a:pt x="5991923" y="729611"/>
                    <a:pt x="5991923" y="832553"/>
                  </a:cubicBezTo>
                  <a:cubicBezTo>
                    <a:pt x="5991923" y="935022"/>
                    <a:pt x="5972947" y="1022902"/>
                    <a:pt x="5934995" y="1096195"/>
                  </a:cubicBezTo>
                  <a:cubicBezTo>
                    <a:pt x="5897045" y="1169489"/>
                    <a:pt x="5842489" y="1225704"/>
                    <a:pt x="5771331" y="1264841"/>
                  </a:cubicBezTo>
                  <a:cubicBezTo>
                    <a:pt x="5700173" y="1303978"/>
                    <a:pt x="5614545" y="1323547"/>
                    <a:pt x="5514449" y="1323547"/>
                  </a:cubicBezTo>
                  <a:cubicBezTo>
                    <a:pt x="5414827" y="1323547"/>
                    <a:pt x="5329437" y="1303978"/>
                    <a:pt x="5258279" y="1264841"/>
                  </a:cubicBezTo>
                  <a:cubicBezTo>
                    <a:pt x="5187120" y="1225704"/>
                    <a:pt x="5132565" y="1169489"/>
                    <a:pt x="5094614" y="1096195"/>
                  </a:cubicBezTo>
                  <a:cubicBezTo>
                    <a:pt x="5056663" y="1022902"/>
                    <a:pt x="5037687" y="935022"/>
                    <a:pt x="5037687" y="832553"/>
                  </a:cubicBezTo>
                  <a:cubicBezTo>
                    <a:pt x="5037687" y="729611"/>
                    <a:pt x="5056663" y="641374"/>
                    <a:pt x="5094614" y="567844"/>
                  </a:cubicBezTo>
                  <a:cubicBezTo>
                    <a:pt x="5132565" y="494314"/>
                    <a:pt x="5187120" y="437980"/>
                    <a:pt x="5258279" y="398843"/>
                  </a:cubicBezTo>
                  <a:cubicBezTo>
                    <a:pt x="5329437" y="359706"/>
                    <a:pt x="5414827" y="340137"/>
                    <a:pt x="5514449" y="340137"/>
                  </a:cubicBezTo>
                  <a:close/>
                  <a:moveTo>
                    <a:pt x="3043219" y="241227"/>
                  </a:moveTo>
                  <a:cubicBezTo>
                    <a:pt x="3089234" y="241227"/>
                    <a:pt x="3125763" y="254035"/>
                    <a:pt x="3152803" y="279652"/>
                  </a:cubicBezTo>
                  <a:cubicBezTo>
                    <a:pt x="3179843" y="305269"/>
                    <a:pt x="3193363" y="343458"/>
                    <a:pt x="3193363" y="394217"/>
                  </a:cubicBezTo>
                  <a:cubicBezTo>
                    <a:pt x="3193363" y="438810"/>
                    <a:pt x="3185536" y="477591"/>
                    <a:pt x="3169881" y="510561"/>
                  </a:cubicBezTo>
                  <a:cubicBezTo>
                    <a:pt x="3154226" y="543532"/>
                    <a:pt x="3133590" y="570928"/>
                    <a:pt x="3107973" y="592750"/>
                  </a:cubicBezTo>
                  <a:cubicBezTo>
                    <a:pt x="3082356" y="614571"/>
                    <a:pt x="3054604" y="631056"/>
                    <a:pt x="3024718" y="642205"/>
                  </a:cubicBezTo>
                  <a:cubicBezTo>
                    <a:pt x="3009774" y="647779"/>
                    <a:pt x="2995009" y="652019"/>
                    <a:pt x="2980421" y="654924"/>
                  </a:cubicBezTo>
                  <a:lnTo>
                    <a:pt x="2959108" y="658215"/>
                  </a:lnTo>
                  <a:lnTo>
                    <a:pt x="2967791" y="689169"/>
                  </a:lnTo>
                  <a:cubicBezTo>
                    <a:pt x="2977278" y="733287"/>
                    <a:pt x="2982022" y="781082"/>
                    <a:pt x="2982022" y="832553"/>
                  </a:cubicBezTo>
                  <a:cubicBezTo>
                    <a:pt x="2982022" y="935022"/>
                    <a:pt x="2963047" y="1022902"/>
                    <a:pt x="2925096" y="1096195"/>
                  </a:cubicBezTo>
                  <a:cubicBezTo>
                    <a:pt x="2887144" y="1169489"/>
                    <a:pt x="2832590" y="1225704"/>
                    <a:pt x="2761431" y="1264841"/>
                  </a:cubicBezTo>
                  <a:cubicBezTo>
                    <a:pt x="2690273" y="1303978"/>
                    <a:pt x="2604645" y="1323547"/>
                    <a:pt x="2504549" y="1323547"/>
                  </a:cubicBezTo>
                  <a:cubicBezTo>
                    <a:pt x="2404927" y="1323547"/>
                    <a:pt x="2319538" y="1303978"/>
                    <a:pt x="2248379" y="1264841"/>
                  </a:cubicBezTo>
                  <a:cubicBezTo>
                    <a:pt x="2177221" y="1225704"/>
                    <a:pt x="2122666" y="1169489"/>
                    <a:pt x="2084715" y="1096195"/>
                  </a:cubicBezTo>
                  <a:cubicBezTo>
                    <a:pt x="2046763" y="1022902"/>
                    <a:pt x="2027788" y="935022"/>
                    <a:pt x="2027788" y="832553"/>
                  </a:cubicBezTo>
                  <a:cubicBezTo>
                    <a:pt x="2027788" y="729611"/>
                    <a:pt x="2046763" y="641374"/>
                    <a:pt x="2084715" y="567844"/>
                  </a:cubicBezTo>
                  <a:cubicBezTo>
                    <a:pt x="2122666" y="494314"/>
                    <a:pt x="2177221" y="437980"/>
                    <a:pt x="2248379" y="398843"/>
                  </a:cubicBezTo>
                  <a:cubicBezTo>
                    <a:pt x="2319538" y="359706"/>
                    <a:pt x="2404927" y="340137"/>
                    <a:pt x="2504549" y="340137"/>
                  </a:cubicBezTo>
                  <a:cubicBezTo>
                    <a:pt x="2604645" y="340137"/>
                    <a:pt x="2690273" y="359706"/>
                    <a:pt x="2761431" y="398843"/>
                  </a:cubicBezTo>
                  <a:cubicBezTo>
                    <a:pt x="2814800" y="428196"/>
                    <a:pt x="2858829" y="467222"/>
                    <a:pt x="2893519" y="515921"/>
                  </a:cubicBezTo>
                  <a:lnTo>
                    <a:pt x="2919460" y="558577"/>
                  </a:lnTo>
                  <a:lnTo>
                    <a:pt x="2960408" y="546852"/>
                  </a:lnTo>
                  <a:cubicBezTo>
                    <a:pt x="2972327" y="541871"/>
                    <a:pt x="2982497" y="535823"/>
                    <a:pt x="2990917" y="528707"/>
                  </a:cubicBezTo>
                  <a:cubicBezTo>
                    <a:pt x="3003548" y="518033"/>
                    <a:pt x="3012509" y="503223"/>
                    <a:pt x="3017802" y="484277"/>
                  </a:cubicBezTo>
                  <a:lnTo>
                    <a:pt x="3019822" y="474190"/>
                  </a:lnTo>
                  <a:lnTo>
                    <a:pt x="3007061" y="473203"/>
                  </a:lnTo>
                  <a:cubicBezTo>
                    <a:pt x="2981000" y="468934"/>
                    <a:pt x="2959607" y="458260"/>
                    <a:pt x="2942885" y="441182"/>
                  </a:cubicBezTo>
                  <a:cubicBezTo>
                    <a:pt x="2920589" y="418411"/>
                    <a:pt x="2909441" y="390660"/>
                    <a:pt x="2909441" y="357927"/>
                  </a:cubicBezTo>
                  <a:cubicBezTo>
                    <a:pt x="2909441" y="321873"/>
                    <a:pt x="2921656" y="293410"/>
                    <a:pt x="2946087" y="272536"/>
                  </a:cubicBezTo>
                  <a:cubicBezTo>
                    <a:pt x="2970519" y="251663"/>
                    <a:pt x="3002896" y="241227"/>
                    <a:pt x="3043219" y="241227"/>
                  </a:cubicBezTo>
                  <a:close/>
                  <a:moveTo>
                    <a:pt x="5399173" y="78986"/>
                  </a:moveTo>
                  <a:lnTo>
                    <a:pt x="5631149" y="78986"/>
                  </a:lnTo>
                  <a:lnTo>
                    <a:pt x="5779870" y="281787"/>
                  </a:lnTo>
                  <a:lnTo>
                    <a:pt x="5587743" y="281787"/>
                  </a:lnTo>
                  <a:lnTo>
                    <a:pt x="5515872" y="181454"/>
                  </a:lnTo>
                  <a:lnTo>
                    <a:pt x="5444714" y="281787"/>
                  </a:lnTo>
                  <a:lnTo>
                    <a:pt x="5249739" y="281787"/>
                  </a:lnTo>
                  <a:close/>
                  <a:moveTo>
                    <a:pt x="2379310" y="0"/>
                  </a:moveTo>
                  <a:lnTo>
                    <a:pt x="2418447" y="0"/>
                  </a:lnTo>
                  <a:cubicBezTo>
                    <a:pt x="2496722" y="0"/>
                    <a:pt x="2555427" y="9013"/>
                    <a:pt x="2594565" y="27040"/>
                  </a:cubicBezTo>
                  <a:cubicBezTo>
                    <a:pt x="2633703" y="45067"/>
                    <a:pt x="2653270" y="74953"/>
                    <a:pt x="2653270" y="116699"/>
                  </a:cubicBezTo>
                  <a:cubicBezTo>
                    <a:pt x="2653270" y="157497"/>
                    <a:pt x="2633583" y="190467"/>
                    <a:pt x="2594209" y="215610"/>
                  </a:cubicBezTo>
                  <a:cubicBezTo>
                    <a:pt x="2584365" y="221895"/>
                    <a:pt x="2574092" y="227677"/>
                    <a:pt x="2563389" y="232955"/>
                  </a:cubicBezTo>
                  <a:lnTo>
                    <a:pt x="2536571" y="244453"/>
                  </a:lnTo>
                  <a:lnTo>
                    <a:pt x="2536571" y="303135"/>
                  </a:lnTo>
                  <a:lnTo>
                    <a:pt x="2404216" y="303135"/>
                  </a:lnTo>
                  <a:lnTo>
                    <a:pt x="2404216" y="195685"/>
                  </a:lnTo>
                  <a:cubicBezTo>
                    <a:pt x="2421768" y="191890"/>
                    <a:pt x="2438016" y="185486"/>
                    <a:pt x="2452959" y="176473"/>
                  </a:cubicBezTo>
                  <a:cubicBezTo>
                    <a:pt x="2467903" y="167459"/>
                    <a:pt x="2475374" y="155362"/>
                    <a:pt x="2475374" y="140182"/>
                  </a:cubicBezTo>
                  <a:cubicBezTo>
                    <a:pt x="2475374" y="124053"/>
                    <a:pt x="2468733" y="113379"/>
                    <a:pt x="2455450" y="108160"/>
                  </a:cubicBezTo>
                  <a:cubicBezTo>
                    <a:pt x="2442167" y="102942"/>
                    <a:pt x="2425089" y="100333"/>
                    <a:pt x="2404216" y="100333"/>
                  </a:cubicBezTo>
                  <a:lnTo>
                    <a:pt x="2379310" y="100333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693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EAFBB7C-BA65-4034-8F52-32E6C514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72" y="2332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D56ACA-1E9F-4685-8853-D3A4777A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"/>
            <a:ext cx="18288000" cy="10287000"/>
          </a:xfrm>
          <a:custGeom>
            <a:avLst/>
            <a:gdLst>
              <a:gd name="connsiteX0" fmla="*/ 3847754 w 12192000"/>
              <a:gd name="connsiteY0" fmla="*/ 5 h 6858000"/>
              <a:gd name="connsiteX1" fmla="*/ 3847754 w 12192000"/>
              <a:gd name="connsiteY1" fmla="*/ 4197373 h 6858000"/>
              <a:gd name="connsiteX2" fmla="*/ 4423416 w 12192000"/>
              <a:gd name="connsiteY2" fmla="*/ 4197373 h 6858000"/>
              <a:gd name="connsiteX3" fmla="*/ 4430942 w 12192000"/>
              <a:gd name="connsiteY3" fmla="*/ 4172627 h 6858000"/>
              <a:gd name="connsiteX4" fmla="*/ 4570893 w 12192000"/>
              <a:gd name="connsiteY4" fmla="*/ 4067350 h 6858000"/>
              <a:gd name="connsiteX5" fmla="*/ 5082240 w 12192000"/>
              <a:gd name="connsiteY5" fmla="*/ 4000508 h 6858000"/>
              <a:gd name="connsiteX6" fmla="*/ 5767374 w 12192000"/>
              <a:gd name="connsiteY6" fmla="*/ 3903586 h 6858000"/>
              <a:gd name="connsiteX7" fmla="*/ 6455849 w 12192000"/>
              <a:gd name="connsiteY7" fmla="*/ 3820032 h 6858000"/>
              <a:gd name="connsiteX8" fmla="*/ 7144325 w 12192000"/>
              <a:gd name="connsiteY8" fmla="*/ 3820032 h 6858000"/>
              <a:gd name="connsiteX9" fmla="*/ 7341512 w 12192000"/>
              <a:gd name="connsiteY9" fmla="*/ 3826717 h 6858000"/>
              <a:gd name="connsiteX10" fmla="*/ 7344854 w 12192000"/>
              <a:gd name="connsiteY10" fmla="*/ 3826717 h 6858000"/>
              <a:gd name="connsiteX11" fmla="*/ 7534641 w 12192000"/>
              <a:gd name="connsiteY11" fmla="*/ 3832816 h 6858000"/>
              <a:gd name="connsiteX12" fmla="*/ 7534641 w 12192000"/>
              <a:gd name="connsiteY12" fmla="*/ 5 h 6858000"/>
              <a:gd name="connsiteX13" fmla="*/ 3728859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1 h 6858000"/>
              <a:gd name="connsiteX16" fmla="*/ 7653538 w 12192000"/>
              <a:gd name="connsiteY16" fmla="*/ 1 h 6858000"/>
              <a:gd name="connsiteX17" fmla="*/ 7653538 w 12192000"/>
              <a:gd name="connsiteY17" fmla="*/ 3836633 h 6858000"/>
              <a:gd name="connsiteX18" fmla="*/ 7773901 w 12192000"/>
              <a:gd name="connsiteY18" fmla="*/ 3840500 h 6858000"/>
              <a:gd name="connsiteX19" fmla="*/ 8200440 w 12192000"/>
              <a:gd name="connsiteY19" fmla="*/ 3856793 h 6858000"/>
              <a:gd name="connsiteX20" fmla="*/ 8517940 w 12192000"/>
              <a:gd name="connsiteY20" fmla="*/ 3860135 h 6858000"/>
              <a:gd name="connsiteX21" fmla="*/ 9206418 w 12192000"/>
              <a:gd name="connsiteY21" fmla="*/ 3863477 h 6858000"/>
              <a:gd name="connsiteX22" fmla="*/ 9891553 w 12192000"/>
              <a:gd name="connsiteY22" fmla="*/ 3850108 h 6858000"/>
              <a:gd name="connsiteX23" fmla="*/ 10586714 w 12192000"/>
              <a:gd name="connsiteY23" fmla="*/ 3810003 h 6858000"/>
              <a:gd name="connsiteX24" fmla="*/ 11271848 w 12192000"/>
              <a:gd name="connsiteY24" fmla="*/ 3756529 h 6858000"/>
              <a:gd name="connsiteX25" fmla="*/ 11709667 w 12192000"/>
              <a:gd name="connsiteY25" fmla="*/ 3636212 h 6858000"/>
              <a:gd name="connsiteX26" fmla="*/ 12184248 w 12192000"/>
              <a:gd name="connsiteY26" fmla="*/ 3429001 h 6858000"/>
              <a:gd name="connsiteX27" fmla="*/ 12192000 w 12192000"/>
              <a:gd name="connsiteY27" fmla="*/ 3437173 h 6858000"/>
              <a:gd name="connsiteX28" fmla="*/ 12192000 w 12192000"/>
              <a:gd name="connsiteY28" fmla="*/ 6858000 h 6858000"/>
              <a:gd name="connsiteX29" fmla="*/ 0 w 12192000"/>
              <a:gd name="connsiteY29" fmla="*/ 6858000 h 6858000"/>
              <a:gd name="connsiteX30" fmla="*/ 0 w 12192000"/>
              <a:gd name="connsiteY30" fmla="*/ 6857989 h 6858000"/>
              <a:gd name="connsiteX31" fmla="*/ 6542821 w 12192000"/>
              <a:gd name="connsiteY31" fmla="*/ 6857989 h 6858000"/>
              <a:gd name="connsiteX32" fmla="*/ 6553813 w 12192000"/>
              <a:gd name="connsiteY32" fmla="*/ 6856417 h 6858000"/>
              <a:gd name="connsiteX33" fmla="*/ 6836849 w 12192000"/>
              <a:gd name="connsiteY33" fmla="*/ 6797865 h 6858000"/>
              <a:gd name="connsiteX34" fmla="*/ 5951187 w 12192000"/>
              <a:gd name="connsiteY34" fmla="*/ 6644126 h 6858000"/>
              <a:gd name="connsiteX35" fmla="*/ 6001320 w 12192000"/>
              <a:gd name="connsiteY35" fmla="*/ 6624073 h 6858000"/>
              <a:gd name="connsiteX36" fmla="*/ 5904397 w 12192000"/>
              <a:gd name="connsiteY36" fmla="*/ 6543863 h 6858000"/>
              <a:gd name="connsiteX37" fmla="*/ 5506684 w 12192000"/>
              <a:gd name="connsiteY37" fmla="*/ 6416862 h 6858000"/>
              <a:gd name="connsiteX38" fmla="*/ 6001320 w 12192000"/>
              <a:gd name="connsiteY38" fmla="*/ 6202967 h 6858000"/>
              <a:gd name="connsiteX39" fmla="*/ 5443186 w 12192000"/>
              <a:gd name="connsiteY39" fmla="*/ 5912202 h 6858000"/>
              <a:gd name="connsiteX40" fmla="*/ 5159104 w 12192000"/>
              <a:gd name="connsiteY40" fmla="*/ 5842017 h 6858000"/>
              <a:gd name="connsiteX41" fmla="*/ 6094899 w 12192000"/>
              <a:gd name="connsiteY41" fmla="*/ 5477726 h 6858000"/>
              <a:gd name="connsiteX42" fmla="*/ 4577576 w 12192000"/>
              <a:gd name="connsiteY42" fmla="*/ 5297251 h 6858000"/>
              <a:gd name="connsiteX43" fmla="*/ 4701234 w 12192000"/>
              <a:gd name="connsiteY43" fmla="*/ 5223724 h 6858000"/>
              <a:gd name="connsiteX44" fmla="*/ 5643712 w 12192000"/>
              <a:gd name="connsiteY44" fmla="*/ 5243777 h 6858000"/>
              <a:gd name="connsiteX45" fmla="*/ 5800793 w 12192000"/>
              <a:gd name="connsiteY45" fmla="*/ 5186961 h 6858000"/>
              <a:gd name="connsiteX46" fmla="*/ 5643712 w 12192000"/>
              <a:gd name="connsiteY46" fmla="*/ 5096724 h 6858000"/>
              <a:gd name="connsiteX47" fmla="*/ 5032104 w 12192000"/>
              <a:gd name="connsiteY47" fmla="*/ 5029881 h 6858000"/>
              <a:gd name="connsiteX48" fmla="*/ 4871682 w 12192000"/>
              <a:gd name="connsiteY48" fmla="*/ 4879485 h 6858000"/>
              <a:gd name="connsiteX49" fmla="*/ 4600971 w 12192000"/>
              <a:gd name="connsiteY49" fmla="*/ 4705695 h 6858000"/>
              <a:gd name="connsiteX50" fmla="*/ 4788128 w 12192000"/>
              <a:gd name="connsiteY50" fmla="*/ 4561984 h 6858000"/>
              <a:gd name="connsiteX51" fmla="*/ 4483995 w 12192000"/>
              <a:gd name="connsiteY51" fmla="*/ 4348088 h 6858000"/>
              <a:gd name="connsiteX52" fmla="*/ 4460097 w 12192000"/>
              <a:gd name="connsiteY52" fmla="*/ 4316252 h 6858000"/>
              <a:gd name="connsiteX53" fmla="*/ 0 w 12192000"/>
              <a:gd name="connsiteY53" fmla="*/ 4316252 h 6858000"/>
              <a:gd name="connsiteX54" fmla="*/ 0 w 12192000"/>
              <a:gd name="connsiteY54" fmla="*/ 4197368 h 6858000"/>
              <a:gd name="connsiteX55" fmla="*/ 3728859 w 12192000"/>
              <a:gd name="connsiteY55" fmla="*/ 4197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6858000">
                <a:moveTo>
                  <a:pt x="3847754" y="5"/>
                </a:moveTo>
                <a:lnTo>
                  <a:pt x="3847754" y="4197373"/>
                </a:lnTo>
                <a:lnTo>
                  <a:pt x="4423416" y="4197373"/>
                </a:lnTo>
                <a:lnTo>
                  <a:pt x="4430942" y="4172627"/>
                </a:lnTo>
                <a:cubicBezTo>
                  <a:pt x="4453920" y="4128344"/>
                  <a:pt x="4509064" y="4095758"/>
                  <a:pt x="4570893" y="4067350"/>
                </a:cubicBezTo>
                <a:cubicBezTo>
                  <a:pt x="4731315" y="3997165"/>
                  <a:pt x="4908447" y="4013876"/>
                  <a:pt x="5082240" y="4000508"/>
                </a:cubicBezTo>
                <a:cubicBezTo>
                  <a:pt x="5312846" y="3970428"/>
                  <a:pt x="5533424" y="3900244"/>
                  <a:pt x="5767374" y="3903586"/>
                </a:cubicBezTo>
                <a:cubicBezTo>
                  <a:pt x="5987953" y="3833401"/>
                  <a:pt x="6231927" y="3910270"/>
                  <a:pt x="6455849" y="3820032"/>
                </a:cubicBezTo>
                <a:cubicBezTo>
                  <a:pt x="6683114" y="3820032"/>
                  <a:pt x="6913720" y="3820032"/>
                  <a:pt x="7144325" y="3820032"/>
                </a:cubicBezTo>
                <a:cubicBezTo>
                  <a:pt x="7211170" y="3823375"/>
                  <a:pt x="7274668" y="3823375"/>
                  <a:pt x="7341512" y="3826717"/>
                </a:cubicBezTo>
                <a:cubicBezTo>
                  <a:pt x="7341512" y="3826717"/>
                  <a:pt x="7344854" y="3826717"/>
                  <a:pt x="7344854" y="3826717"/>
                </a:cubicBezTo>
                <a:lnTo>
                  <a:pt x="7534641" y="3832816"/>
                </a:lnTo>
                <a:lnTo>
                  <a:pt x="7534641" y="5"/>
                </a:lnTo>
                <a:close/>
                <a:moveTo>
                  <a:pt x="3728859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7653538" y="1"/>
                </a:lnTo>
                <a:lnTo>
                  <a:pt x="7653538" y="3836633"/>
                </a:lnTo>
                <a:lnTo>
                  <a:pt x="7773901" y="3840500"/>
                </a:lnTo>
                <a:cubicBezTo>
                  <a:pt x="7916359" y="3845096"/>
                  <a:pt x="8058399" y="3850109"/>
                  <a:pt x="8200440" y="3856793"/>
                </a:cubicBezTo>
                <a:cubicBezTo>
                  <a:pt x="8307387" y="3856793"/>
                  <a:pt x="8410993" y="3860135"/>
                  <a:pt x="8517940" y="3860135"/>
                </a:cubicBezTo>
                <a:cubicBezTo>
                  <a:pt x="8745205" y="3876845"/>
                  <a:pt x="8975812" y="3886871"/>
                  <a:pt x="9206418" y="3863477"/>
                </a:cubicBezTo>
                <a:cubicBezTo>
                  <a:pt x="9437024" y="3883530"/>
                  <a:pt x="9660946" y="3870162"/>
                  <a:pt x="9891553" y="3850108"/>
                </a:cubicBezTo>
                <a:cubicBezTo>
                  <a:pt x="10125500" y="3873504"/>
                  <a:pt x="10356108" y="3840082"/>
                  <a:pt x="10586714" y="3810003"/>
                </a:cubicBezTo>
                <a:cubicBezTo>
                  <a:pt x="10817321" y="3823372"/>
                  <a:pt x="11047927" y="3823372"/>
                  <a:pt x="11271848" y="3756529"/>
                </a:cubicBezTo>
                <a:cubicBezTo>
                  <a:pt x="11442298" y="3830056"/>
                  <a:pt x="11525851" y="3589423"/>
                  <a:pt x="11709667" y="3636212"/>
                </a:cubicBezTo>
                <a:cubicBezTo>
                  <a:pt x="11893484" y="3686345"/>
                  <a:pt x="12023827" y="3495843"/>
                  <a:pt x="12184248" y="3429001"/>
                </a:cubicBezTo>
                <a:lnTo>
                  <a:pt x="12192000" y="343717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857989"/>
                </a:lnTo>
                <a:lnTo>
                  <a:pt x="6542821" y="6857989"/>
                </a:lnTo>
                <a:lnTo>
                  <a:pt x="6553813" y="6856417"/>
                </a:lnTo>
                <a:cubicBezTo>
                  <a:pt x="6636844" y="6844080"/>
                  <a:pt x="6761651" y="6822931"/>
                  <a:pt x="6836849" y="6797865"/>
                </a:cubicBezTo>
                <a:cubicBezTo>
                  <a:pt x="6663059" y="6794522"/>
                  <a:pt x="5977924" y="6667523"/>
                  <a:pt x="5951187" y="6644126"/>
                </a:cubicBezTo>
                <a:cubicBezTo>
                  <a:pt x="5964556" y="6637442"/>
                  <a:pt x="5984611" y="6630759"/>
                  <a:pt x="6001320" y="6624073"/>
                </a:cubicBezTo>
                <a:cubicBezTo>
                  <a:pt x="5964556" y="6604022"/>
                  <a:pt x="5934477" y="6580627"/>
                  <a:pt x="5904397" y="6543863"/>
                </a:cubicBezTo>
                <a:cubicBezTo>
                  <a:pt x="5807476" y="6420205"/>
                  <a:pt x="5643712" y="6463653"/>
                  <a:pt x="5506684" y="6416862"/>
                </a:cubicBezTo>
                <a:cubicBezTo>
                  <a:pt x="5593580" y="6156177"/>
                  <a:pt x="5824187" y="6253098"/>
                  <a:pt x="6001320" y="6202967"/>
                </a:cubicBezTo>
                <a:cubicBezTo>
                  <a:pt x="5536764" y="6049228"/>
                  <a:pt x="5627001" y="5969017"/>
                  <a:pt x="5443186" y="5912202"/>
                </a:cubicBezTo>
                <a:cubicBezTo>
                  <a:pt x="5212579" y="5842017"/>
                  <a:pt x="5159104" y="5842017"/>
                  <a:pt x="5159104" y="5842017"/>
                </a:cubicBezTo>
                <a:cubicBezTo>
                  <a:pt x="5429816" y="5628122"/>
                  <a:pt x="5754003" y="5858729"/>
                  <a:pt x="6094899" y="5477726"/>
                </a:cubicBezTo>
                <a:cubicBezTo>
                  <a:pt x="5767371" y="5424253"/>
                  <a:pt x="4788128" y="5397515"/>
                  <a:pt x="4577576" y="5297251"/>
                </a:cubicBezTo>
                <a:cubicBezTo>
                  <a:pt x="4657786" y="5334014"/>
                  <a:pt x="4664471" y="5223724"/>
                  <a:pt x="4701234" y="5223724"/>
                </a:cubicBezTo>
                <a:cubicBezTo>
                  <a:pt x="5012051" y="5220383"/>
                  <a:pt x="5329552" y="5283884"/>
                  <a:pt x="5643712" y="5243777"/>
                </a:cubicBezTo>
                <a:cubicBezTo>
                  <a:pt x="5700528" y="5240436"/>
                  <a:pt x="5790766" y="5270513"/>
                  <a:pt x="5800793" y="5186961"/>
                </a:cubicBezTo>
                <a:cubicBezTo>
                  <a:pt x="5810818" y="5083355"/>
                  <a:pt x="5693843" y="5106750"/>
                  <a:pt x="5643712" y="5096724"/>
                </a:cubicBezTo>
                <a:cubicBezTo>
                  <a:pt x="5439842" y="5063302"/>
                  <a:pt x="5239316" y="5049935"/>
                  <a:pt x="5032104" y="5029881"/>
                </a:cubicBezTo>
                <a:cubicBezTo>
                  <a:pt x="4945209" y="5019854"/>
                  <a:pt x="4838261" y="5039907"/>
                  <a:pt x="4871682" y="4879485"/>
                </a:cubicBezTo>
                <a:cubicBezTo>
                  <a:pt x="4844944" y="4725749"/>
                  <a:pt x="4684523" y="4779222"/>
                  <a:pt x="4600971" y="4705695"/>
                </a:cubicBezTo>
                <a:cubicBezTo>
                  <a:pt x="4641075" y="4618800"/>
                  <a:pt x="4754708" y="4678959"/>
                  <a:pt x="4788128" y="4561984"/>
                </a:cubicBezTo>
                <a:cubicBezTo>
                  <a:pt x="4627707" y="4598747"/>
                  <a:pt x="4644418" y="4344747"/>
                  <a:pt x="4483995" y="4348088"/>
                </a:cubicBezTo>
                <a:lnTo>
                  <a:pt x="4460097" y="4316252"/>
                </a:lnTo>
                <a:lnTo>
                  <a:pt x="0" y="4316252"/>
                </a:lnTo>
                <a:lnTo>
                  <a:pt x="0" y="4197368"/>
                </a:lnTo>
                <a:lnTo>
                  <a:pt x="3728859" y="419736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960EC-1BB7-BF18-CF85-019147F5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8" y="664597"/>
            <a:ext cx="5743575" cy="3509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C8F55-38A6-E0E9-26AF-38479C72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36" y="5748258"/>
            <a:ext cx="6175602" cy="3612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7DEE4-3067-0E6D-98CD-00A5B0750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753701"/>
            <a:ext cx="5872163" cy="3674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0D5E7-4DD3-869F-71AC-F78DB2024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200" y="728774"/>
            <a:ext cx="6467475" cy="3445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475053-EF7F-FAC0-F2C3-9CFF1331B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730" y="1671043"/>
            <a:ext cx="1767269" cy="1561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E742DC-D983-AE75-22FE-A3CEF40D5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122217" y="4448183"/>
            <a:ext cx="1767269" cy="1561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46467-36ED-F974-BCB3-71CE20479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376729" y="7060153"/>
            <a:ext cx="1767269" cy="15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8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4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43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" y="38100"/>
            <a:ext cx="18288000" cy="10346298"/>
          </a:xfrm>
          <a:prstGeom prst="rect">
            <a:avLst/>
          </a:prstGeom>
        </p:spPr>
      </p:pic>
      <p:pic>
        <p:nvPicPr>
          <p:cNvPr id="6" name="y2meta.com - Hình hiệu chuong trinh  NHANH NHƯ CHỚ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9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423" y="728662"/>
            <a:ext cx="15697200" cy="8829676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C9E46EC-EF08-A24B-73F8-698BDB232C85}"/>
              </a:ext>
            </a:extLst>
          </p:cNvPr>
          <p:cNvSpPr/>
          <p:nvPr/>
        </p:nvSpPr>
        <p:spPr>
          <a:xfrm>
            <a:off x="17754600" y="1028700"/>
            <a:ext cx="1371600" cy="1524000"/>
          </a:xfrm>
          <a:prstGeom prst="downArrow">
            <a:avLst/>
          </a:prstGeom>
          <a:noFill/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endParaRPr lang="en-US" sz="4000" b="1" cap="none" spc="0" dirty="0" err="1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Arrow: Right 2">
            <a:hlinkClick r:id="rId7" action="ppaction://hlinksldjump"/>
            <a:extLst>
              <a:ext uri="{FF2B5EF4-FFF2-40B4-BE49-F238E27FC236}">
                <a16:creationId xmlns:a16="http://schemas.microsoft.com/office/drawing/2014/main" id="{DC77C1C5-7C0F-9638-50CA-36885D987DA3}"/>
              </a:ext>
            </a:extLst>
          </p:cNvPr>
          <p:cNvSpPr/>
          <p:nvPr/>
        </p:nvSpPr>
        <p:spPr>
          <a:xfrm>
            <a:off x="17083454" y="9258300"/>
            <a:ext cx="1090246" cy="914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endParaRPr lang="en-US" sz="4000" b="1" cap="none" spc="0" dirty="0" err="1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38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4629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3265" y="445630"/>
            <a:ext cx="16692231" cy="2001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Nếu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kiếm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thông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tin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Bảo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tàng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Dân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Tộc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Việt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Nam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từ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khoá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phù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hợp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b="1" i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nhất</a:t>
            </a:r>
            <a:r>
              <a:rPr lang="en-US" sz="5400" b="1" i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45023" y="3679433"/>
            <a:ext cx="9014177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B. </a:t>
            </a:r>
            <a:r>
              <a:rPr lang="en-US" sz="5400" b="1" dirty="0" err="1"/>
              <a:t>Bảo</a:t>
            </a:r>
            <a:r>
              <a:rPr lang="en-US" sz="5400" b="1" dirty="0"/>
              <a:t> </a:t>
            </a:r>
            <a:r>
              <a:rPr lang="en-US" sz="5400" b="1" dirty="0" err="1"/>
              <a:t>tàng</a:t>
            </a:r>
            <a:r>
              <a:rPr lang="en-US" sz="5400" b="1" dirty="0"/>
              <a:t> </a:t>
            </a:r>
            <a:r>
              <a:rPr lang="en-US" sz="5400" b="1" dirty="0" err="1"/>
              <a:t>Dân</a:t>
            </a:r>
            <a:r>
              <a:rPr lang="en-US" sz="5400" b="1" dirty="0"/>
              <a:t> </a:t>
            </a:r>
            <a:r>
              <a:rPr lang="en-US" sz="5400" b="1" dirty="0" err="1"/>
              <a:t>tộc</a:t>
            </a:r>
            <a:r>
              <a:rPr lang="en-US" sz="5400" b="1" dirty="0"/>
              <a:t> </a:t>
            </a:r>
            <a:r>
              <a:rPr lang="en-US" sz="5400" b="1" dirty="0" err="1"/>
              <a:t>học</a:t>
            </a:r>
            <a:r>
              <a:rPr lang="en-US" sz="5400" b="1" dirty="0"/>
              <a:t> </a:t>
            </a:r>
            <a:r>
              <a:rPr lang="en-US" sz="5400" b="1" dirty="0" err="1"/>
              <a:t>Việt</a:t>
            </a:r>
            <a:r>
              <a:rPr lang="en-US" sz="5400" b="1" dirty="0"/>
              <a:t> Nam</a:t>
            </a:r>
            <a:endParaRPr lang="en-US" sz="81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60205" y="7199777"/>
            <a:ext cx="4985579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C. </a:t>
            </a:r>
            <a:r>
              <a:rPr lang="en-US" sz="5400" b="1" dirty="0" err="1"/>
              <a:t>Bảo</a:t>
            </a:r>
            <a:r>
              <a:rPr lang="en-US" sz="5400" b="1" dirty="0"/>
              <a:t> </a:t>
            </a:r>
            <a:r>
              <a:rPr lang="en-US" sz="5400" b="1" dirty="0" err="1"/>
              <a:t>tàng</a:t>
            </a:r>
            <a:r>
              <a:rPr lang="en-US" sz="5400" b="1" dirty="0"/>
              <a:t> </a:t>
            </a:r>
            <a:r>
              <a:rPr lang="en-US" sz="5400" b="1" dirty="0" err="1"/>
              <a:t>Việt</a:t>
            </a:r>
            <a:r>
              <a:rPr lang="en-US" sz="5400" b="1" dirty="0"/>
              <a:t> Nam</a:t>
            </a:r>
            <a:endParaRPr lang="en-US" sz="8100" b="1" dirty="0"/>
          </a:p>
        </p:txBody>
      </p:sp>
      <p:pic>
        <p:nvPicPr>
          <p:cNvPr id="7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5" y="8031423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ile:Green tick.pn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075" y="4278355"/>
            <a:ext cx="1361102" cy="13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17807" y="3719326"/>
            <a:ext cx="4985579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A. </a:t>
            </a:r>
            <a:r>
              <a:rPr lang="en-US" sz="5400" b="1" dirty="0" err="1"/>
              <a:t>Bảo</a:t>
            </a:r>
            <a:r>
              <a:rPr lang="en-US" sz="5400" b="1" dirty="0"/>
              <a:t> </a:t>
            </a:r>
            <a:r>
              <a:rPr lang="en-US" sz="5400" b="1" dirty="0" err="1"/>
              <a:t>tàng</a:t>
            </a:r>
            <a:r>
              <a:rPr lang="en-US" sz="5400" b="1" dirty="0"/>
              <a:t>	 </a:t>
            </a:r>
            <a:endParaRPr lang="en-US" sz="8100" b="1" dirty="0"/>
          </a:p>
        </p:txBody>
      </p:sp>
      <p:pic>
        <p:nvPicPr>
          <p:cNvPr id="10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02" y="4076986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5E25DBA2-2E9A-E7C7-4139-1556354CF033}"/>
              </a:ext>
            </a:extLst>
          </p:cNvPr>
          <p:cNvSpPr/>
          <p:nvPr/>
        </p:nvSpPr>
        <p:spPr>
          <a:xfrm>
            <a:off x="7620841" y="7051708"/>
            <a:ext cx="8794816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D. </a:t>
            </a:r>
            <a:r>
              <a:rPr lang="en-US" sz="5400" b="1" dirty="0" err="1"/>
              <a:t>Các</a:t>
            </a:r>
            <a:r>
              <a:rPr lang="en-US" sz="5400" b="1" dirty="0"/>
              <a:t> </a:t>
            </a:r>
            <a:r>
              <a:rPr lang="en-US" sz="5400" b="1" dirty="0" err="1"/>
              <a:t>dân</a:t>
            </a:r>
            <a:r>
              <a:rPr lang="en-US" sz="5400" b="1" dirty="0"/>
              <a:t> </a:t>
            </a:r>
            <a:r>
              <a:rPr lang="en-US" sz="5400" b="1" dirty="0" err="1"/>
              <a:t>tộc</a:t>
            </a:r>
            <a:r>
              <a:rPr lang="en-US" sz="5400" b="1" dirty="0"/>
              <a:t> ở </a:t>
            </a:r>
            <a:r>
              <a:rPr lang="en-US" sz="5400" b="1" dirty="0" err="1"/>
              <a:t>Việt</a:t>
            </a:r>
            <a:r>
              <a:rPr lang="en-US" sz="5400" b="1" dirty="0"/>
              <a:t> Nam	 </a:t>
            </a:r>
            <a:endParaRPr lang="en-US" sz="8100" b="1" dirty="0"/>
          </a:p>
        </p:txBody>
      </p:sp>
      <p:pic>
        <p:nvPicPr>
          <p:cNvPr id="3" name="Picture 2" descr="Creative Wrong Icon 3D Render 17785303 PNG">
            <a:extLst>
              <a:ext uri="{FF2B5EF4-FFF2-40B4-BE49-F238E27FC236}">
                <a16:creationId xmlns:a16="http://schemas.microsoft.com/office/drawing/2014/main" id="{E41C09C9-47E0-E4A9-09F3-8F30D30C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347" y="7391249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4629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22691" y="1748403"/>
            <a:ext cx="14737701" cy="2001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5400" b="1" i="1" dirty="0">
                <a:solidFill>
                  <a:srgbClr val="FFFF00"/>
                </a:solidFill>
              </a:rPr>
              <a:t>2: </a:t>
            </a:r>
            <a:r>
              <a:rPr lang="en-US" sz="5400" b="1" i="1" dirty="0" err="1">
                <a:solidFill>
                  <a:srgbClr val="FFFF00"/>
                </a:solidFill>
              </a:rPr>
              <a:t>Từ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hoặc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cụm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từ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thể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hiện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nội</a:t>
            </a:r>
            <a:r>
              <a:rPr lang="en-US" sz="5400" b="1" i="1" dirty="0">
                <a:solidFill>
                  <a:srgbClr val="FFFF00"/>
                </a:solidFill>
              </a:rPr>
              <a:t> dung </a:t>
            </a:r>
            <a:r>
              <a:rPr lang="en-US" sz="5400" b="1" i="1" dirty="0" err="1">
                <a:solidFill>
                  <a:srgbClr val="FFFF00"/>
                </a:solidFill>
              </a:rPr>
              <a:t>muốn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tìm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kiếm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được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gọi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là</a:t>
            </a:r>
            <a:r>
              <a:rPr lang="en-US" sz="5400" b="1" i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677733" y="6076792"/>
            <a:ext cx="4857984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C.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/>
              <a:t>khóa</a:t>
            </a:r>
            <a:endParaRPr lang="en-US"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578010" y="6232069"/>
            <a:ext cx="4857984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 B.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/>
              <a:t>láy</a:t>
            </a:r>
            <a:endParaRPr lang="en-US" sz="5400" b="1" dirty="0"/>
          </a:p>
        </p:txBody>
      </p:sp>
      <p:pic>
        <p:nvPicPr>
          <p:cNvPr id="7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77" y="6697900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ile:Green tick.pn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841" y="6286831"/>
            <a:ext cx="1361102" cy="13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52283" y="6232071"/>
            <a:ext cx="4857984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A.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/>
              <a:t>ghép</a:t>
            </a:r>
            <a:endParaRPr lang="en-US" sz="5400" b="1" dirty="0"/>
          </a:p>
        </p:txBody>
      </p:sp>
      <p:pic>
        <p:nvPicPr>
          <p:cNvPr id="10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46" y="6597385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4629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14596" y="495300"/>
            <a:ext cx="11538584" cy="2001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rgbClr val="FFFF00"/>
                </a:solidFill>
              </a:rPr>
              <a:t>3: </a:t>
            </a:r>
            <a:r>
              <a:rPr lang="en-US" sz="5400" b="1" i="1" dirty="0" err="1">
                <a:solidFill>
                  <a:srgbClr val="FFFF00"/>
                </a:solidFill>
              </a:rPr>
              <a:t>Đâu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là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tên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của</a:t>
            </a:r>
            <a:r>
              <a:rPr lang="en-US" sz="5400" b="1" i="1" dirty="0">
                <a:solidFill>
                  <a:srgbClr val="FFFF00"/>
                </a:solidFill>
              </a:rPr>
              <a:t> 1 </a:t>
            </a:r>
            <a:r>
              <a:rPr lang="en-US" sz="5400" b="1" i="1" dirty="0" err="1">
                <a:solidFill>
                  <a:srgbClr val="FFFF00"/>
                </a:solidFill>
              </a:rPr>
              <a:t>máy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tìm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kiếm</a:t>
            </a:r>
            <a:r>
              <a:rPr lang="en-US" sz="5400" b="1" i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6109" y="4603254"/>
            <a:ext cx="4985579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  A. Google</a:t>
            </a:r>
            <a:endParaRPr lang="en-US" sz="81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629917" y="4609785"/>
            <a:ext cx="4985579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  C. </a:t>
            </a:r>
            <a:r>
              <a:rPr lang="en-US" sz="5400" b="1" dirty="0" err="1"/>
              <a:t>Youtube</a:t>
            </a:r>
            <a:endParaRPr lang="en-US" sz="8100" b="1" dirty="0"/>
          </a:p>
        </p:txBody>
      </p:sp>
      <p:pic>
        <p:nvPicPr>
          <p:cNvPr id="7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175" y="5019349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ile:Green tick.pn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15" y="4886593"/>
            <a:ext cx="1361102" cy="13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691099" y="4609785"/>
            <a:ext cx="4985579" cy="1959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  B. Facebook	 </a:t>
            </a:r>
            <a:endParaRPr lang="en-US" sz="8100" b="1" dirty="0"/>
          </a:p>
        </p:txBody>
      </p:sp>
      <p:pic>
        <p:nvPicPr>
          <p:cNvPr id="10" name="Picture 2" descr="Creative Wrong Icon 3D Render 17785303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56" y="4913807"/>
            <a:ext cx="1338321" cy="13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1C73AB-E0DE-45A7-0FE2-6D8C7291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90"/>
            <a:ext cx="18288000" cy="102910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13383" y="367627"/>
            <a:ext cx="15412617" cy="2001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5400" b="1" i="1" dirty="0">
                <a:solidFill>
                  <a:srgbClr val="FFFF00"/>
                </a:solidFill>
              </a:rPr>
              <a:t>4: </a:t>
            </a:r>
            <a:r>
              <a:rPr lang="en-US" sz="5400" b="1" i="1" dirty="0" err="1">
                <a:solidFill>
                  <a:srgbClr val="FFFF00"/>
                </a:solidFill>
              </a:rPr>
              <a:t>Sắp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xếp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các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bước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theo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đúng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thứ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tự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để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tìm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kiếm</a:t>
            </a:r>
            <a:r>
              <a:rPr lang="en-US" sz="5400" b="1" i="1" dirty="0">
                <a:solidFill>
                  <a:srgbClr val="FFFF00"/>
                </a:solidFill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</a:rPr>
              <a:t>thông</a:t>
            </a:r>
            <a:r>
              <a:rPr lang="en-US" sz="5400" b="1" i="1" dirty="0">
                <a:solidFill>
                  <a:srgbClr val="FFFF00"/>
                </a:solidFill>
              </a:rPr>
              <a:t> tin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1459" y="6553462"/>
            <a:ext cx="11310539" cy="133832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chemeClr val="dk1"/>
                </a:solidFill>
              </a:rPr>
              <a:t>         C. </a:t>
            </a:r>
            <a:r>
              <a:rPr lang="en-US" sz="5400" b="1" dirty="0" err="1">
                <a:solidFill>
                  <a:schemeClr val="dk1"/>
                </a:solidFill>
              </a:rPr>
              <a:t>Xác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định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từ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khoá</a:t>
            </a:r>
            <a:endParaRPr lang="en-US" sz="5400" b="1" dirty="0">
              <a:solidFill>
                <a:schemeClr val="dk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3230" y="3051251"/>
            <a:ext cx="11288769" cy="13087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A. </a:t>
            </a:r>
            <a:r>
              <a:rPr lang="en-US" sz="5400" b="1" dirty="0" err="1"/>
              <a:t>Truy</a:t>
            </a:r>
            <a:r>
              <a:rPr lang="en-US" sz="5400" b="1" dirty="0"/>
              <a:t> </a:t>
            </a:r>
            <a:r>
              <a:rPr lang="en-US" sz="5400" b="1" dirty="0" err="1"/>
              <a:t>cập</a:t>
            </a:r>
            <a:r>
              <a:rPr lang="en-US" sz="5400" b="1" dirty="0"/>
              <a:t> </a:t>
            </a:r>
            <a:r>
              <a:rPr lang="en-US" sz="5400" b="1" dirty="0" err="1"/>
              <a:t>vào</a:t>
            </a:r>
            <a:r>
              <a:rPr lang="en-US" sz="5400" b="1" dirty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tìm</a:t>
            </a:r>
            <a:r>
              <a:rPr lang="en-US" sz="5400" b="1" dirty="0"/>
              <a:t> </a:t>
            </a:r>
            <a:r>
              <a:rPr lang="en-US" sz="5400" b="1" dirty="0" err="1"/>
              <a:t>kiếm</a:t>
            </a:r>
            <a:endParaRPr lang="en-US" sz="5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903231" y="4772497"/>
            <a:ext cx="11288768" cy="129559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dk1"/>
                </a:solidFill>
              </a:rPr>
              <a:t>B. </a:t>
            </a:r>
            <a:r>
              <a:rPr lang="en-US" sz="5400" b="1" dirty="0" err="1"/>
              <a:t>Gõ</a:t>
            </a:r>
            <a:r>
              <a:rPr lang="en-US" sz="5400" b="1" dirty="0"/>
              <a:t> </a:t>
            </a:r>
            <a:r>
              <a:rPr lang="en-US" sz="5400" b="1" dirty="0" err="1"/>
              <a:t>từ</a:t>
            </a:r>
            <a:r>
              <a:rPr lang="en-US" sz="5400" b="1" dirty="0"/>
              <a:t> </a:t>
            </a:r>
            <a:r>
              <a:rPr lang="en-US" sz="5400" b="1" dirty="0" err="1"/>
              <a:t>khoá</a:t>
            </a:r>
            <a:r>
              <a:rPr lang="en-US" sz="5400" b="1" dirty="0"/>
              <a:t> </a:t>
            </a:r>
            <a:r>
              <a:rPr lang="en-US" sz="5400" b="1" dirty="0" err="1"/>
              <a:t>vào</a:t>
            </a:r>
            <a:r>
              <a:rPr lang="en-US" sz="5400" b="1" dirty="0"/>
              <a:t> ô </a:t>
            </a:r>
            <a:r>
              <a:rPr lang="en-US" sz="5400" b="1" dirty="0" err="1"/>
              <a:t>tìm</a:t>
            </a:r>
            <a:r>
              <a:rPr lang="en-US" sz="5400" b="1" dirty="0"/>
              <a:t> </a:t>
            </a:r>
            <a:r>
              <a:rPr lang="en-US" sz="5400" b="1" dirty="0" err="1"/>
              <a:t>kiếm</a:t>
            </a:r>
            <a:endParaRPr lang="en-US" sz="5400" b="1" dirty="0">
              <a:solidFill>
                <a:schemeClr val="dk1"/>
              </a:solidFill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F9047FEB-6E1D-417E-7572-B8C041514C88}"/>
              </a:ext>
            </a:extLst>
          </p:cNvPr>
          <p:cNvSpPr/>
          <p:nvPr/>
        </p:nvSpPr>
        <p:spPr>
          <a:xfrm>
            <a:off x="881460" y="8311603"/>
            <a:ext cx="11843940" cy="160777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dk1"/>
                </a:solidFill>
              </a:rPr>
              <a:t>D. </a:t>
            </a:r>
            <a:r>
              <a:rPr lang="en-US" sz="5400" b="1" dirty="0" err="1">
                <a:solidFill>
                  <a:schemeClr val="dk1"/>
                </a:solidFill>
              </a:rPr>
              <a:t>Nháy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chuột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vào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một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siêu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liên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kết</a:t>
            </a:r>
            <a:r>
              <a:rPr lang="en-US" sz="5400" b="1" dirty="0">
                <a:solidFill>
                  <a:schemeClr val="dk1"/>
                </a:solidFill>
              </a:rPr>
              <a:t>  </a:t>
            </a:r>
            <a:r>
              <a:rPr lang="en-US" sz="5400" b="1" dirty="0" err="1">
                <a:solidFill>
                  <a:schemeClr val="dk1"/>
                </a:solidFill>
              </a:rPr>
              <a:t>để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mở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trang</a:t>
            </a:r>
            <a:r>
              <a:rPr lang="en-US" sz="5400" b="1" dirty="0">
                <a:solidFill>
                  <a:schemeClr val="dk1"/>
                </a:solidFill>
              </a:rPr>
              <a:t> web </a:t>
            </a:r>
            <a:r>
              <a:rPr lang="en-US" sz="5400" b="1" dirty="0" err="1">
                <a:solidFill>
                  <a:schemeClr val="dk1"/>
                </a:solidFill>
              </a:rPr>
              <a:t>xem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  <a:r>
              <a:rPr lang="en-US" sz="5400" b="1" dirty="0" err="1">
                <a:solidFill>
                  <a:schemeClr val="dk1"/>
                </a:solidFill>
              </a:rPr>
              <a:t>thông</a:t>
            </a:r>
            <a:r>
              <a:rPr lang="en-US" sz="5400" b="1" dirty="0">
                <a:solidFill>
                  <a:schemeClr val="dk1"/>
                </a:solidFill>
              </a:rPr>
              <a:t> tin chi </a:t>
            </a:r>
            <a:r>
              <a:rPr lang="en-US" sz="5400" b="1" dirty="0" err="1">
                <a:solidFill>
                  <a:schemeClr val="dk1"/>
                </a:solidFill>
              </a:rPr>
              <a:t>tiết</a:t>
            </a:r>
            <a:r>
              <a:rPr lang="en-US" sz="5400" b="1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097B4-6500-1D05-02B5-E74D2BE97833}"/>
              </a:ext>
            </a:extLst>
          </p:cNvPr>
          <p:cNvSpPr/>
          <p:nvPr/>
        </p:nvSpPr>
        <p:spPr>
          <a:xfrm>
            <a:off x="13716000" y="6553462"/>
            <a:ext cx="1191802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AF6F3D-42F8-2E49-4BAF-3B2BCF156D0B}"/>
              </a:ext>
            </a:extLst>
          </p:cNvPr>
          <p:cNvSpPr/>
          <p:nvPr/>
        </p:nvSpPr>
        <p:spPr>
          <a:xfrm>
            <a:off x="13716000" y="3036532"/>
            <a:ext cx="1191802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8000" b="1" cap="none" spc="0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B64519-CF9B-79D7-C818-9D574BA4BE9D}"/>
              </a:ext>
            </a:extLst>
          </p:cNvPr>
          <p:cNvSpPr/>
          <p:nvPr/>
        </p:nvSpPr>
        <p:spPr>
          <a:xfrm>
            <a:off x="13716000" y="4811398"/>
            <a:ext cx="1191802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616528-326C-B915-EBB7-F6A4D2C95562}"/>
              </a:ext>
            </a:extLst>
          </p:cNvPr>
          <p:cNvSpPr/>
          <p:nvPr/>
        </p:nvSpPr>
        <p:spPr>
          <a:xfrm>
            <a:off x="13726886" y="8409194"/>
            <a:ext cx="1191802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57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ink flowers&#10;&#10;Description automatically generated">
            <a:extLst>
              <a:ext uri="{FF2B5EF4-FFF2-40B4-BE49-F238E27FC236}">
                <a16:creationId xmlns:a16="http://schemas.microsoft.com/office/drawing/2014/main" id="{9E52EE1D-BE34-9D0A-D783-7E091100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5" t="37007" r="1446" b="20161"/>
          <a:stretch>
            <a:fillRect/>
          </a:stretch>
        </p:blipFill>
        <p:spPr>
          <a:xfrm>
            <a:off x="423976" y="1153808"/>
            <a:ext cx="17440048" cy="6428093"/>
          </a:xfrm>
          <a:custGeom>
            <a:avLst/>
            <a:gdLst/>
            <a:ahLst/>
            <a:cxnLst/>
            <a:rect l="l" t="t" r="r" b="b"/>
            <a:pathLst>
              <a:path w="10625436" h="3056148">
                <a:moveTo>
                  <a:pt x="6391275" y="2709230"/>
                </a:moveTo>
                <a:lnTo>
                  <a:pt x="6391275" y="2800312"/>
                </a:lnTo>
                <a:lnTo>
                  <a:pt x="6435142" y="2800312"/>
                </a:lnTo>
                <a:cubicBezTo>
                  <a:pt x="6447197" y="2800312"/>
                  <a:pt x="6457243" y="2798359"/>
                  <a:pt x="6465280" y="2794452"/>
                </a:cubicBezTo>
                <a:cubicBezTo>
                  <a:pt x="6473317" y="2790546"/>
                  <a:pt x="6479344" y="2785020"/>
                  <a:pt x="6483363" y="2777877"/>
                </a:cubicBezTo>
                <a:cubicBezTo>
                  <a:pt x="6487381" y="2770733"/>
                  <a:pt x="6489390" y="2762250"/>
                  <a:pt x="6489390" y="2752427"/>
                </a:cubicBezTo>
                <a:cubicBezTo>
                  <a:pt x="6489390" y="2736577"/>
                  <a:pt x="6484925" y="2725415"/>
                  <a:pt x="6475995" y="2718941"/>
                </a:cubicBezTo>
                <a:cubicBezTo>
                  <a:pt x="6467065" y="2712467"/>
                  <a:pt x="6457355" y="2709230"/>
                  <a:pt x="6446863" y="2709230"/>
                </a:cubicBezTo>
                <a:close/>
                <a:moveTo>
                  <a:pt x="3419475" y="2709230"/>
                </a:moveTo>
                <a:lnTo>
                  <a:pt x="3419475" y="2800312"/>
                </a:lnTo>
                <a:lnTo>
                  <a:pt x="3463342" y="2800312"/>
                </a:lnTo>
                <a:cubicBezTo>
                  <a:pt x="3475397" y="2800312"/>
                  <a:pt x="3485443" y="2798359"/>
                  <a:pt x="3493480" y="2794452"/>
                </a:cubicBezTo>
                <a:cubicBezTo>
                  <a:pt x="3501517" y="2790546"/>
                  <a:pt x="3507544" y="2785020"/>
                  <a:pt x="3511563" y="2777877"/>
                </a:cubicBezTo>
                <a:cubicBezTo>
                  <a:pt x="3515581" y="2770733"/>
                  <a:pt x="3517590" y="2762250"/>
                  <a:pt x="3517590" y="2752427"/>
                </a:cubicBezTo>
                <a:cubicBezTo>
                  <a:pt x="3517590" y="2736577"/>
                  <a:pt x="3513125" y="2725415"/>
                  <a:pt x="3504196" y="2718941"/>
                </a:cubicBezTo>
                <a:cubicBezTo>
                  <a:pt x="3495266" y="2712467"/>
                  <a:pt x="3485555" y="2709230"/>
                  <a:pt x="3475063" y="2709230"/>
                </a:cubicBezTo>
                <a:close/>
                <a:moveTo>
                  <a:pt x="7572375" y="2605422"/>
                </a:moveTo>
                <a:lnTo>
                  <a:pt x="7926995" y="2605422"/>
                </a:lnTo>
                <a:lnTo>
                  <a:pt x="7926995" y="2713918"/>
                </a:lnTo>
                <a:lnTo>
                  <a:pt x="7815821" y="2713918"/>
                </a:lnTo>
                <a:lnTo>
                  <a:pt x="7815821" y="3056148"/>
                </a:lnTo>
                <a:lnTo>
                  <a:pt x="7684219" y="3056148"/>
                </a:lnTo>
                <a:lnTo>
                  <a:pt x="7684219" y="2713918"/>
                </a:lnTo>
                <a:lnTo>
                  <a:pt x="7572375" y="2713918"/>
                </a:lnTo>
                <a:close/>
                <a:moveTo>
                  <a:pt x="7212173" y="2605422"/>
                </a:moveTo>
                <a:lnTo>
                  <a:pt x="7531633" y="2605422"/>
                </a:lnTo>
                <a:lnTo>
                  <a:pt x="7531633" y="2713918"/>
                </a:lnTo>
                <a:lnTo>
                  <a:pt x="7343775" y="2713918"/>
                </a:lnTo>
                <a:lnTo>
                  <a:pt x="7343775" y="2776872"/>
                </a:lnTo>
                <a:lnTo>
                  <a:pt x="7509867" y="2776872"/>
                </a:lnTo>
                <a:lnTo>
                  <a:pt x="7509867" y="2881349"/>
                </a:lnTo>
                <a:lnTo>
                  <a:pt x="7343775" y="2881349"/>
                </a:lnTo>
                <a:lnTo>
                  <a:pt x="7343775" y="2947652"/>
                </a:lnTo>
                <a:lnTo>
                  <a:pt x="7531633" y="2947652"/>
                </a:lnTo>
                <a:lnTo>
                  <a:pt x="7531633" y="3056148"/>
                </a:lnTo>
                <a:lnTo>
                  <a:pt x="7212173" y="3056148"/>
                </a:lnTo>
                <a:close/>
                <a:moveTo>
                  <a:pt x="6707349" y="2605422"/>
                </a:moveTo>
                <a:lnTo>
                  <a:pt x="6834262" y="2605422"/>
                </a:lnTo>
                <a:lnTo>
                  <a:pt x="6996671" y="2851881"/>
                </a:lnTo>
                <a:lnTo>
                  <a:pt x="6996671" y="2605422"/>
                </a:lnTo>
                <a:lnTo>
                  <a:pt x="7120235" y="2605422"/>
                </a:lnTo>
                <a:lnTo>
                  <a:pt x="7120235" y="3056148"/>
                </a:lnTo>
                <a:lnTo>
                  <a:pt x="6993991" y="3056148"/>
                </a:lnTo>
                <a:lnTo>
                  <a:pt x="6830243" y="2806675"/>
                </a:lnTo>
                <a:lnTo>
                  <a:pt x="6830243" y="3056148"/>
                </a:lnTo>
                <a:lnTo>
                  <a:pt x="6707349" y="3056148"/>
                </a:lnTo>
                <a:close/>
                <a:moveTo>
                  <a:pt x="6259673" y="2605422"/>
                </a:moveTo>
                <a:lnTo>
                  <a:pt x="6455903" y="2605422"/>
                </a:lnTo>
                <a:cubicBezTo>
                  <a:pt x="6489167" y="2605422"/>
                  <a:pt x="6518579" y="2609385"/>
                  <a:pt x="6544140" y="2617310"/>
                </a:cubicBezTo>
                <a:cubicBezTo>
                  <a:pt x="6569701" y="2625235"/>
                  <a:pt x="6589737" y="2638573"/>
                  <a:pt x="6604248" y="2657326"/>
                </a:cubicBezTo>
                <a:cubicBezTo>
                  <a:pt x="6618759" y="2676078"/>
                  <a:pt x="6626014" y="2701751"/>
                  <a:pt x="6626014" y="2734344"/>
                </a:cubicBezTo>
                <a:cubicBezTo>
                  <a:pt x="6626014" y="2762696"/>
                  <a:pt x="6617977" y="2786750"/>
                  <a:pt x="6601904" y="2806507"/>
                </a:cubicBezTo>
                <a:cubicBezTo>
                  <a:pt x="6585831" y="2826264"/>
                  <a:pt x="6563395" y="2841166"/>
                  <a:pt x="6534597" y="2851212"/>
                </a:cubicBezTo>
                <a:cubicBezTo>
                  <a:pt x="6556921" y="2854560"/>
                  <a:pt x="6573999" y="2860644"/>
                  <a:pt x="6585831" y="2869462"/>
                </a:cubicBezTo>
                <a:cubicBezTo>
                  <a:pt x="6597663" y="2878280"/>
                  <a:pt x="6606815" y="2890056"/>
                  <a:pt x="6613289" y="2904790"/>
                </a:cubicBezTo>
                <a:cubicBezTo>
                  <a:pt x="6619763" y="2919524"/>
                  <a:pt x="6626014" y="2937272"/>
                  <a:pt x="6632041" y="2958033"/>
                </a:cubicBezTo>
                <a:lnTo>
                  <a:pt x="6661509" y="3056148"/>
                </a:lnTo>
                <a:lnTo>
                  <a:pt x="6527229" y="3056148"/>
                </a:lnTo>
                <a:lnTo>
                  <a:pt x="6509481" y="2986831"/>
                </a:lnTo>
                <a:cubicBezTo>
                  <a:pt x="6503677" y="2964954"/>
                  <a:pt x="6498041" y="2947987"/>
                  <a:pt x="6492571" y="2935932"/>
                </a:cubicBezTo>
                <a:cubicBezTo>
                  <a:pt x="6487101" y="2923877"/>
                  <a:pt x="6479735" y="2915505"/>
                  <a:pt x="6470470" y="2910817"/>
                </a:cubicBezTo>
                <a:cubicBezTo>
                  <a:pt x="6461205" y="2906129"/>
                  <a:pt x="6448090" y="2903785"/>
                  <a:pt x="6431123" y="2903785"/>
                </a:cubicBezTo>
                <a:lnTo>
                  <a:pt x="6391275" y="2903785"/>
                </a:lnTo>
                <a:lnTo>
                  <a:pt x="6391275" y="3056148"/>
                </a:lnTo>
                <a:lnTo>
                  <a:pt x="6259673" y="3056148"/>
                </a:lnTo>
                <a:close/>
                <a:moveTo>
                  <a:pt x="5859623" y="2605422"/>
                </a:moveTo>
                <a:lnTo>
                  <a:pt x="6179083" y="2605422"/>
                </a:lnTo>
                <a:lnTo>
                  <a:pt x="6179083" y="2713918"/>
                </a:lnTo>
                <a:lnTo>
                  <a:pt x="5991225" y="2713918"/>
                </a:lnTo>
                <a:lnTo>
                  <a:pt x="5991225" y="2776872"/>
                </a:lnTo>
                <a:lnTo>
                  <a:pt x="6157317" y="2776872"/>
                </a:lnTo>
                <a:lnTo>
                  <a:pt x="6157317" y="2881349"/>
                </a:lnTo>
                <a:lnTo>
                  <a:pt x="5991225" y="2881349"/>
                </a:lnTo>
                <a:lnTo>
                  <a:pt x="5991225" y="2947652"/>
                </a:lnTo>
                <a:lnTo>
                  <a:pt x="6179083" y="2947652"/>
                </a:lnTo>
                <a:lnTo>
                  <a:pt x="6179083" y="3056148"/>
                </a:lnTo>
                <a:lnTo>
                  <a:pt x="5859623" y="3056148"/>
                </a:lnTo>
                <a:close/>
                <a:moveTo>
                  <a:pt x="5457825" y="2605422"/>
                </a:moveTo>
                <a:lnTo>
                  <a:pt x="5812445" y="2605422"/>
                </a:lnTo>
                <a:lnTo>
                  <a:pt x="5812445" y="2713918"/>
                </a:lnTo>
                <a:lnTo>
                  <a:pt x="5701271" y="2713918"/>
                </a:lnTo>
                <a:lnTo>
                  <a:pt x="5701271" y="3056148"/>
                </a:lnTo>
                <a:lnTo>
                  <a:pt x="5569669" y="3056148"/>
                </a:lnTo>
                <a:lnTo>
                  <a:pt x="5569669" y="2713918"/>
                </a:lnTo>
                <a:lnTo>
                  <a:pt x="5457825" y="2713918"/>
                </a:lnTo>
                <a:close/>
                <a:moveTo>
                  <a:pt x="4992849" y="2605422"/>
                </a:moveTo>
                <a:lnTo>
                  <a:pt x="5119762" y="2605422"/>
                </a:lnTo>
                <a:lnTo>
                  <a:pt x="5282171" y="2851881"/>
                </a:lnTo>
                <a:lnTo>
                  <a:pt x="5282171" y="2605422"/>
                </a:lnTo>
                <a:lnTo>
                  <a:pt x="5405735" y="2605422"/>
                </a:lnTo>
                <a:lnTo>
                  <a:pt x="5405735" y="3056148"/>
                </a:lnTo>
                <a:lnTo>
                  <a:pt x="5279491" y="3056148"/>
                </a:lnTo>
                <a:lnTo>
                  <a:pt x="5115743" y="2806675"/>
                </a:lnTo>
                <a:lnTo>
                  <a:pt x="5115743" y="3056148"/>
                </a:lnTo>
                <a:lnTo>
                  <a:pt x="4992849" y="3056148"/>
                </a:lnTo>
                <a:close/>
                <a:moveTo>
                  <a:pt x="4773773" y="2605422"/>
                </a:moveTo>
                <a:lnTo>
                  <a:pt x="4905375" y="2605422"/>
                </a:lnTo>
                <a:lnTo>
                  <a:pt x="4905375" y="3056148"/>
                </a:lnTo>
                <a:lnTo>
                  <a:pt x="4773773" y="3056148"/>
                </a:lnTo>
                <a:close/>
                <a:moveTo>
                  <a:pt x="4135599" y="2605422"/>
                </a:moveTo>
                <a:lnTo>
                  <a:pt x="4262512" y="2605422"/>
                </a:lnTo>
                <a:lnTo>
                  <a:pt x="4424921" y="2851881"/>
                </a:lnTo>
                <a:lnTo>
                  <a:pt x="4424921" y="2605422"/>
                </a:lnTo>
                <a:lnTo>
                  <a:pt x="4548485" y="2605422"/>
                </a:lnTo>
                <a:lnTo>
                  <a:pt x="4548485" y="3056148"/>
                </a:lnTo>
                <a:lnTo>
                  <a:pt x="4422242" y="3056148"/>
                </a:lnTo>
                <a:lnTo>
                  <a:pt x="4258494" y="2806675"/>
                </a:lnTo>
                <a:lnTo>
                  <a:pt x="4258494" y="3056148"/>
                </a:lnTo>
                <a:lnTo>
                  <a:pt x="4135599" y="3056148"/>
                </a:lnTo>
                <a:close/>
                <a:moveTo>
                  <a:pt x="3735549" y="2605422"/>
                </a:moveTo>
                <a:lnTo>
                  <a:pt x="4055009" y="2605422"/>
                </a:lnTo>
                <a:lnTo>
                  <a:pt x="4055009" y="2713918"/>
                </a:lnTo>
                <a:lnTo>
                  <a:pt x="3867150" y="2713918"/>
                </a:lnTo>
                <a:lnTo>
                  <a:pt x="3867150" y="2776872"/>
                </a:lnTo>
                <a:lnTo>
                  <a:pt x="4033243" y="2776872"/>
                </a:lnTo>
                <a:lnTo>
                  <a:pt x="4033243" y="2881349"/>
                </a:lnTo>
                <a:lnTo>
                  <a:pt x="3867150" y="2881349"/>
                </a:lnTo>
                <a:lnTo>
                  <a:pt x="3867150" y="2947652"/>
                </a:lnTo>
                <a:lnTo>
                  <a:pt x="4055009" y="2947652"/>
                </a:lnTo>
                <a:lnTo>
                  <a:pt x="4055009" y="3056148"/>
                </a:lnTo>
                <a:lnTo>
                  <a:pt x="3735549" y="3056148"/>
                </a:lnTo>
                <a:close/>
                <a:moveTo>
                  <a:pt x="3287874" y="2605422"/>
                </a:moveTo>
                <a:lnTo>
                  <a:pt x="3484104" y="2605422"/>
                </a:lnTo>
                <a:cubicBezTo>
                  <a:pt x="3517367" y="2605422"/>
                  <a:pt x="3546779" y="2609385"/>
                  <a:pt x="3572340" y="2617310"/>
                </a:cubicBezTo>
                <a:cubicBezTo>
                  <a:pt x="3597901" y="2625235"/>
                  <a:pt x="3617937" y="2638573"/>
                  <a:pt x="3632448" y="2657326"/>
                </a:cubicBezTo>
                <a:cubicBezTo>
                  <a:pt x="3646959" y="2676078"/>
                  <a:pt x="3654215" y="2701751"/>
                  <a:pt x="3654215" y="2734344"/>
                </a:cubicBezTo>
                <a:cubicBezTo>
                  <a:pt x="3654215" y="2762696"/>
                  <a:pt x="3646178" y="2786750"/>
                  <a:pt x="3630104" y="2806507"/>
                </a:cubicBezTo>
                <a:cubicBezTo>
                  <a:pt x="3614031" y="2826264"/>
                  <a:pt x="3591595" y="2841166"/>
                  <a:pt x="3562797" y="2851212"/>
                </a:cubicBezTo>
                <a:cubicBezTo>
                  <a:pt x="3585121" y="2854560"/>
                  <a:pt x="3602199" y="2860644"/>
                  <a:pt x="3614031" y="2869462"/>
                </a:cubicBezTo>
                <a:cubicBezTo>
                  <a:pt x="3625863" y="2878280"/>
                  <a:pt x="3635015" y="2890056"/>
                  <a:pt x="3641489" y="2904790"/>
                </a:cubicBezTo>
                <a:cubicBezTo>
                  <a:pt x="3647964" y="2919524"/>
                  <a:pt x="3654215" y="2937272"/>
                  <a:pt x="3660242" y="2958033"/>
                </a:cubicBezTo>
                <a:lnTo>
                  <a:pt x="3689710" y="3056148"/>
                </a:lnTo>
                <a:lnTo>
                  <a:pt x="3555430" y="3056148"/>
                </a:lnTo>
                <a:lnTo>
                  <a:pt x="3537682" y="2986831"/>
                </a:lnTo>
                <a:cubicBezTo>
                  <a:pt x="3531878" y="2964954"/>
                  <a:pt x="3526241" y="2947987"/>
                  <a:pt x="3520771" y="2935932"/>
                </a:cubicBezTo>
                <a:cubicBezTo>
                  <a:pt x="3515302" y="2923877"/>
                  <a:pt x="3507935" y="2915505"/>
                  <a:pt x="3498671" y="2910817"/>
                </a:cubicBezTo>
                <a:cubicBezTo>
                  <a:pt x="3489406" y="2906129"/>
                  <a:pt x="3476291" y="2903785"/>
                  <a:pt x="3459324" y="2903785"/>
                </a:cubicBezTo>
                <a:lnTo>
                  <a:pt x="3419475" y="2903785"/>
                </a:lnTo>
                <a:lnTo>
                  <a:pt x="3419475" y="3056148"/>
                </a:lnTo>
                <a:lnTo>
                  <a:pt x="3287874" y="3056148"/>
                </a:lnTo>
                <a:close/>
                <a:moveTo>
                  <a:pt x="2886075" y="2605422"/>
                </a:moveTo>
                <a:lnTo>
                  <a:pt x="3240695" y="2605422"/>
                </a:lnTo>
                <a:lnTo>
                  <a:pt x="3240695" y="2713918"/>
                </a:lnTo>
                <a:lnTo>
                  <a:pt x="3129521" y="2713918"/>
                </a:lnTo>
                <a:lnTo>
                  <a:pt x="3129521" y="3056148"/>
                </a:lnTo>
                <a:lnTo>
                  <a:pt x="2997919" y="3056148"/>
                </a:lnTo>
                <a:lnTo>
                  <a:pt x="2997919" y="2713918"/>
                </a:lnTo>
                <a:lnTo>
                  <a:pt x="2886075" y="2713918"/>
                </a:lnTo>
                <a:close/>
                <a:moveTo>
                  <a:pt x="3841031" y="2476500"/>
                </a:moveTo>
                <a:lnTo>
                  <a:pt x="3950196" y="2476500"/>
                </a:lnTo>
                <a:lnTo>
                  <a:pt x="4020183" y="2571936"/>
                </a:lnTo>
                <a:lnTo>
                  <a:pt x="3929770" y="2571936"/>
                </a:lnTo>
                <a:lnTo>
                  <a:pt x="3895949" y="2524720"/>
                </a:lnTo>
                <a:lnTo>
                  <a:pt x="3862462" y="2571936"/>
                </a:lnTo>
                <a:lnTo>
                  <a:pt x="3770710" y="2571936"/>
                </a:lnTo>
                <a:close/>
                <a:moveTo>
                  <a:pt x="1128118" y="2252253"/>
                </a:moveTo>
                <a:cubicBezTo>
                  <a:pt x="1150666" y="2252253"/>
                  <a:pt x="1167521" y="2257332"/>
                  <a:pt x="1178682" y="2267489"/>
                </a:cubicBezTo>
                <a:cubicBezTo>
                  <a:pt x="1189844" y="2277647"/>
                  <a:pt x="1195425" y="2290874"/>
                  <a:pt x="1195425" y="2307171"/>
                </a:cubicBezTo>
                <a:cubicBezTo>
                  <a:pt x="1195425" y="2322798"/>
                  <a:pt x="1189844" y="2335801"/>
                  <a:pt x="1178682" y="2346182"/>
                </a:cubicBezTo>
                <a:cubicBezTo>
                  <a:pt x="1167521" y="2356563"/>
                  <a:pt x="1150666" y="2361753"/>
                  <a:pt x="1128118" y="2361753"/>
                </a:cubicBezTo>
                <a:cubicBezTo>
                  <a:pt x="1105793" y="2361753"/>
                  <a:pt x="1089163" y="2356563"/>
                  <a:pt x="1078224" y="2346182"/>
                </a:cubicBezTo>
                <a:cubicBezTo>
                  <a:pt x="1067284" y="2335801"/>
                  <a:pt x="1061815" y="2322798"/>
                  <a:pt x="1061815" y="2307171"/>
                </a:cubicBezTo>
                <a:cubicBezTo>
                  <a:pt x="1061815" y="2290874"/>
                  <a:pt x="1067284" y="2277647"/>
                  <a:pt x="1078224" y="2267489"/>
                </a:cubicBezTo>
                <a:cubicBezTo>
                  <a:pt x="1089163" y="2257332"/>
                  <a:pt x="1105793" y="2252253"/>
                  <a:pt x="1128118" y="2252253"/>
                </a:cubicBezTo>
                <a:close/>
                <a:moveTo>
                  <a:pt x="2821819" y="1906674"/>
                </a:moveTo>
                <a:lnTo>
                  <a:pt x="2780631" y="2056023"/>
                </a:lnTo>
                <a:lnTo>
                  <a:pt x="2863007" y="2056023"/>
                </a:lnTo>
                <a:close/>
                <a:moveTo>
                  <a:pt x="8418240" y="1881225"/>
                </a:moveTo>
                <a:cubicBezTo>
                  <a:pt x="8396585" y="1881225"/>
                  <a:pt x="8379172" y="1886638"/>
                  <a:pt x="8366001" y="1897465"/>
                </a:cubicBezTo>
                <a:cubicBezTo>
                  <a:pt x="8352830" y="1908293"/>
                  <a:pt x="8343342" y="1922859"/>
                  <a:pt x="8337538" y="1941165"/>
                </a:cubicBezTo>
                <a:cubicBezTo>
                  <a:pt x="8331733" y="1959471"/>
                  <a:pt x="8328831" y="1979898"/>
                  <a:pt x="8328831" y="2002445"/>
                </a:cubicBezTo>
                <a:cubicBezTo>
                  <a:pt x="8328831" y="2025216"/>
                  <a:pt x="8331733" y="2045754"/>
                  <a:pt x="8337538" y="2064060"/>
                </a:cubicBezTo>
                <a:cubicBezTo>
                  <a:pt x="8343342" y="2082366"/>
                  <a:pt x="8352830" y="2096821"/>
                  <a:pt x="8366001" y="2107425"/>
                </a:cubicBezTo>
                <a:cubicBezTo>
                  <a:pt x="8379172" y="2118029"/>
                  <a:pt x="8396585" y="2123331"/>
                  <a:pt x="8418240" y="2123331"/>
                </a:cubicBezTo>
                <a:cubicBezTo>
                  <a:pt x="8439894" y="2123331"/>
                  <a:pt x="8457307" y="2117750"/>
                  <a:pt x="8470478" y="2106588"/>
                </a:cubicBezTo>
                <a:cubicBezTo>
                  <a:pt x="8483650" y="2095425"/>
                  <a:pt x="8493193" y="2080636"/>
                  <a:pt x="8499109" y="2062218"/>
                </a:cubicBezTo>
                <a:cubicBezTo>
                  <a:pt x="8505025" y="2043801"/>
                  <a:pt x="8507983" y="2023876"/>
                  <a:pt x="8507983" y="2002445"/>
                </a:cubicBezTo>
                <a:cubicBezTo>
                  <a:pt x="8507983" y="1980791"/>
                  <a:pt x="8505025" y="1960755"/>
                  <a:pt x="8499109" y="1942337"/>
                </a:cubicBezTo>
                <a:cubicBezTo>
                  <a:pt x="8493193" y="1923920"/>
                  <a:pt x="8483650" y="1909130"/>
                  <a:pt x="8470478" y="1897968"/>
                </a:cubicBezTo>
                <a:cubicBezTo>
                  <a:pt x="8457307" y="1886806"/>
                  <a:pt x="8439894" y="1881225"/>
                  <a:pt x="8418240" y="1881225"/>
                </a:cubicBezTo>
                <a:close/>
                <a:moveTo>
                  <a:pt x="10212549" y="1776747"/>
                </a:moveTo>
                <a:lnTo>
                  <a:pt x="10339462" y="1776747"/>
                </a:lnTo>
                <a:lnTo>
                  <a:pt x="10501871" y="2023207"/>
                </a:lnTo>
                <a:lnTo>
                  <a:pt x="10501871" y="1776747"/>
                </a:lnTo>
                <a:lnTo>
                  <a:pt x="10625436" y="1776747"/>
                </a:lnTo>
                <a:lnTo>
                  <a:pt x="10625436" y="2227473"/>
                </a:lnTo>
                <a:lnTo>
                  <a:pt x="10499192" y="2227473"/>
                </a:lnTo>
                <a:lnTo>
                  <a:pt x="10335444" y="1978000"/>
                </a:lnTo>
                <a:lnTo>
                  <a:pt x="10335444" y="2227473"/>
                </a:lnTo>
                <a:lnTo>
                  <a:pt x="10212549" y="2227473"/>
                </a:lnTo>
                <a:close/>
                <a:moveTo>
                  <a:pt x="9810751" y="1776747"/>
                </a:moveTo>
                <a:lnTo>
                  <a:pt x="10165371" y="1776747"/>
                </a:lnTo>
                <a:lnTo>
                  <a:pt x="10165371" y="1885243"/>
                </a:lnTo>
                <a:lnTo>
                  <a:pt x="10054196" y="1885243"/>
                </a:lnTo>
                <a:lnTo>
                  <a:pt x="10054196" y="2227473"/>
                </a:lnTo>
                <a:lnTo>
                  <a:pt x="9922595" y="2227473"/>
                </a:lnTo>
                <a:lnTo>
                  <a:pt x="9922595" y="1885243"/>
                </a:lnTo>
                <a:lnTo>
                  <a:pt x="9810751" y="1885243"/>
                </a:lnTo>
                <a:close/>
                <a:moveTo>
                  <a:pt x="8717124" y="1776747"/>
                </a:moveTo>
                <a:lnTo>
                  <a:pt x="8844037" y="1776747"/>
                </a:lnTo>
                <a:lnTo>
                  <a:pt x="9006446" y="2023207"/>
                </a:lnTo>
                <a:lnTo>
                  <a:pt x="9006446" y="1776747"/>
                </a:lnTo>
                <a:lnTo>
                  <a:pt x="9130010" y="1776747"/>
                </a:lnTo>
                <a:lnTo>
                  <a:pt x="9130010" y="2227473"/>
                </a:lnTo>
                <a:lnTo>
                  <a:pt x="9003767" y="2227473"/>
                </a:lnTo>
                <a:lnTo>
                  <a:pt x="8840019" y="1978000"/>
                </a:lnTo>
                <a:lnTo>
                  <a:pt x="8840019" y="2227473"/>
                </a:lnTo>
                <a:lnTo>
                  <a:pt x="8717124" y="2227473"/>
                </a:lnTo>
                <a:close/>
                <a:moveTo>
                  <a:pt x="7697949" y="1776747"/>
                </a:moveTo>
                <a:lnTo>
                  <a:pt x="7829550" y="1776747"/>
                </a:lnTo>
                <a:lnTo>
                  <a:pt x="7829550" y="1938821"/>
                </a:lnTo>
                <a:lnTo>
                  <a:pt x="7987271" y="1938821"/>
                </a:lnTo>
                <a:lnTo>
                  <a:pt x="7987271" y="1776747"/>
                </a:lnTo>
                <a:lnTo>
                  <a:pt x="8119877" y="1776747"/>
                </a:lnTo>
                <a:lnTo>
                  <a:pt x="8119877" y="2227473"/>
                </a:lnTo>
                <a:lnTo>
                  <a:pt x="7987271" y="2227473"/>
                </a:lnTo>
                <a:lnTo>
                  <a:pt x="7987271" y="2055353"/>
                </a:lnTo>
                <a:lnTo>
                  <a:pt x="7829550" y="2055353"/>
                </a:lnTo>
                <a:lnTo>
                  <a:pt x="7829550" y="2227473"/>
                </a:lnTo>
                <a:lnTo>
                  <a:pt x="7697949" y="2227473"/>
                </a:lnTo>
                <a:close/>
                <a:moveTo>
                  <a:pt x="7296150" y="1776747"/>
                </a:moveTo>
                <a:lnTo>
                  <a:pt x="7650770" y="1776747"/>
                </a:lnTo>
                <a:lnTo>
                  <a:pt x="7650770" y="1885243"/>
                </a:lnTo>
                <a:lnTo>
                  <a:pt x="7539595" y="1885243"/>
                </a:lnTo>
                <a:lnTo>
                  <a:pt x="7539595" y="2227473"/>
                </a:lnTo>
                <a:lnTo>
                  <a:pt x="7407995" y="2227473"/>
                </a:lnTo>
                <a:lnTo>
                  <a:pt x="7407995" y="1885243"/>
                </a:lnTo>
                <a:lnTo>
                  <a:pt x="7296150" y="1885243"/>
                </a:lnTo>
                <a:close/>
                <a:moveTo>
                  <a:pt x="6621623" y="1776747"/>
                </a:moveTo>
                <a:lnTo>
                  <a:pt x="6776665" y="1776747"/>
                </a:lnTo>
                <a:lnTo>
                  <a:pt x="6870597" y="1944482"/>
                </a:lnTo>
                <a:lnTo>
                  <a:pt x="6961845" y="1776747"/>
                </a:lnTo>
                <a:lnTo>
                  <a:pt x="7111863" y="1776747"/>
                </a:lnTo>
                <a:lnTo>
                  <a:pt x="7111863" y="2227473"/>
                </a:lnTo>
                <a:lnTo>
                  <a:pt x="6982941" y="2227473"/>
                </a:lnTo>
                <a:lnTo>
                  <a:pt x="6982941" y="1938905"/>
                </a:lnTo>
                <a:lnTo>
                  <a:pt x="6905588" y="2087500"/>
                </a:lnTo>
                <a:lnTo>
                  <a:pt x="6827565" y="2087500"/>
                </a:lnTo>
                <a:lnTo>
                  <a:pt x="6747867" y="1936269"/>
                </a:lnTo>
                <a:lnTo>
                  <a:pt x="6747867" y="2227473"/>
                </a:lnTo>
                <a:lnTo>
                  <a:pt x="6621623" y="2227473"/>
                </a:lnTo>
                <a:close/>
                <a:moveTo>
                  <a:pt x="6221573" y="1776747"/>
                </a:moveTo>
                <a:lnTo>
                  <a:pt x="6541033" y="1776747"/>
                </a:lnTo>
                <a:lnTo>
                  <a:pt x="6541033" y="1885243"/>
                </a:lnTo>
                <a:lnTo>
                  <a:pt x="6353175" y="1885243"/>
                </a:lnTo>
                <a:lnTo>
                  <a:pt x="6353175" y="1948197"/>
                </a:lnTo>
                <a:lnTo>
                  <a:pt x="6519267" y="1948197"/>
                </a:lnTo>
                <a:lnTo>
                  <a:pt x="6519267" y="2052675"/>
                </a:lnTo>
                <a:lnTo>
                  <a:pt x="6353175" y="2052675"/>
                </a:lnTo>
                <a:lnTo>
                  <a:pt x="6353175" y="2118977"/>
                </a:lnTo>
                <a:lnTo>
                  <a:pt x="6541033" y="2118977"/>
                </a:lnTo>
                <a:lnTo>
                  <a:pt x="6541033" y="2227473"/>
                </a:lnTo>
                <a:lnTo>
                  <a:pt x="6221573" y="2227473"/>
                </a:lnTo>
                <a:close/>
                <a:moveTo>
                  <a:pt x="6002499" y="1776747"/>
                </a:moveTo>
                <a:lnTo>
                  <a:pt x="6134100" y="1776747"/>
                </a:lnTo>
                <a:lnTo>
                  <a:pt x="6134100" y="2227473"/>
                </a:lnTo>
                <a:lnTo>
                  <a:pt x="6002499" y="2227473"/>
                </a:lnTo>
                <a:close/>
                <a:moveTo>
                  <a:pt x="5545299" y="1776747"/>
                </a:moveTo>
                <a:lnTo>
                  <a:pt x="5676900" y="1776747"/>
                </a:lnTo>
                <a:lnTo>
                  <a:pt x="5676900" y="1990055"/>
                </a:lnTo>
                <a:lnTo>
                  <a:pt x="5812855" y="1776747"/>
                </a:lnTo>
                <a:lnTo>
                  <a:pt x="5956176" y="1776747"/>
                </a:lnTo>
                <a:lnTo>
                  <a:pt x="5811515" y="1986707"/>
                </a:lnTo>
                <a:lnTo>
                  <a:pt x="5961534" y="2227473"/>
                </a:lnTo>
                <a:lnTo>
                  <a:pt x="5814863" y="2227473"/>
                </a:lnTo>
                <a:lnTo>
                  <a:pt x="5676900" y="1997087"/>
                </a:lnTo>
                <a:lnTo>
                  <a:pt x="5676900" y="2227473"/>
                </a:lnTo>
                <a:lnTo>
                  <a:pt x="5545299" y="2227473"/>
                </a:lnTo>
                <a:close/>
                <a:moveTo>
                  <a:pt x="4821399" y="1776747"/>
                </a:moveTo>
                <a:lnTo>
                  <a:pt x="4976441" y="1776747"/>
                </a:lnTo>
                <a:lnTo>
                  <a:pt x="5070372" y="1944482"/>
                </a:lnTo>
                <a:lnTo>
                  <a:pt x="5161620" y="1776747"/>
                </a:lnTo>
                <a:lnTo>
                  <a:pt x="5311639" y="1776747"/>
                </a:lnTo>
                <a:lnTo>
                  <a:pt x="5311639" y="2227473"/>
                </a:lnTo>
                <a:lnTo>
                  <a:pt x="5182716" y="2227473"/>
                </a:lnTo>
                <a:lnTo>
                  <a:pt x="5182716" y="1938905"/>
                </a:lnTo>
                <a:lnTo>
                  <a:pt x="5105363" y="2087500"/>
                </a:lnTo>
                <a:lnTo>
                  <a:pt x="5027339" y="2087500"/>
                </a:lnTo>
                <a:lnTo>
                  <a:pt x="4947642" y="1936269"/>
                </a:lnTo>
                <a:lnTo>
                  <a:pt x="4947642" y="2227473"/>
                </a:lnTo>
                <a:lnTo>
                  <a:pt x="4821399" y="2227473"/>
                </a:lnTo>
                <a:close/>
                <a:moveTo>
                  <a:pt x="4602323" y="1776747"/>
                </a:moveTo>
                <a:lnTo>
                  <a:pt x="4733925" y="1776747"/>
                </a:lnTo>
                <a:lnTo>
                  <a:pt x="4733925" y="2227473"/>
                </a:lnTo>
                <a:lnTo>
                  <a:pt x="4602323" y="2227473"/>
                </a:lnTo>
                <a:close/>
                <a:moveTo>
                  <a:pt x="4200525" y="1776747"/>
                </a:moveTo>
                <a:lnTo>
                  <a:pt x="4555145" y="1776747"/>
                </a:lnTo>
                <a:lnTo>
                  <a:pt x="4555145" y="1885243"/>
                </a:lnTo>
                <a:lnTo>
                  <a:pt x="4443971" y="1885243"/>
                </a:lnTo>
                <a:lnTo>
                  <a:pt x="4443971" y="2227473"/>
                </a:lnTo>
                <a:lnTo>
                  <a:pt x="4312369" y="2227473"/>
                </a:lnTo>
                <a:lnTo>
                  <a:pt x="4312369" y="1885243"/>
                </a:lnTo>
                <a:lnTo>
                  <a:pt x="4200525" y="1885243"/>
                </a:lnTo>
                <a:close/>
                <a:moveTo>
                  <a:pt x="3592674" y="1776747"/>
                </a:moveTo>
                <a:lnTo>
                  <a:pt x="3724275" y="1776747"/>
                </a:lnTo>
                <a:lnTo>
                  <a:pt x="3724275" y="1938821"/>
                </a:lnTo>
                <a:lnTo>
                  <a:pt x="3881996" y="1938821"/>
                </a:lnTo>
                <a:lnTo>
                  <a:pt x="3881996" y="1776747"/>
                </a:lnTo>
                <a:lnTo>
                  <a:pt x="4014601" y="1776747"/>
                </a:lnTo>
                <a:lnTo>
                  <a:pt x="4014601" y="2227473"/>
                </a:lnTo>
                <a:lnTo>
                  <a:pt x="3881996" y="2227473"/>
                </a:lnTo>
                <a:lnTo>
                  <a:pt x="3881996" y="2055353"/>
                </a:lnTo>
                <a:lnTo>
                  <a:pt x="3724275" y="2055353"/>
                </a:lnTo>
                <a:lnTo>
                  <a:pt x="3724275" y="2227473"/>
                </a:lnTo>
                <a:lnTo>
                  <a:pt x="3592674" y="2227473"/>
                </a:lnTo>
                <a:close/>
                <a:moveTo>
                  <a:pt x="3087849" y="1776747"/>
                </a:moveTo>
                <a:lnTo>
                  <a:pt x="3214762" y="1776747"/>
                </a:lnTo>
                <a:lnTo>
                  <a:pt x="3377171" y="2023207"/>
                </a:lnTo>
                <a:lnTo>
                  <a:pt x="3377171" y="1776747"/>
                </a:lnTo>
                <a:lnTo>
                  <a:pt x="3500735" y="1776747"/>
                </a:lnTo>
                <a:lnTo>
                  <a:pt x="3500735" y="2227473"/>
                </a:lnTo>
                <a:lnTo>
                  <a:pt x="3374492" y="2227473"/>
                </a:lnTo>
                <a:lnTo>
                  <a:pt x="3210743" y="1978000"/>
                </a:lnTo>
                <a:lnTo>
                  <a:pt x="3210743" y="2227473"/>
                </a:lnTo>
                <a:lnTo>
                  <a:pt x="3087849" y="2227473"/>
                </a:lnTo>
                <a:close/>
                <a:moveTo>
                  <a:pt x="2753172" y="1776747"/>
                </a:moveTo>
                <a:lnTo>
                  <a:pt x="2891135" y="1776747"/>
                </a:lnTo>
                <a:lnTo>
                  <a:pt x="3048186" y="2227473"/>
                </a:lnTo>
                <a:lnTo>
                  <a:pt x="2910892" y="2227473"/>
                </a:lnTo>
                <a:lnTo>
                  <a:pt x="2891135" y="2158826"/>
                </a:lnTo>
                <a:lnTo>
                  <a:pt x="2754511" y="2158826"/>
                </a:lnTo>
                <a:lnTo>
                  <a:pt x="2734754" y="2227473"/>
                </a:lnTo>
                <a:lnTo>
                  <a:pt x="2598465" y="2227473"/>
                </a:lnTo>
                <a:close/>
                <a:moveTo>
                  <a:pt x="2135349" y="1776747"/>
                </a:moveTo>
                <a:lnTo>
                  <a:pt x="2266951" y="1776747"/>
                </a:lnTo>
                <a:lnTo>
                  <a:pt x="2266951" y="1938821"/>
                </a:lnTo>
                <a:lnTo>
                  <a:pt x="2424671" y="1938821"/>
                </a:lnTo>
                <a:lnTo>
                  <a:pt x="2424671" y="1776747"/>
                </a:lnTo>
                <a:lnTo>
                  <a:pt x="2557277" y="1776747"/>
                </a:lnTo>
                <a:lnTo>
                  <a:pt x="2557277" y="2227473"/>
                </a:lnTo>
                <a:lnTo>
                  <a:pt x="2424671" y="2227473"/>
                </a:lnTo>
                <a:lnTo>
                  <a:pt x="2424671" y="2055353"/>
                </a:lnTo>
                <a:lnTo>
                  <a:pt x="2266951" y="2055353"/>
                </a:lnTo>
                <a:lnTo>
                  <a:pt x="2266951" y="2227473"/>
                </a:lnTo>
                <a:lnTo>
                  <a:pt x="2135349" y="2227473"/>
                </a:lnTo>
                <a:close/>
                <a:moveTo>
                  <a:pt x="401799" y="1776747"/>
                </a:moveTo>
                <a:lnTo>
                  <a:pt x="533401" y="1776747"/>
                </a:lnTo>
                <a:lnTo>
                  <a:pt x="533401" y="1938821"/>
                </a:lnTo>
                <a:lnTo>
                  <a:pt x="691121" y="1938821"/>
                </a:lnTo>
                <a:lnTo>
                  <a:pt x="691121" y="1776747"/>
                </a:lnTo>
                <a:lnTo>
                  <a:pt x="823727" y="1776747"/>
                </a:lnTo>
                <a:lnTo>
                  <a:pt x="823727" y="2227473"/>
                </a:lnTo>
                <a:lnTo>
                  <a:pt x="691121" y="2227473"/>
                </a:lnTo>
                <a:lnTo>
                  <a:pt x="691121" y="2055353"/>
                </a:lnTo>
                <a:lnTo>
                  <a:pt x="533401" y="2055353"/>
                </a:lnTo>
                <a:lnTo>
                  <a:pt x="533401" y="2227473"/>
                </a:lnTo>
                <a:lnTo>
                  <a:pt x="401799" y="2227473"/>
                </a:lnTo>
                <a:close/>
                <a:moveTo>
                  <a:pt x="0" y="1776747"/>
                </a:moveTo>
                <a:lnTo>
                  <a:pt x="354621" y="1776747"/>
                </a:lnTo>
                <a:lnTo>
                  <a:pt x="354621" y="1885243"/>
                </a:lnTo>
                <a:lnTo>
                  <a:pt x="243446" y="1885243"/>
                </a:lnTo>
                <a:lnTo>
                  <a:pt x="243446" y="2227473"/>
                </a:lnTo>
                <a:lnTo>
                  <a:pt x="111845" y="2227473"/>
                </a:lnTo>
                <a:lnTo>
                  <a:pt x="111845" y="1885243"/>
                </a:lnTo>
                <a:lnTo>
                  <a:pt x="0" y="1885243"/>
                </a:lnTo>
                <a:close/>
                <a:moveTo>
                  <a:pt x="9431238" y="1770720"/>
                </a:moveTo>
                <a:cubicBezTo>
                  <a:pt x="9456688" y="1770720"/>
                  <a:pt x="9481468" y="1773845"/>
                  <a:pt x="9505578" y="1780096"/>
                </a:cubicBezTo>
                <a:cubicBezTo>
                  <a:pt x="9529688" y="1786347"/>
                  <a:pt x="9551566" y="1796113"/>
                  <a:pt x="9571211" y="1809396"/>
                </a:cubicBezTo>
                <a:cubicBezTo>
                  <a:pt x="9590856" y="1822679"/>
                  <a:pt x="9606818" y="1839757"/>
                  <a:pt x="9619097" y="1860630"/>
                </a:cubicBezTo>
                <a:cubicBezTo>
                  <a:pt x="9631375" y="1881504"/>
                  <a:pt x="9638408" y="1906451"/>
                  <a:pt x="9640194" y="1935472"/>
                </a:cubicBezTo>
                <a:lnTo>
                  <a:pt x="9504573" y="1935472"/>
                </a:lnTo>
                <a:cubicBezTo>
                  <a:pt x="9502787" y="1924310"/>
                  <a:pt x="9498825" y="1914711"/>
                  <a:pt x="9492686" y="1906674"/>
                </a:cubicBezTo>
                <a:cubicBezTo>
                  <a:pt x="9486547" y="1898637"/>
                  <a:pt x="9478119" y="1892387"/>
                  <a:pt x="9467403" y="1887922"/>
                </a:cubicBezTo>
                <a:cubicBezTo>
                  <a:pt x="9456688" y="1883457"/>
                  <a:pt x="9443517" y="1881225"/>
                  <a:pt x="9427890" y="1881225"/>
                </a:cubicBezTo>
                <a:cubicBezTo>
                  <a:pt x="9406235" y="1881225"/>
                  <a:pt x="9388822" y="1886582"/>
                  <a:pt x="9375651" y="1897298"/>
                </a:cubicBezTo>
                <a:cubicBezTo>
                  <a:pt x="9362480" y="1908014"/>
                  <a:pt x="9352992" y="1922469"/>
                  <a:pt x="9347188" y="1940663"/>
                </a:cubicBezTo>
                <a:cubicBezTo>
                  <a:pt x="9341383" y="1958857"/>
                  <a:pt x="9338481" y="1979451"/>
                  <a:pt x="9338481" y="2002445"/>
                </a:cubicBezTo>
                <a:cubicBezTo>
                  <a:pt x="9338481" y="2025216"/>
                  <a:pt x="9341439" y="2045866"/>
                  <a:pt x="9347355" y="2064395"/>
                </a:cubicBezTo>
                <a:cubicBezTo>
                  <a:pt x="9353271" y="2082924"/>
                  <a:pt x="9363038" y="2097602"/>
                  <a:pt x="9376656" y="2108429"/>
                </a:cubicBezTo>
                <a:cubicBezTo>
                  <a:pt x="9390273" y="2119257"/>
                  <a:pt x="9408468" y="2124670"/>
                  <a:pt x="9431238" y="2124670"/>
                </a:cubicBezTo>
                <a:cubicBezTo>
                  <a:pt x="9447088" y="2124670"/>
                  <a:pt x="9460483" y="2122438"/>
                  <a:pt x="9471422" y="2117973"/>
                </a:cubicBezTo>
                <a:cubicBezTo>
                  <a:pt x="9482361" y="2113508"/>
                  <a:pt x="9491123" y="2107313"/>
                  <a:pt x="9497709" y="2099388"/>
                </a:cubicBezTo>
                <a:cubicBezTo>
                  <a:pt x="9504294" y="2091463"/>
                  <a:pt x="9508815" y="2082254"/>
                  <a:pt x="9511271" y="2071762"/>
                </a:cubicBezTo>
                <a:lnTo>
                  <a:pt x="9422197" y="2071762"/>
                </a:lnTo>
                <a:lnTo>
                  <a:pt x="9422197" y="1971638"/>
                </a:lnTo>
                <a:lnTo>
                  <a:pt x="9642538" y="1971638"/>
                </a:lnTo>
                <a:lnTo>
                  <a:pt x="9642538" y="2023207"/>
                </a:lnTo>
                <a:cubicBezTo>
                  <a:pt x="9642538" y="2065846"/>
                  <a:pt x="9634557" y="2102960"/>
                  <a:pt x="9618595" y="2134549"/>
                </a:cubicBezTo>
                <a:cubicBezTo>
                  <a:pt x="9602632" y="2166137"/>
                  <a:pt x="9578969" y="2190527"/>
                  <a:pt x="9547603" y="2207716"/>
                </a:cubicBezTo>
                <a:cubicBezTo>
                  <a:pt x="9516238" y="2224906"/>
                  <a:pt x="9477449" y="2233501"/>
                  <a:pt x="9431238" y="2233501"/>
                </a:cubicBezTo>
                <a:cubicBezTo>
                  <a:pt x="9385920" y="2233501"/>
                  <a:pt x="9346183" y="2224404"/>
                  <a:pt x="9312027" y="2206209"/>
                </a:cubicBezTo>
                <a:cubicBezTo>
                  <a:pt x="9277871" y="2188015"/>
                  <a:pt x="9251249" y="2161673"/>
                  <a:pt x="9232162" y="2127182"/>
                </a:cubicBezTo>
                <a:cubicBezTo>
                  <a:pt x="9213075" y="2092691"/>
                  <a:pt x="9203531" y="2051112"/>
                  <a:pt x="9203531" y="2002445"/>
                </a:cubicBezTo>
                <a:cubicBezTo>
                  <a:pt x="9203531" y="1953555"/>
                  <a:pt x="9213075" y="1911865"/>
                  <a:pt x="9232162" y="1877374"/>
                </a:cubicBezTo>
                <a:cubicBezTo>
                  <a:pt x="9251249" y="1842883"/>
                  <a:pt x="9277871" y="1816484"/>
                  <a:pt x="9312027" y="1798178"/>
                </a:cubicBezTo>
                <a:cubicBezTo>
                  <a:pt x="9346183" y="1779873"/>
                  <a:pt x="9385920" y="1770720"/>
                  <a:pt x="9431238" y="1770720"/>
                </a:cubicBezTo>
                <a:close/>
                <a:moveTo>
                  <a:pt x="8418240" y="1770720"/>
                </a:moveTo>
                <a:cubicBezTo>
                  <a:pt x="8465344" y="1770720"/>
                  <a:pt x="8505639" y="1779928"/>
                  <a:pt x="8539125" y="1798346"/>
                </a:cubicBezTo>
                <a:cubicBezTo>
                  <a:pt x="8572612" y="1816763"/>
                  <a:pt x="8598284" y="1843273"/>
                  <a:pt x="8616144" y="1877876"/>
                </a:cubicBezTo>
                <a:cubicBezTo>
                  <a:pt x="8634003" y="1912478"/>
                  <a:pt x="8642933" y="1954002"/>
                  <a:pt x="8642933" y="2002445"/>
                </a:cubicBezTo>
                <a:cubicBezTo>
                  <a:pt x="8642933" y="2050665"/>
                  <a:pt x="8634003" y="2092021"/>
                  <a:pt x="8616144" y="2126512"/>
                </a:cubicBezTo>
                <a:cubicBezTo>
                  <a:pt x="8598284" y="2161003"/>
                  <a:pt x="8572612" y="2187457"/>
                  <a:pt x="8539125" y="2205874"/>
                </a:cubicBezTo>
                <a:cubicBezTo>
                  <a:pt x="8505639" y="2224292"/>
                  <a:pt x="8465344" y="2233501"/>
                  <a:pt x="8418240" y="2233501"/>
                </a:cubicBezTo>
                <a:cubicBezTo>
                  <a:pt x="8371359" y="2233501"/>
                  <a:pt x="8331175" y="2224292"/>
                  <a:pt x="8297689" y="2205874"/>
                </a:cubicBezTo>
                <a:cubicBezTo>
                  <a:pt x="8264203" y="2187457"/>
                  <a:pt x="8238529" y="2161003"/>
                  <a:pt x="8220671" y="2126512"/>
                </a:cubicBezTo>
                <a:cubicBezTo>
                  <a:pt x="8202811" y="2092021"/>
                  <a:pt x="8193881" y="2050665"/>
                  <a:pt x="8193881" y="2002445"/>
                </a:cubicBezTo>
                <a:cubicBezTo>
                  <a:pt x="8193881" y="1954002"/>
                  <a:pt x="8202811" y="1912478"/>
                  <a:pt x="8220671" y="1877876"/>
                </a:cubicBezTo>
                <a:cubicBezTo>
                  <a:pt x="8238529" y="1843273"/>
                  <a:pt x="8264203" y="1816763"/>
                  <a:pt x="8297689" y="1798346"/>
                </a:cubicBezTo>
                <a:cubicBezTo>
                  <a:pt x="8331175" y="1779928"/>
                  <a:pt x="8371359" y="1770720"/>
                  <a:pt x="8418240" y="1770720"/>
                </a:cubicBezTo>
                <a:close/>
                <a:moveTo>
                  <a:pt x="1722166" y="1770720"/>
                </a:moveTo>
                <a:cubicBezTo>
                  <a:pt x="1762125" y="1770720"/>
                  <a:pt x="1798235" y="1777584"/>
                  <a:pt x="1830493" y="1791314"/>
                </a:cubicBezTo>
                <a:cubicBezTo>
                  <a:pt x="1862753" y="1805043"/>
                  <a:pt x="1888481" y="1824800"/>
                  <a:pt x="1907679" y="1850585"/>
                </a:cubicBezTo>
                <a:cubicBezTo>
                  <a:pt x="1926878" y="1876369"/>
                  <a:pt x="1936590" y="1907344"/>
                  <a:pt x="1936812" y="1943509"/>
                </a:cubicBezTo>
                <a:lnTo>
                  <a:pt x="1800858" y="1943509"/>
                </a:lnTo>
                <a:cubicBezTo>
                  <a:pt x="1798849" y="1930115"/>
                  <a:pt x="1794608" y="1918785"/>
                  <a:pt x="1788134" y="1909521"/>
                </a:cubicBezTo>
                <a:cubicBezTo>
                  <a:pt x="1781659" y="1900256"/>
                  <a:pt x="1772953" y="1893224"/>
                  <a:pt x="1762014" y="1888424"/>
                </a:cubicBezTo>
                <a:cubicBezTo>
                  <a:pt x="1751075" y="1883624"/>
                  <a:pt x="1737792" y="1881225"/>
                  <a:pt x="1722166" y="1881225"/>
                </a:cubicBezTo>
                <a:cubicBezTo>
                  <a:pt x="1700511" y="1881225"/>
                  <a:pt x="1683098" y="1886638"/>
                  <a:pt x="1669926" y="1897465"/>
                </a:cubicBezTo>
                <a:cubicBezTo>
                  <a:pt x="1656755" y="1908293"/>
                  <a:pt x="1647267" y="1922859"/>
                  <a:pt x="1641464" y="1941165"/>
                </a:cubicBezTo>
                <a:cubicBezTo>
                  <a:pt x="1635659" y="1959471"/>
                  <a:pt x="1632757" y="1979898"/>
                  <a:pt x="1632757" y="2002445"/>
                </a:cubicBezTo>
                <a:cubicBezTo>
                  <a:pt x="1632757" y="2024992"/>
                  <a:pt x="1635659" y="2045419"/>
                  <a:pt x="1641464" y="2063725"/>
                </a:cubicBezTo>
                <a:cubicBezTo>
                  <a:pt x="1647267" y="2082031"/>
                  <a:pt x="1656755" y="2096542"/>
                  <a:pt x="1669926" y="2107257"/>
                </a:cubicBezTo>
                <a:cubicBezTo>
                  <a:pt x="1683098" y="2117973"/>
                  <a:pt x="1700511" y="2123331"/>
                  <a:pt x="1722166" y="2123331"/>
                </a:cubicBezTo>
                <a:cubicBezTo>
                  <a:pt x="1747169" y="2123331"/>
                  <a:pt x="1766088" y="2116689"/>
                  <a:pt x="1778925" y="2103406"/>
                </a:cubicBezTo>
                <a:cubicBezTo>
                  <a:pt x="1791761" y="2090123"/>
                  <a:pt x="1798849" y="2072320"/>
                  <a:pt x="1800189" y="2049996"/>
                </a:cubicBezTo>
                <a:lnTo>
                  <a:pt x="1935808" y="2049996"/>
                </a:lnTo>
                <a:cubicBezTo>
                  <a:pt x="1934023" y="2087947"/>
                  <a:pt x="1924981" y="2120652"/>
                  <a:pt x="1908685" y="2148111"/>
                </a:cubicBezTo>
                <a:cubicBezTo>
                  <a:pt x="1892387" y="2175569"/>
                  <a:pt x="1868779" y="2196666"/>
                  <a:pt x="1837860" y="2211400"/>
                </a:cubicBezTo>
                <a:cubicBezTo>
                  <a:pt x="1806942" y="2226134"/>
                  <a:pt x="1768376" y="2233501"/>
                  <a:pt x="1722166" y="2233501"/>
                </a:cubicBezTo>
                <a:cubicBezTo>
                  <a:pt x="1677963" y="2233501"/>
                  <a:pt x="1639008" y="2224292"/>
                  <a:pt x="1605298" y="2205874"/>
                </a:cubicBezTo>
                <a:cubicBezTo>
                  <a:pt x="1571588" y="2187457"/>
                  <a:pt x="1545246" y="2161003"/>
                  <a:pt x="1526271" y="2126512"/>
                </a:cubicBezTo>
                <a:cubicBezTo>
                  <a:pt x="1507294" y="2092021"/>
                  <a:pt x="1497807" y="2050665"/>
                  <a:pt x="1497807" y="2002445"/>
                </a:cubicBezTo>
                <a:cubicBezTo>
                  <a:pt x="1497807" y="1954002"/>
                  <a:pt x="1507294" y="1912478"/>
                  <a:pt x="1526271" y="1877876"/>
                </a:cubicBezTo>
                <a:cubicBezTo>
                  <a:pt x="1545246" y="1843273"/>
                  <a:pt x="1571588" y="1816763"/>
                  <a:pt x="1605298" y="1798346"/>
                </a:cubicBezTo>
                <a:cubicBezTo>
                  <a:pt x="1639008" y="1779928"/>
                  <a:pt x="1677963" y="1770720"/>
                  <a:pt x="1722166" y="1770720"/>
                </a:cubicBezTo>
                <a:close/>
                <a:moveTo>
                  <a:pt x="1410073" y="1724174"/>
                </a:moveTo>
                <a:cubicBezTo>
                  <a:pt x="1432397" y="1724174"/>
                  <a:pt x="1449754" y="1730201"/>
                  <a:pt x="1462144" y="1742256"/>
                </a:cubicBezTo>
                <a:cubicBezTo>
                  <a:pt x="1474534" y="1754311"/>
                  <a:pt x="1480729" y="1772282"/>
                  <a:pt x="1480729" y="1796169"/>
                </a:cubicBezTo>
                <a:cubicBezTo>
                  <a:pt x="1480729" y="1817154"/>
                  <a:pt x="1475651" y="1835404"/>
                  <a:pt x="1465493" y="1850919"/>
                </a:cubicBezTo>
                <a:cubicBezTo>
                  <a:pt x="1455336" y="1866435"/>
                  <a:pt x="1441996" y="1879327"/>
                  <a:pt x="1425476" y="1889596"/>
                </a:cubicBezTo>
                <a:cubicBezTo>
                  <a:pt x="1408957" y="1899865"/>
                  <a:pt x="1391042" y="1907623"/>
                  <a:pt x="1371731" y="1912869"/>
                </a:cubicBezTo>
                <a:cubicBezTo>
                  <a:pt x="1362076" y="1915492"/>
                  <a:pt x="1352546" y="1917487"/>
                  <a:pt x="1343142" y="1918855"/>
                </a:cubicBezTo>
                <a:lnTo>
                  <a:pt x="1328031" y="1920059"/>
                </a:lnTo>
                <a:lnTo>
                  <a:pt x="1328031" y="2035596"/>
                </a:lnTo>
                <a:cubicBezTo>
                  <a:pt x="1328031" y="2082031"/>
                  <a:pt x="1320665" y="2119870"/>
                  <a:pt x="1305931" y="2149115"/>
                </a:cubicBezTo>
                <a:cubicBezTo>
                  <a:pt x="1291196" y="2178360"/>
                  <a:pt x="1268425" y="2199847"/>
                  <a:pt x="1237618" y="2213576"/>
                </a:cubicBezTo>
                <a:cubicBezTo>
                  <a:pt x="1206810" y="2227306"/>
                  <a:pt x="1167408" y="2234170"/>
                  <a:pt x="1119412" y="2234170"/>
                </a:cubicBezTo>
                <a:cubicBezTo>
                  <a:pt x="1071414" y="2234170"/>
                  <a:pt x="1032124" y="2227306"/>
                  <a:pt x="1001539" y="2213576"/>
                </a:cubicBezTo>
                <a:cubicBezTo>
                  <a:pt x="970955" y="2199847"/>
                  <a:pt x="948352" y="2178360"/>
                  <a:pt x="933730" y="2149115"/>
                </a:cubicBezTo>
                <a:cubicBezTo>
                  <a:pt x="919107" y="2119870"/>
                  <a:pt x="911796" y="2082031"/>
                  <a:pt x="911796" y="2035596"/>
                </a:cubicBezTo>
                <a:lnTo>
                  <a:pt x="911796" y="1776747"/>
                </a:lnTo>
                <a:lnTo>
                  <a:pt x="1047416" y="1776747"/>
                </a:lnTo>
                <a:lnTo>
                  <a:pt x="1047416" y="2031913"/>
                </a:lnTo>
                <a:cubicBezTo>
                  <a:pt x="1047416" y="2063167"/>
                  <a:pt x="1053331" y="2086328"/>
                  <a:pt x="1065163" y="2101397"/>
                </a:cubicBezTo>
                <a:cubicBezTo>
                  <a:pt x="1076995" y="2116466"/>
                  <a:pt x="1095524" y="2124000"/>
                  <a:pt x="1120751" y="2124000"/>
                </a:cubicBezTo>
                <a:cubicBezTo>
                  <a:pt x="1145977" y="2124000"/>
                  <a:pt x="1164172" y="2116466"/>
                  <a:pt x="1175334" y="2101397"/>
                </a:cubicBezTo>
                <a:cubicBezTo>
                  <a:pt x="1186495" y="2086328"/>
                  <a:pt x="1192077" y="2063167"/>
                  <a:pt x="1192077" y="2031913"/>
                </a:cubicBezTo>
                <a:lnTo>
                  <a:pt x="1192077" y="1776747"/>
                </a:lnTo>
                <a:lnTo>
                  <a:pt x="1328031" y="1776747"/>
                </a:lnTo>
                <a:lnTo>
                  <a:pt x="1328031" y="1870450"/>
                </a:lnTo>
                <a:lnTo>
                  <a:pt x="1344063" y="1867997"/>
                </a:lnTo>
                <a:cubicBezTo>
                  <a:pt x="1354639" y="1865653"/>
                  <a:pt x="1363750" y="1862807"/>
                  <a:pt x="1371396" y="1859458"/>
                </a:cubicBezTo>
                <a:cubicBezTo>
                  <a:pt x="1379042" y="1856110"/>
                  <a:pt x="1385223" y="1851896"/>
                  <a:pt x="1389939" y="1846817"/>
                </a:cubicBezTo>
                <a:lnTo>
                  <a:pt x="1397128" y="1833673"/>
                </a:lnTo>
                <a:lnTo>
                  <a:pt x="1392858" y="1833339"/>
                </a:lnTo>
                <a:cubicBezTo>
                  <a:pt x="1380699" y="1831330"/>
                  <a:pt x="1370643" y="1826307"/>
                  <a:pt x="1362690" y="1818270"/>
                </a:cubicBezTo>
                <a:cubicBezTo>
                  <a:pt x="1352086" y="1807555"/>
                  <a:pt x="1346783" y="1794495"/>
                  <a:pt x="1346783" y="1779091"/>
                </a:cubicBezTo>
                <a:cubicBezTo>
                  <a:pt x="1346783" y="1762125"/>
                  <a:pt x="1352699" y="1748730"/>
                  <a:pt x="1364532" y="1738908"/>
                </a:cubicBezTo>
                <a:cubicBezTo>
                  <a:pt x="1376364" y="1729085"/>
                  <a:pt x="1391543" y="1724174"/>
                  <a:pt x="1410073" y="1724174"/>
                </a:cubicBezTo>
                <a:close/>
                <a:moveTo>
                  <a:pt x="8363992" y="1647825"/>
                </a:moveTo>
                <a:lnTo>
                  <a:pt x="8473157" y="1647825"/>
                </a:lnTo>
                <a:lnTo>
                  <a:pt x="8543144" y="1743261"/>
                </a:lnTo>
                <a:lnTo>
                  <a:pt x="8452731" y="1743261"/>
                </a:lnTo>
                <a:lnTo>
                  <a:pt x="8418909" y="1696045"/>
                </a:lnTo>
                <a:lnTo>
                  <a:pt x="8385423" y="1743261"/>
                </a:lnTo>
                <a:lnTo>
                  <a:pt x="8293670" y="1743261"/>
                </a:lnTo>
                <a:close/>
                <a:moveTo>
                  <a:pt x="4536691" y="1647825"/>
                </a:moveTo>
                <a:lnTo>
                  <a:pt x="4665613" y="1647825"/>
                </a:lnTo>
                <a:lnTo>
                  <a:pt x="4726559" y="1743261"/>
                </a:lnTo>
                <a:lnTo>
                  <a:pt x="4636815" y="1743261"/>
                </a:lnTo>
                <a:close/>
                <a:moveTo>
                  <a:pt x="2690887" y="1647825"/>
                </a:moveTo>
                <a:lnTo>
                  <a:pt x="2819809" y="1647825"/>
                </a:lnTo>
                <a:lnTo>
                  <a:pt x="2880755" y="1743261"/>
                </a:lnTo>
                <a:lnTo>
                  <a:pt x="2791011" y="1743261"/>
                </a:lnTo>
                <a:close/>
                <a:moveTo>
                  <a:pt x="6504868" y="1589559"/>
                </a:moveTo>
                <a:lnTo>
                  <a:pt x="6618052" y="1589559"/>
                </a:lnTo>
                <a:lnTo>
                  <a:pt x="6527973" y="1684995"/>
                </a:lnTo>
                <a:lnTo>
                  <a:pt x="6457582" y="1684995"/>
                </a:lnTo>
                <a:lnTo>
                  <a:pt x="6500515" y="1743261"/>
                </a:lnTo>
                <a:lnTo>
                  <a:pt x="6412111" y="1743261"/>
                </a:lnTo>
                <a:lnTo>
                  <a:pt x="6375945" y="1702742"/>
                </a:lnTo>
                <a:lnTo>
                  <a:pt x="6339445" y="1743261"/>
                </a:lnTo>
                <a:lnTo>
                  <a:pt x="6251041" y="1743261"/>
                </a:lnTo>
                <a:lnTo>
                  <a:pt x="6321028" y="1647825"/>
                </a:lnTo>
                <a:lnTo>
                  <a:pt x="6430193" y="1647825"/>
                </a:lnTo>
                <a:lnTo>
                  <a:pt x="6456249" y="1683185"/>
                </a:lnTo>
                <a:close/>
                <a:moveTo>
                  <a:pt x="5665515" y="604428"/>
                </a:moveTo>
                <a:cubicBezTo>
                  <a:pt x="5688062" y="604428"/>
                  <a:pt x="5704917" y="609507"/>
                  <a:pt x="5716079" y="619665"/>
                </a:cubicBezTo>
                <a:cubicBezTo>
                  <a:pt x="5727241" y="629822"/>
                  <a:pt x="5732822" y="643049"/>
                  <a:pt x="5732822" y="659346"/>
                </a:cubicBezTo>
                <a:cubicBezTo>
                  <a:pt x="5732822" y="674973"/>
                  <a:pt x="5727241" y="687976"/>
                  <a:pt x="5716079" y="698357"/>
                </a:cubicBezTo>
                <a:cubicBezTo>
                  <a:pt x="5704917" y="708738"/>
                  <a:pt x="5688062" y="713928"/>
                  <a:pt x="5665515" y="713928"/>
                </a:cubicBezTo>
                <a:cubicBezTo>
                  <a:pt x="5643191" y="713928"/>
                  <a:pt x="5626559" y="708738"/>
                  <a:pt x="5615620" y="698357"/>
                </a:cubicBezTo>
                <a:cubicBezTo>
                  <a:pt x="5604681" y="687976"/>
                  <a:pt x="5599211" y="674973"/>
                  <a:pt x="5599211" y="659346"/>
                </a:cubicBezTo>
                <a:cubicBezTo>
                  <a:pt x="5599211" y="643049"/>
                  <a:pt x="5604681" y="629822"/>
                  <a:pt x="5615620" y="619665"/>
                </a:cubicBezTo>
                <a:cubicBezTo>
                  <a:pt x="5626559" y="609507"/>
                  <a:pt x="5643191" y="604428"/>
                  <a:pt x="5665515" y="604428"/>
                </a:cubicBezTo>
                <a:close/>
                <a:moveTo>
                  <a:pt x="4242383" y="604428"/>
                </a:moveTo>
                <a:cubicBezTo>
                  <a:pt x="4264931" y="604428"/>
                  <a:pt x="4281785" y="609507"/>
                  <a:pt x="4292947" y="619665"/>
                </a:cubicBezTo>
                <a:cubicBezTo>
                  <a:pt x="4304109" y="629822"/>
                  <a:pt x="4309691" y="643049"/>
                  <a:pt x="4309691" y="659346"/>
                </a:cubicBezTo>
                <a:cubicBezTo>
                  <a:pt x="4309691" y="674973"/>
                  <a:pt x="4304109" y="687976"/>
                  <a:pt x="4292947" y="698357"/>
                </a:cubicBezTo>
                <a:cubicBezTo>
                  <a:pt x="4281785" y="708738"/>
                  <a:pt x="4264931" y="713928"/>
                  <a:pt x="4242383" y="713928"/>
                </a:cubicBezTo>
                <a:cubicBezTo>
                  <a:pt x="4220059" y="713928"/>
                  <a:pt x="4203427" y="708738"/>
                  <a:pt x="4192489" y="698357"/>
                </a:cubicBezTo>
                <a:cubicBezTo>
                  <a:pt x="4181549" y="687976"/>
                  <a:pt x="4176080" y="674973"/>
                  <a:pt x="4176080" y="659346"/>
                </a:cubicBezTo>
                <a:cubicBezTo>
                  <a:pt x="4176080" y="643049"/>
                  <a:pt x="4181549" y="629822"/>
                  <a:pt x="4192489" y="619665"/>
                </a:cubicBezTo>
                <a:cubicBezTo>
                  <a:pt x="4203427" y="609507"/>
                  <a:pt x="4220059" y="604428"/>
                  <a:pt x="4242383" y="604428"/>
                </a:cubicBezTo>
                <a:close/>
                <a:moveTo>
                  <a:pt x="7562553" y="449386"/>
                </a:moveTo>
                <a:cubicBezTo>
                  <a:pt x="7584430" y="449386"/>
                  <a:pt x="7601787" y="455525"/>
                  <a:pt x="7614623" y="467804"/>
                </a:cubicBezTo>
                <a:cubicBezTo>
                  <a:pt x="7627460" y="480082"/>
                  <a:pt x="7633878" y="496825"/>
                  <a:pt x="7633878" y="518033"/>
                </a:cubicBezTo>
                <a:cubicBezTo>
                  <a:pt x="7633878" y="536786"/>
                  <a:pt x="7627460" y="552748"/>
                  <a:pt x="7614623" y="565919"/>
                </a:cubicBezTo>
                <a:cubicBezTo>
                  <a:pt x="7601787" y="579090"/>
                  <a:pt x="7584430" y="585676"/>
                  <a:pt x="7562553" y="585676"/>
                </a:cubicBezTo>
                <a:cubicBezTo>
                  <a:pt x="7540228" y="585676"/>
                  <a:pt x="7522369" y="579090"/>
                  <a:pt x="7508974" y="565919"/>
                </a:cubicBezTo>
                <a:cubicBezTo>
                  <a:pt x="7495579" y="552748"/>
                  <a:pt x="7488883" y="536786"/>
                  <a:pt x="7488883" y="518033"/>
                </a:cubicBezTo>
                <a:cubicBezTo>
                  <a:pt x="7488883" y="496825"/>
                  <a:pt x="7495579" y="480082"/>
                  <a:pt x="7508974" y="467804"/>
                </a:cubicBezTo>
                <a:cubicBezTo>
                  <a:pt x="7522369" y="455525"/>
                  <a:pt x="7540228" y="449386"/>
                  <a:pt x="7562553" y="449386"/>
                </a:cubicBezTo>
                <a:close/>
                <a:moveTo>
                  <a:pt x="4241043" y="258849"/>
                </a:moveTo>
                <a:lnTo>
                  <a:pt x="4199855" y="408198"/>
                </a:lnTo>
                <a:lnTo>
                  <a:pt x="4282231" y="408198"/>
                </a:lnTo>
                <a:close/>
                <a:moveTo>
                  <a:pt x="7562553" y="251817"/>
                </a:moveTo>
                <a:cubicBezTo>
                  <a:pt x="7584430" y="251817"/>
                  <a:pt x="7601787" y="257956"/>
                  <a:pt x="7614623" y="270234"/>
                </a:cubicBezTo>
                <a:cubicBezTo>
                  <a:pt x="7627460" y="282513"/>
                  <a:pt x="7633878" y="299256"/>
                  <a:pt x="7633878" y="320464"/>
                </a:cubicBezTo>
                <a:cubicBezTo>
                  <a:pt x="7633878" y="339216"/>
                  <a:pt x="7627460" y="355178"/>
                  <a:pt x="7614623" y="368349"/>
                </a:cubicBezTo>
                <a:cubicBezTo>
                  <a:pt x="7601787" y="381521"/>
                  <a:pt x="7584430" y="388106"/>
                  <a:pt x="7562553" y="388106"/>
                </a:cubicBezTo>
                <a:cubicBezTo>
                  <a:pt x="7540228" y="388106"/>
                  <a:pt x="7522369" y="381521"/>
                  <a:pt x="7508974" y="368349"/>
                </a:cubicBezTo>
                <a:cubicBezTo>
                  <a:pt x="7495579" y="355178"/>
                  <a:pt x="7488883" y="339216"/>
                  <a:pt x="7488883" y="320464"/>
                </a:cubicBezTo>
                <a:cubicBezTo>
                  <a:pt x="7488883" y="299256"/>
                  <a:pt x="7495579" y="282513"/>
                  <a:pt x="7508974" y="270234"/>
                </a:cubicBezTo>
                <a:cubicBezTo>
                  <a:pt x="7522369" y="257956"/>
                  <a:pt x="7540228" y="251817"/>
                  <a:pt x="7562553" y="251817"/>
                </a:cubicBezTo>
                <a:close/>
                <a:moveTo>
                  <a:pt x="5095875" y="238088"/>
                </a:moveTo>
                <a:lnTo>
                  <a:pt x="5095875" y="303386"/>
                </a:lnTo>
                <a:lnTo>
                  <a:pt x="5184613" y="303386"/>
                </a:lnTo>
                <a:lnTo>
                  <a:pt x="5184613" y="408198"/>
                </a:lnTo>
                <a:lnTo>
                  <a:pt x="5095875" y="408198"/>
                </a:lnTo>
                <a:lnTo>
                  <a:pt x="5095875" y="470483"/>
                </a:lnTo>
                <a:lnTo>
                  <a:pt x="5140412" y="470483"/>
                </a:lnTo>
                <a:cubicBezTo>
                  <a:pt x="5164969" y="470483"/>
                  <a:pt x="5185507" y="466632"/>
                  <a:pt x="5202027" y="458930"/>
                </a:cubicBezTo>
                <a:cubicBezTo>
                  <a:pt x="5218547" y="451228"/>
                  <a:pt x="5230937" y="438838"/>
                  <a:pt x="5239197" y="421760"/>
                </a:cubicBezTo>
                <a:cubicBezTo>
                  <a:pt x="5247457" y="404682"/>
                  <a:pt x="5251587" y="382079"/>
                  <a:pt x="5251587" y="353951"/>
                </a:cubicBezTo>
                <a:cubicBezTo>
                  <a:pt x="5251587" y="326938"/>
                  <a:pt x="5246731" y="304949"/>
                  <a:pt x="5237020" y="287982"/>
                </a:cubicBezTo>
                <a:cubicBezTo>
                  <a:pt x="5227309" y="271016"/>
                  <a:pt x="5214081" y="258458"/>
                  <a:pt x="5197339" y="250310"/>
                </a:cubicBezTo>
                <a:cubicBezTo>
                  <a:pt x="5180595" y="242162"/>
                  <a:pt x="5161620" y="238088"/>
                  <a:pt x="5140412" y="238088"/>
                </a:cubicBezTo>
                <a:close/>
                <a:moveTo>
                  <a:pt x="5665515" y="233400"/>
                </a:moveTo>
                <a:cubicBezTo>
                  <a:pt x="5643860" y="233400"/>
                  <a:pt x="5626447" y="238813"/>
                  <a:pt x="5613276" y="249640"/>
                </a:cubicBezTo>
                <a:cubicBezTo>
                  <a:pt x="5600105" y="260468"/>
                  <a:pt x="5590617" y="275034"/>
                  <a:pt x="5584813" y="293340"/>
                </a:cubicBezTo>
                <a:cubicBezTo>
                  <a:pt x="5579009" y="311646"/>
                  <a:pt x="5576106" y="332073"/>
                  <a:pt x="5576106" y="354620"/>
                </a:cubicBezTo>
                <a:cubicBezTo>
                  <a:pt x="5576106" y="377391"/>
                  <a:pt x="5579009" y="397929"/>
                  <a:pt x="5584813" y="416235"/>
                </a:cubicBezTo>
                <a:cubicBezTo>
                  <a:pt x="5590617" y="434541"/>
                  <a:pt x="5600105" y="448996"/>
                  <a:pt x="5613276" y="459600"/>
                </a:cubicBezTo>
                <a:cubicBezTo>
                  <a:pt x="5626447" y="470204"/>
                  <a:pt x="5643860" y="475506"/>
                  <a:pt x="5665515" y="475506"/>
                </a:cubicBezTo>
                <a:cubicBezTo>
                  <a:pt x="5687169" y="475506"/>
                  <a:pt x="5704582" y="469925"/>
                  <a:pt x="5717753" y="458763"/>
                </a:cubicBezTo>
                <a:cubicBezTo>
                  <a:pt x="5730925" y="447600"/>
                  <a:pt x="5740468" y="432811"/>
                  <a:pt x="5746384" y="414393"/>
                </a:cubicBezTo>
                <a:cubicBezTo>
                  <a:pt x="5752300" y="395976"/>
                  <a:pt x="5755258" y="376051"/>
                  <a:pt x="5755258" y="354620"/>
                </a:cubicBezTo>
                <a:cubicBezTo>
                  <a:pt x="5755258" y="332966"/>
                  <a:pt x="5752300" y="312930"/>
                  <a:pt x="5746384" y="294512"/>
                </a:cubicBezTo>
                <a:cubicBezTo>
                  <a:pt x="5740468" y="276095"/>
                  <a:pt x="5730925" y="261305"/>
                  <a:pt x="5717753" y="250143"/>
                </a:cubicBezTo>
                <a:cubicBezTo>
                  <a:pt x="5704582" y="238981"/>
                  <a:pt x="5687169" y="233400"/>
                  <a:pt x="5665515" y="233400"/>
                </a:cubicBezTo>
                <a:close/>
                <a:moveTo>
                  <a:pt x="3770040" y="233400"/>
                </a:moveTo>
                <a:cubicBezTo>
                  <a:pt x="3748385" y="233400"/>
                  <a:pt x="3730973" y="238813"/>
                  <a:pt x="3717801" y="249640"/>
                </a:cubicBezTo>
                <a:cubicBezTo>
                  <a:pt x="3704630" y="260468"/>
                  <a:pt x="3695142" y="275034"/>
                  <a:pt x="3689338" y="293340"/>
                </a:cubicBezTo>
                <a:cubicBezTo>
                  <a:pt x="3683533" y="311646"/>
                  <a:pt x="3680631" y="332073"/>
                  <a:pt x="3680631" y="354620"/>
                </a:cubicBezTo>
                <a:cubicBezTo>
                  <a:pt x="3680631" y="377391"/>
                  <a:pt x="3683533" y="397929"/>
                  <a:pt x="3689338" y="416235"/>
                </a:cubicBezTo>
                <a:cubicBezTo>
                  <a:pt x="3695142" y="434541"/>
                  <a:pt x="3704630" y="448996"/>
                  <a:pt x="3717801" y="459600"/>
                </a:cubicBezTo>
                <a:cubicBezTo>
                  <a:pt x="3730973" y="470204"/>
                  <a:pt x="3748385" y="475506"/>
                  <a:pt x="3770040" y="475506"/>
                </a:cubicBezTo>
                <a:cubicBezTo>
                  <a:pt x="3791695" y="475506"/>
                  <a:pt x="3809107" y="469925"/>
                  <a:pt x="3822279" y="458763"/>
                </a:cubicBezTo>
                <a:cubicBezTo>
                  <a:pt x="3835450" y="447600"/>
                  <a:pt x="3844993" y="432811"/>
                  <a:pt x="3850909" y="414393"/>
                </a:cubicBezTo>
                <a:cubicBezTo>
                  <a:pt x="3856825" y="395976"/>
                  <a:pt x="3859783" y="376051"/>
                  <a:pt x="3859783" y="354620"/>
                </a:cubicBezTo>
                <a:cubicBezTo>
                  <a:pt x="3859783" y="332966"/>
                  <a:pt x="3856825" y="312930"/>
                  <a:pt x="3850909" y="294512"/>
                </a:cubicBezTo>
                <a:cubicBezTo>
                  <a:pt x="3844993" y="276095"/>
                  <a:pt x="3835450" y="261305"/>
                  <a:pt x="3822279" y="250143"/>
                </a:cubicBezTo>
                <a:cubicBezTo>
                  <a:pt x="3809107" y="238981"/>
                  <a:pt x="3791695" y="233400"/>
                  <a:pt x="3770040" y="233400"/>
                </a:cubicBezTo>
                <a:close/>
                <a:moveTo>
                  <a:pt x="7253585" y="134615"/>
                </a:moveTo>
                <a:cubicBezTo>
                  <a:pt x="7286179" y="134615"/>
                  <a:pt x="7315200" y="139694"/>
                  <a:pt x="7340649" y="149851"/>
                </a:cubicBezTo>
                <a:cubicBezTo>
                  <a:pt x="7366099" y="160009"/>
                  <a:pt x="7386191" y="175301"/>
                  <a:pt x="7400925" y="195727"/>
                </a:cubicBezTo>
                <a:cubicBezTo>
                  <a:pt x="7415659" y="216154"/>
                  <a:pt x="7423026" y="241659"/>
                  <a:pt x="7423026" y="272244"/>
                </a:cubicBezTo>
                <a:cubicBezTo>
                  <a:pt x="7423026" y="298363"/>
                  <a:pt x="7417891" y="320464"/>
                  <a:pt x="7407622" y="338547"/>
                </a:cubicBezTo>
                <a:cubicBezTo>
                  <a:pt x="7397353" y="356629"/>
                  <a:pt x="7384293" y="372591"/>
                  <a:pt x="7368443" y="386432"/>
                </a:cubicBezTo>
                <a:cubicBezTo>
                  <a:pt x="7352593" y="400273"/>
                  <a:pt x="7336297" y="413891"/>
                  <a:pt x="7319553" y="427286"/>
                </a:cubicBezTo>
                <a:lnTo>
                  <a:pt x="7258943" y="475506"/>
                </a:lnTo>
                <a:lnTo>
                  <a:pt x="7424365" y="475506"/>
                </a:lnTo>
                <a:lnTo>
                  <a:pt x="7424365" y="579648"/>
                </a:lnTo>
                <a:lnTo>
                  <a:pt x="7078117" y="579648"/>
                </a:lnTo>
                <a:lnTo>
                  <a:pt x="7078117" y="498611"/>
                </a:lnTo>
                <a:lnTo>
                  <a:pt x="7263296" y="340221"/>
                </a:lnTo>
                <a:cubicBezTo>
                  <a:pt x="7275128" y="329952"/>
                  <a:pt x="7284002" y="320129"/>
                  <a:pt x="7289918" y="310753"/>
                </a:cubicBezTo>
                <a:cubicBezTo>
                  <a:pt x="7295833" y="301377"/>
                  <a:pt x="7298791" y="290215"/>
                  <a:pt x="7298791" y="277267"/>
                </a:cubicBezTo>
                <a:cubicBezTo>
                  <a:pt x="7298791" y="263872"/>
                  <a:pt x="7294885" y="253882"/>
                  <a:pt x="7287071" y="247296"/>
                </a:cubicBezTo>
                <a:cubicBezTo>
                  <a:pt x="7279258" y="240711"/>
                  <a:pt x="7268096" y="237418"/>
                  <a:pt x="7253585" y="237418"/>
                </a:cubicBezTo>
                <a:cubicBezTo>
                  <a:pt x="7234387" y="237418"/>
                  <a:pt x="7220211" y="242943"/>
                  <a:pt x="7211057" y="253994"/>
                </a:cubicBezTo>
                <a:cubicBezTo>
                  <a:pt x="7201905" y="265044"/>
                  <a:pt x="7197328" y="280280"/>
                  <a:pt x="7197328" y="299702"/>
                </a:cubicBezTo>
                <a:lnTo>
                  <a:pt x="7082805" y="299702"/>
                </a:lnTo>
                <a:cubicBezTo>
                  <a:pt x="7082805" y="262421"/>
                  <a:pt x="7090060" y="231614"/>
                  <a:pt x="7104571" y="207280"/>
                </a:cubicBezTo>
                <a:cubicBezTo>
                  <a:pt x="7119081" y="182947"/>
                  <a:pt x="7139173" y="164753"/>
                  <a:pt x="7164847" y="152698"/>
                </a:cubicBezTo>
                <a:cubicBezTo>
                  <a:pt x="7190519" y="140642"/>
                  <a:pt x="7220099" y="134615"/>
                  <a:pt x="7253585" y="134615"/>
                </a:cubicBezTo>
                <a:close/>
                <a:moveTo>
                  <a:pt x="5964399" y="128922"/>
                </a:moveTo>
                <a:lnTo>
                  <a:pt x="6091312" y="128922"/>
                </a:lnTo>
                <a:lnTo>
                  <a:pt x="6253721" y="375382"/>
                </a:lnTo>
                <a:lnTo>
                  <a:pt x="6253721" y="128922"/>
                </a:lnTo>
                <a:lnTo>
                  <a:pt x="6377285" y="128922"/>
                </a:lnTo>
                <a:lnTo>
                  <a:pt x="6377285" y="579648"/>
                </a:lnTo>
                <a:lnTo>
                  <a:pt x="6251041" y="579648"/>
                </a:lnTo>
                <a:lnTo>
                  <a:pt x="6087293" y="330175"/>
                </a:lnTo>
                <a:lnTo>
                  <a:pt x="6087293" y="579648"/>
                </a:lnTo>
                <a:lnTo>
                  <a:pt x="5964399" y="579648"/>
                </a:lnTo>
                <a:close/>
                <a:moveTo>
                  <a:pt x="4964273" y="128922"/>
                </a:moveTo>
                <a:lnTo>
                  <a:pt x="5150793" y="128922"/>
                </a:lnTo>
                <a:cubicBezTo>
                  <a:pt x="5199906" y="128922"/>
                  <a:pt x="5242155" y="137405"/>
                  <a:pt x="5277539" y="154372"/>
                </a:cubicBezTo>
                <a:cubicBezTo>
                  <a:pt x="5312922" y="171338"/>
                  <a:pt x="5340102" y="196509"/>
                  <a:pt x="5359077" y="229884"/>
                </a:cubicBezTo>
                <a:cubicBezTo>
                  <a:pt x="5378053" y="263258"/>
                  <a:pt x="5387541" y="304614"/>
                  <a:pt x="5387541" y="353951"/>
                </a:cubicBezTo>
                <a:cubicBezTo>
                  <a:pt x="5387541" y="405073"/>
                  <a:pt x="5377885" y="447321"/>
                  <a:pt x="5358575" y="480696"/>
                </a:cubicBezTo>
                <a:cubicBezTo>
                  <a:pt x="5339265" y="514071"/>
                  <a:pt x="5311917" y="538907"/>
                  <a:pt x="5276533" y="555203"/>
                </a:cubicBezTo>
                <a:cubicBezTo>
                  <a:pt x="5241150" y="571500"/>
                  <a:pt x="5199236" y="579648"/>
                  <a:pt x="5150793" y="579648"/>
                </a:cubicBezTo>
                <a:lnTo>
                  <a:pt x="4964273" y="579648"/>
                </a:lnTo>
                <a:lnTo>
                  <a:pt x="4964273" y="408198"/>
                </a:lnTo>
                <a:lnTo>
                  <a:pt x="4919737" y="408198"/>
                </a:lnTo>
                <a:lnTo>
                  <a:pt x="4919737" y="303386"/>
                </a:lnTo>
                <a:lnTo>
                  <a:pt x="4964273" y="303386"/>
                </a:lnTo>
                <a:close/>
                <a:moveTo>
                  <a:pt x="4429125" y="128922"/>
                </a:moveTo>
                <a:lnTo>
                  <a:pt x="4783745" y="128922"/>
                </a:lnTo>
                <a:lnTo>
                  <a:pt x="4783745" y="237418"/>
                </a:lnTo>
                <a:lnTo>
                  <a:pt x="4672571" y="237418"/>
                </a:lnTo>
                <a:lnTo>
                  <a:pt x="4672571" y="579648"/>
                </a:lnTo>
                <a:lnTo>
                  <a:pt x="4540969" y="579648"/>
                </a:lnTo>
                <a:lnTo>
                  <a:pt x="4540969" y="237418"/>
                </a:lnTo>
                <a:lnTo>
                  <a:pt x="4429125" y="237418"/>
                </a:lnTo>
                <a:close/>
                <a:moveTo>
                  <a:pt x="4172397" y="128922"/>
                </a:moveTo>
                <a:lnTo>
                  <a:pt x="4310360" y="128922"/>
                </a:lnTo>
                <a:lnTo>
                  <a:pt x="4467411" y="579648"/>
                </a:lnTo>
                <a:lnTo>
                  <a:pt x="4330117" y="579648"/>
                </a:lnTo>
                <a:lnTo>
                  <a:pt x="4310360" y="511001"/>
                </a:lnTo>
                <a:lnTo>
                  <a:pt x="4173736" y="511001"/>
                </a:lnTo>
                <a:lnTo>
                  <a:pt x="4153979" y="579648"/>
                </a:lnTo>
                <a:lnTo>
                  <a:pt x="4017690" y="579648"/>
                </a:lnTo>
                <a:close/>
                <a:moveTo>
                  <a:pt x="3049749" y="128922"/>
                </a:moveTo>
                <a:lnTo>
                  <a:pt x="3181350" y="128922"/>
                </a:lnTo>
                <a:lnTo>
                  <a:pt x="3181350" y="290996"/>
                </a:lnTo>
                <a:lnTo>
                  <a:pt x="3339071" y="290996"/>
                </a:lnTo>
                <a:lnTo>
                  <a:pt x="3339071" y="128922"/>
                </a:lnTo>
                <a:lnTo>
                  <a:pt x="3471677" y="128922"/>
                </a:lnTo>
                <a:lnTo>
                  <a:pt x="3471677" y="579648"/>
                </a:lnTo>
                <a:lnTo>
                  <a:pt x="3339071" y="579648"/>
                </a:lnTo>
                <a:lnTo>
                  <a:pt x="3339071" y="407529"/>
                </a:lnTo>
                <a:lnTo>
                  <a:pt x="3181350" y="407529"/>
                </a:lnTo>
                <a:lnTo>
                  <a:pt x="3181350" y="579648"/>
                </a:lnTo>
                <a:lnTo>
                  <a:pt x="3049749" y="579648"/>
                </a:lnTo>
                <a:close/>
                <a:moveTo>
                  <a:pt x="6678513" y="122895"/>
                </a:moveTo>
                <a:cubicBezTo>
                  <a:pt x="6703963" y="122895"/>
                  <a:pt x="6728743" y="126020"/>
                  <a:pt x="6752853" y="132271"/>
                </a:cubicBezTo>
                <a:cubicBezTo>
                  <a:pt x="6776963" y="138522"/>
                  <a:pt x="6798841" y="148288"/>
                  <a:pt x="6818486" y="161571"/>
                </a:cubicBezTo>
                <a:cubicBezTo>
                  <a:pt x="6838131" y="174854"/>
                  <a:pt x="6854093" y="191932"/>
                  <a:pt x="6866371" y="212805"/>
                </a:cubicBezTo>
                <a:cubicBezTo>
                  <a:pt x="6878650" y="233679"/>
                  <a:pt x="6885682" y="258626"/>
                  <a:pt x="6887468" y="287648"/>
                </a:cubicBezTo>
                <a:lnTo>
                  <a:pt x="6751849" y="287648"/>
                </a:lnTo>
                <a:cubicBezTo>
                  <a:pt x="6750063" y="276485"/>
                  <a:pt x="6746100" y="266886"/>
                  <a:pt x="6739961" y="258849"/>
                </a:cubicBezTo>
                <a:cubicBezTo>
                  <a:pt x="6733821" y="250812"/>
                  <a:pt x="6725394" y="244562"/>
                  <a:pt x="6714679" y="240097"/>
                </a:cubicBezTo>
                <a:cubicBezTo>
                  <a:pt x="6703963" y="235632"/>
                  <a:pt x="6690791" y="233400"/>
                  <a:pt x="6675165" y="233400"/>
                </a:cubicBezTo>
                <a:cubicBezTo>
                  <a:pt x="6653510" y="233400"/>
                  <a:pt x="6636097" y="238758"/>
                  <a:pt x="6622926" y="249473"/>
                </a:cubicBezTo>
                <a:cubicBezTo>
                  <a:pt x="6609755" y="260189"/>
                  <a:pt x="6600267" y="274644"/>
                  <a:pt x="6594463" y="292838"/>
                </a:cubicBezTo>
                <a:cubicBezTo>
                  <a:pt x="6588659" y="311032"/>
                  <a:pt x="6585756" y="331626"/>
                  <a:pt x="6585756" y="354620"/>
                </a:cubicBezTo>
                <a:cubicBezTo>
                  <a:pt x="6585756" y="377391"/>
                  <a:pt x="6588714" y="398041"/>
                  <a:pt x="6594630" y="416570"/>
                </a:cubicBezTo>
                <a:cubicBezTo>
                  <a:pt x="6600546" y="435099"/>
                  <a:pt x="6610313" y="449777"/>
                  <a:pt x="6623931" y="460604"/>
                </a:cubicBezTo>
                <a:cubicBezTo>
                  <a:pt x="6637549" y="471432"/>
                  <a:pt x="6655743" y="476845"/>
                  <a:pt x="6678513" y="476845"/>
                </a:cubicBezTo>
                <a:cubicBezTo>
                  <a:pt x="6694363" y="476845"/>
                  <a:pt x="6707758" y="474613"/>
                  <a:pt x="6718697" y="470148"/>
                </a:cubicBezTo>
                <a:cubicBezTo>
                  <a:pt x="6729635" y="465683"/>
                  <a:pt x="6738398" y="459488"/>
                  <a:pt x="6744983" y="451563"/>
                </a:cubicBezTo>
                <a:cubicBezTo>
                  <a:pt x="6751569" y="443638"/>
                  <a:pt x="6756090" y="434429"/>
                  <a:pt x="6758545" y="423937"/>
                </a:cubicBezTo>
                <a:lnTo>
                  <a:pt x="6669472" y="423937"/>
                </a:lnTo>
                <a:lnTo>
                  <a:pt x="6669472" y="323813"/>
                </a:lnTo>
                <a:lnTo>
                  <a:pt x="6889812" y="323813"/>
                </a:lnTo>
                <a:lnTo>
                  <a:pt x="6889812" y="375382"/>
                </a:lnTo>
                <a:cubicBezTo>
                  <a:pt x="6889812" y="418021"/>
                  <a:pt x="6881831" y="455135"/>
                  <a:pt x="6865869" y="486724"/>
                </a:cubicBezTo>
                <a:cubicBezTo>
                  <a:pt x="6849907" y="518312"/>
                  <a:pt x="6826244" y="542702"/>
                  <a:pt x="6794878" y="559891"/>
                </a:cubicBezTo>
                <a:cubicBezTo>
                  <a:pt x="6763513" y="577081"/>
                  <a:pt x="6724725" y="585676"/>
                  <a:pt x="6678513" y="585676"/>
                </a:cubicBezTo>
                <a:cubicBezTo>
                  <a:pt x="6633195" y="585676"/>
                  <a:pt x="6593458" y="576579"/>
                  <a:pt x="6559302" y="558384"/>
                </a:cubicBezTo>
                <a:cubicBezTo>
                  <a:pt x="6525146" y="540190"/>
                  <a:pt x="6498524" y="513848"/>
                  <a:pt x="6479437" y="479357"/>
                </a:cubicBezTo>
                <a:cubicBezTo>
                  <a:pt x="6460350" y="444866"/>
                  <a:pt x="6450806" y="403287"/>
                  <a:pt x="6450806" y="354620"/>
                </a:cubicBezTo>
                <a:cubicBezTo>
                  <a:pt x="6450806" y="305730"/>
                  <a:pt x="6460350" y="264039"/>
                  <a:pt x="6479437" y="229549"/>
                </a:cubicBezTo>
                <a:cubicBezTo>
                  <a:pt x="6498524" y="195058"/>
                  <a:pt x="6525146" y="168659"/>
                  <a:pt x="6559302" y="150353"/>
                </a:cubicBezTo>
                <a:cubicBezTo>
                  <a:pt x="6593458" y="132048"/>
                  <a:pt x="6633195" y="122895"/>
                  <a:pt x="6678513" y="122895"/>
                </a:cubicBezTo>
                <a:close/>
                <a:moveTo>
                  <a:pt x="5665515" y="122895"/>
                </a:moveTo>
                <a:cubicBezTo>
                  <a:pt x="5712619" y="122895"/>
                  <a:pt x="5752914" y="132103"/>
                  <a:pt x="5786401" y="150521"/>
                </a:cubicBezTo>
                <a:cubicBezTo>
                  <a:pt x="5819887" y="168939"/>
                  <a:pt x="5845559" y="195448"/>
                  <a:pt x="5863419" y="230051"/>
                </a:cubicBezTo>
                <a:cubicBezTo>
                  <a:pt x="5881278" y="264653"/>
                  <a:pt x="5890208" y="306176"/>
                  <a:pt x="5890208" y="354620"/>
                </a:cubicBezTo>
                <a:cubicBezTo>
                  <a:pt x="5890208" y="402840"/>
                  <a:pt x="5881278" y="444196"/>
                  <a:pt x="5863419" y="478687"/>
                </a:cubicBezTo>
                <a:cubicBezTo>
                  <a:pt x="5845559" y="513178"/>
                  <a:pt x="5819887" y="539632"/>
                  <a:pt x="5786401" y="558050"/>
                </a:cubicBezTo>
                <a:cubicBezTo>
                  <a:pt x="5752914" y="576467"/>
                  <a:pt x="5712619" y="585676"/>
                  <a:pt x="5665515" y="585676"/>
                </a:cubicBezTo>
                <a:cubicBezTo>
                  <a:pt x="5618634" y="585676"/>
                  <a:pt x="5578450" y="576467"/>
                  <a:pt x="5544964" y="558050"/>
                </a:cubicBezTo>
                <a:cubicBezTo>
                  <a:pt x="5511477" y="539632"/>
                  <a:pt x="5485805" y="513178"/>
                  <a:pt x="5467945" y="478687"/>
                </a:cubicBezTo>
                <a:cubicBezTo>
                  <a:pt x="5450086" y="444196"/>
                  <a:pt x="5441156" y="402840"/>
                  <a:pt x="5441156" y="354620"/>
                </a:cubicBezTo>
                <a:cubicBezTo>
                  <a:pt x="5441156" y="306176"/>
                  <a:pt x="5450086" y="264653"/>
                  <a:pt x="5467945" y="230051"/>
                </a:cubicBezTo>
                <a:cubicBezTo>
                  <a:pt x="5485805" y="195448"/>
                  <a:pt x="5511477" y="168939"/>
                  <a:pt x="5544964" y="150521"/>
                </a:cubicBezTo>
                <a:cubicBezTo>
                  <a:pt x="5578450" y="132103"/>
                  <a:pt x="5618634" y="122895"/>
                  <a:pt x="5665515" y="122895"/>
                </a:cubicBezTo>
                <a:close/>
                <a:moveTo>
                  <a:pt x="3770040" y="122895"/>
                </a:moveTo>
                <a:cubicBezTo>
                  <a:pt x="3817144" y="122895"/>
                  <a:pt x="3857439" y="132103"/>
                  <a:pt x="3890925" y="150521"/>
                </a:cubicBezTo>
                <a:cubicBezTo>
                  <a:pt x="3924412" y="168939"/>
                  <a:pt x="3950085" y="195448"/>
                  <a:pt x="3967944" y="230051"/>
                </a:cubicBezTo>
                <a:cubicBezTo>
                  <a:pt x="3985803" y="264653"/>
                  <a:pt x="3994733" y="306176"/>
                  <a:pt x="3994733" y="354620"/>
                </a:cubicBezTo>
                <a:cubicBezTo>
                  <a:pt x="3994733" y="402840"/>
                  <a:pt x="3985803" y="444196"/>
                  <a:pt x="3967944" y="478687"/>
                </a:cubicBezTo>
                <a:cubicBezTo>
                  <a:pt x="3950085" y="513178"/>
                  <a:pt x="3924412" y="539632"/>
                  <a:pt x="3890925" y="558050"/>
                </a:cubicBezTo>
                <a:cubicBezTo>
                  <a:pt x="3857439" y="576467"/>
                  <a:pt x="3817144" y="585676"/>
                  <a:pt x="3770040" y="585676"/>
                </a:cubicBezTo>
                <a:cubicBezTo>
                  <a:pt x="3723159" y="585676"/>
                  <a:pt x="3682975" y="576467"/>
                  <a:pt x="3649489" y="558050"/>
                </a:cubicBezTo>
                <a:cubicBezTo>
                  <a:pt x="3616003" y="539632"/>
                  <a:pt x="3590330" y="513178"/>
                  <a:pt x="3572470" y="478687"/>
                </a:cubicBezTo>
                <a:cubicBezTo>
                  <a:pt x="3554611" y="444196"/>
                  <a:pt x="3545681" y="402840"/>
                  <a:pt x="3545681" y="354620"/>
                </a:cubicBezTo>
                <a:cubicBezTo>
                  <a:pt x="3545681" y="306176"/>
                  <a:pt x="3554611" y="264653"/>
                  <a:pt x="3572470" y="230051"/>
                </a:cubicBezTo>
                <a:cubicBezTo>
                  <a:pt x="3590330" y="195448"/>
                  <a:pt x="3616003" y="168939"/>
                  <a:pt x="3649489" y="150521"/>
                </a:cubicBezTo>
                <a:cubicBezTo>
                  <a:pt x="3682975" y="132103"/>
                  <a:pt x="3723159" y="122895"/>
                  <a:pt x="3770040" y="122895"/>
                </a:cubicBezTo>
                <a:close/>
                <a:moveTo>
                  <a:pt x="5611267" y="0"/>
                </a:moveTo>
                <a:lnTo>
                  <a:pt x="5720432" y="0"/>
                </a:lnTo>
                <a:lnTo>
                  <a:pt x="5790419" y="95436"/>
                </a:lnTo>
                <a:lnTo>
                  <a:pt x="5700005" y="95436"/>
                </a:lnTo>
                <a:lnTo>
                  <a:pt x="5666185" y="48220"/>
                </a:lnTo>
                <a:lnTo>
                  <a:pt x="5632698" y="95436"/>
                </a:lnTo>
                <a:lnTo>
                  <a:pt x="5540945" y="95436"/>
                </a:lnTo>
                <a:close/>
              </a:path>
            </a:pathLst>
          </a:cu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5E4D284A-57AD-5E35-5F6C-28F9C77A4332}"/>
              </a:ext>
            </a:extLst>
          </p:cNvPr>
          <p:cNvSpPr/>
          <p:nvPr/>
        </p:nvSpPr>
        <p:spPr>
          <a:xfrm>
            <a:off x="-21771" y="7124700"/>
            <a:ext cx="3488872" cy="3162300"/>
          </a:xfrm>
          <a:custGeom>
            <a:avLst/>
            <a:gdLst/>
            <a:ahLst/>
            <a:cxnLst/>
            <a:rect l="l" t="t" r="r" b="b"/>
            <a:pathLst>
              <a:path w="4740099" h="5552307">
                <a:moveTo>
                  <a:pt x="0" y="0"/>
                </a:moveTo>
                <a:lnTo>
                  <a:pt x="4740099" y="0"/>
                </a:lnTo>
                <a:lnTo>
                  <a:pt x="4740099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D164F719-290B-9681-89A1-93EEBDE25FAA}"/>
              </a:ext>
            </a:extLst>
          </p:cNvPr>
          <p:cNvSpPr/>
          <p:nvPr/>
        </p:nvSpPr>
        <p:spPr>
          <a:xfrm>
            <a:off x="228600" y="-38100"/>
            <a:ext cx="3238500" cy="2743200"/>
          </a:xfrm>
          <a:custGeom>
            <a:avLst/>
            <a:gdLst/>
            <a:ahLst/>
            <a:cxnLst/>
            <a:rect l="l" t="t" r="r" b="b"/>
            <a:pathLst>
              <a:path w="8794686" h="7387536">
                <a:moveTo>
                  <a:pt x="0" y="0"/>
                </a:moveTo>
                <a:lnTo>
                  <a:pt x="8794686" y="0"/>
                </a:lnTo>
                <a:lnTo>
                  <a:pt x="8794686" y="7387536"/>
                </a:lnTo>
                <a:lnTo>
                  <a:pt x="0" y="7387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78AA1-87B7-30DF-F3D6-18BA37C1A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6629" y="0"/>
            <a:ext cx="1819770" cy="15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9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D232E7E-6C23-5119-A46C-C41F9B320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32" y="-1040116"/>
            <a:ext cx="18288000" cy="102870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67CBC4-FE2E-DEE5-F77A-17E351A5C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883227"/>
            <a:ext cx="18288000" cy="8520546"/>
          </a:xfrm>
          <a:prstGeom prst="rect">
            <a:avLst/>
          </a:prstGeom>
        </p:spPr>
      </p:pic>
      <p:sp>
        <p:nvSpPr>
          <p:cNvPr id="2" name="Rectangle: Rounded Corners 22">
            <a:extLst>
              <a:ext uri="{FF2B5EF4-FFF2-40B4-BE49-F238E27FC236}">
                <a16:creationId xmlns:a16="http://schemas.microsoft.com/office/drawing/2014/main" id="{E466CED1-609C-E46C-30F9-B4995CB4E7CF}"/>
              </a:ext>
            </a:extLst>
          </p:cNvPr>
          <p:cNvSpPr/>
          <p:nvPr/>
        </p:nvSpPr>
        <p:spPr>
          <a:xfrm>
            <a:off x="1142282" y="293030"/>
            <a:ext cx="16548637" cy="7830000"/>
          </a:xfrm>
          <a:custGeom>
            <a:avLst/>
            <a:gdLst>
              <a:gd name="connsiteX0" fmla="*/ 0 w 16548637"/>
              <a:gd name="connsiteY0" fmla="*/ 1182252 h 7830000"/>
              <a:gd name="connsiteX1" fmla="*/ 1646856 w 16548637"/>
              <a:gd name="connsiteY1" fmla="*/ 0 h 7830000"/>
              <a:gd name="connsiteX2" fmla="*/ 14901779 w 16548637"/>
              <a:gd name="connsiteY2" fmla="*/ 0 h 7830000"/>
              <a:gd name="connsiteX3" fmla="*/ 16548637 w 16548637"/>
              <a:gd name="connsiteY3" fmla="*/ 1182252 h 7830000"/>
              <a:gd name="connsiteX4" fmla="*/ 16548637 w 16548637"/>
              <a:gd name="connsiteY4" fmla="*/ 6647748 h 7830000"/>
              <a:gd name="connsiteX5" fmla="*/ 14901779 w 16548637"/>
              <a:gd name="connsiteY5" fmla="*/ 7830000 h 7830000"/>
              <a:gd name="connsiteX6" fmla="*/ 1646856 w 16548637"/>
              <a:gd name="connsiteY6" fmla="*/ 7830000 h 7830000"/>
              <a:gd name="connsiteX7" fmla="*/ 0 w 16548637"/>
              <a:gd name="connsiteY7" fmla="*/ 6647748 h 7830000"/>
              <a:gd name="connsiteX8" fmla="*/ 0 w 16548637"/>
              <a:gd name="connsiteY8" fmla="*/ 1182252 h 7830000"/>
              <a:gd name="connsiteX0" fmla="*/ 0 w 16548637"/>
              <a:gd name="connsiteY0" fmla="*/ 1182252 h 7830000"/>
              <a:gd name="connsiteX1" fmla="*/ 1646856 w 16548637"/>
              <a:gd name="connsiteY1" fmla="*/ 0 h 7830000"/>
              <a:gd name="connsiteX2" fmla="*/ 14901779 w 16548637"/>
              <a:gd name="connsiteY2" fmla="*/ 0 h 7830000"/>
              <a:gd name="connsiteX3" fmla="*/ 16548637 w 16548637"/>
              <a:gd name="connsiteY3" fmla="*/ 1182252 h 7830000"/>
              <a:gd name="connsiteX4" fmla="*/ 16548637 w 16548637"/>
              <a:gd name="connsiteY4" fmla="*/ 6647748 h 7830000"/>
              <a:gd name="connsiteX5" fmla="*/ 14901779 w 16548637"/>
              <a:gd name="connsiteY5" fmla="*/ 7830000 h 7830000"/>
              <a:gd name="connsiteX6" fmla="*/ 1646856 w 16548637"/>
              <a:gd name="connsiteY6" fmla="*/ 7830000 h 7830000"/>
              <a:gd name="connsiteX7" fmla="*/ 0 w 16548637"/>
              <a:gd name="connsiteY7" fmla="*/ 6647748 h 7830000"/>
              <a:gd name="connsiteX8" fmla="*/ 0 w 16548637"/>
              <a:gd name="connsiteY8" fmla="*/ 1182252 h 7830000"/>
              <a:gd name="connsiteX0" fmla="*/ 0 w 16548637"/>
              <a:gd name="connsiteY0" fmla="*/ 1182252 h 7830000"/>
              <a:gd name="connsiteX1" fmla="*/ 1646856 w 16548637"/>
              <a:gd name="connsiteY1" fmla="*/ 0 h 7830000"/>
              <a:gd name="connsiteX2" fmla="*/ 14901779 w 16548637"/>
              <a:gd name="connsiteY2" fmla="*/ 0 h 7830000"/>
              <a:gd name="connsiteX3" fmla="*/ 16548637 w 16548637"/>
              <a:gd name="connsiteY3" fmla="*/ 1182252 h 7830000"/>
              <a:gd name="connsiteX4" fmla="*/ 16548637 w 16548637"/>
              <a:gd name="connsiteY4" fmla="*/ 6647748 h 7830000"/>
              <a:gd name="connsiteX5" fmla="*/ 14901779 w 16548637"/>
              <a:gd name="connsiteY5" fmla="*/ 7830000 h 7830000"/>
              <a:gd name="connsiteX6" fmla="*/ 1646856 w 16548637"/>
              <a:gd name="connsiteY6" fmla="*/ 7830000 h 7830000"/>
              <a:gd name="connsiteX7" fmla="*/ 0 w 16548637"/>
              <a:gd name="connsiteY7" fmla="*/ 6647748 h 7830000"/>
              <a:gd name="connsiteX8" fmla="*/ 0 w 16548637"/>
              <a:gd name="connsiteY8" fmla="*/ 1182252 h 78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48637" h="7830000" fill="none" extrusionOk="0">
                <a:moveTo>
                  <a:pt x="0" y="1182252"/>
                </a:moveTo>
                <a:cubicBezTo>
                  <a:pt x="-47783" y="613006"/>
                  <a:pt x="779178" y="338639"/>
                  <a:pt x="1646856" y="0"/>
                </a:cubicBezTo>
                <a:cubicBezTo>
                  <a:pt x="6889839" y="750571"/>
                  <a:pt x="12098597" y="904646"/>
                  <a:pt x="14901779" y="0"/>
                </a:cubicBezTo>
                <a:cubicBezTo>
                  <a:pt x="15906560" y="200740"/>
                  <a:pt x="16710741" y="716878"/>
                  <a:pt x="16548637" y="1182252"/>
                </a:cubicBezTo>
                <a:cubicBezTo>
                  <a:pt x="16271888" y="3554004"/>
                  <a:pt x="16127432" y="4355225"/>
                  <a:pt x="16548637" y="6647748"/>
                </a:cubicBezTo>
                <a:cubicBezTo>
                  <a:pt x="16829941" y="7553395"/>
                  <a:pt x="15542847" y="7678844"/>
                  <a:pt x="14901779" y="7830000"/>
                </a:cubicBezTo>
                <a:cubicBezTo>
                  <a:pt x="9039661" y="7944948"/>
                  <a:pt x="4753831" y="8276446"/>
                  <a:pt x="1646856" y="7830000"/>
                </a:cubicBezTo>
                <a:cubicBezTo>
                  <a:pt x="574332" y="7866532"/>
                  <a:pt x="2110" y="7159227"/>
                  <a:pt x="0" y="6647748"/>
                </a:cubicBezTo>
                <a:cubicBezTo>
                  <a:pt x="-36363" y="4420787"/>
                  <a:pt x="-4820" y="3962364"/>
                  <a:pt x="0" y="1182252"/>
                </a:cubicBezTo>
                <a:close/>
              </a:path>
              <a:path w="16548637" h="7830000" stroke="0" extrusionOk="0">
                <a:moveTo>
                  <a:pt x="0" y="1182252"/>
                </a:moveTo>
                <a:cubicBezTo>
                  <a:pt x="16344" y="640440"/>
                  <a:pt x="568827" y="183177"/>
                  <a:pt x="1646856" y="0"/>
                </a:cubicBezTo>
                <a:cubicBezTo>
                  <a:pt x="5392889" y="227947"/>
                  <a:pt x="11677531" y="556749"/>
                  <a:pt x="14901779" y="0"/>
                </a:cubicBezTo>
                <a:cubicBezTo>
                  <a:pt x="15788071" y="-32570"/>
                  <a:pt x="16511131" y="474300"/>
                  <a:pt x="16548637" y="1182252"/>
                </a:cubicBezTo>
                <a:cubicBezTo>
                  <a:pt x="16740295" y="2475603"/>
                  <a:pt x="16211686" y="5973502"/>
                  <a:pt x="16548637" y="6647748"/>
                </a:cubicBezTo>
                <a:cubicBezTo>
                  <a:pt x="16399598" y="7240837"/>
                  <a:pt x="15846144" y="8054623"/>
                  <a:pt x="14901779" y="7830000"/>
                </a:cubicBezTo>
                <a:cubicBezTo>
                  <a:pt x="8929225" y="8098716"/>
                  <a:pt x="6545099" y="8012814"/>
                  <a:pt x="1646856" y="7830000"/>
                </a:cubicBezTo>
                <a:cubicBezTo>
                  <a:pt x="714911" y="8048551"/>
                  <a:pt x="-66769" y="7138113"/>
                  <a:pt x="0" y="6647748"/>
                </a:cubicBezTo>
                <a:cubicBezTo>
                  <a:pt x="-63992" y="5770784"/>
                  <a:pt x="-90494" y="2897047"/>
                  <a:pt x="0" y="1182252"/>
                </a:cubicBezTo>
                <a:close/>
              </a:path>
              <a:path w="16548637" h="7830000" fill="none" stroke="0" extrusionOk="0">
                <a:moveTo>
                  <a:pt x="0" y="1182252"/>
                </a:moveTo>
                <a:cubicBezTo>
                  <a:pt x="179519" y="706017"/>
                  <a:pt x="840841" y="20545"/>
                  <a:pt x="1646856" y="0"/>
                </a:cubicBezTo>
                <a:cubicBezTo>
                  <a:pt x="7579744" y="601540"/>
                  <a:pt x="12651366" y="151942"/>
                  <a:pt x="14901779" y="0"/>
                </a:cubicBezTo>
                <a:cubicBezTo>
                  <a:pt x="15943875" y="131937"/>
                  <a:pt x="16600935" y="561310"/>
                  <a:pt x="16548637" y="1182252"/>
                </a:cubicBezTo>
                <a:cubicBezTo>
                  <a:pt x="16323917" y="3205020"/>
                  <a:pt x="16442713" y="4357641"/>
                  <a:pt x="16548637" y="6647748"/>
                </a:cubicBezTo>
                <a:cubicBezTo>
                  <a:pt x="16810248" y="7316591"/>
                  <a:pt x="15795036" y="7850758"/>
                  <a:pt x="14901779" y="7830000"/>
                </a:cubicBezTo>
                <a:cubicBezTo>
                  <a:pt x="8266103" y="7968373"/>
                  <a:pt x="4545996" y="7521349"/>
                  <a:pt x="1646856" y="7830000"/>
                </a:cubicBezTo>
                <a:cubicBezTo>
                  <a:pt x="493082" y="7987517"/>
                  <a:pt x="-89095" y="7181417"/>
                  <a:pt x="0" y="6647748"/>
                </a:cubicBezTo>
                <a:cubicBezTo>
                  <a:pt x="41336" y="4322917"/>
                  <a:pt x="1597" y="3841174"/>
                  <a:pt x="0" y="1182252"/>
                </a:cubicBezTo>
                <a:close/>
              </a:path>
              <a:path w="16548637" h="7830000" fill="none" stroke="0" extrusionOk="0">
                <a:moveTo>
                  <a:pt x="0" y="1182252"/>
                </a:moveTo>
                <a:cubicBezTo>
                  <a:pt x="23282" y="609626"/>
                  <a:pt x="757707" y="186067"/>
                  <a:pt x="1646856" y="0"/>
                </a:cubicBezTo>
                <a:cubicBezTo>
                  <a:pt x="7348610" y="708587"/>
                  <a:pt x="12515614" y="547362"/>
                  <a:pt x="14901779" y="0"/>
                </a:cubicBezTo>
                <a:cubicBezTo>
                  <a:pt x="15938396" y="162886"/>
                  <a:pt x="16657615" y="638058"/>
                  <a:pt x="16548637" y="1182252"/>
                </a:cubicBezTo>
                <a:cubicBezTo>
                  <a:pt x="16308742" y="3489414"/>
                  <a:pt x="16230056" y="4299051"/>
                  <a:pt x="16548637" y="6647748"/>
                </a:cubicBezTo>
                <a:cubicBezTo>
                  <a:pt x="16810818" y="7505546"/>
                  <a:pt x="15626022" y="7812545"/>
                  <a:pt x="14901779" y="7830000"/>
                </a:cubicBezTo>
                <a:cubicBezTo>
                  <a:pt x="8537903" y="7867807"/>
                  <a:pt x="4806375" y="7734248"/>
                  <a:pt x="1646856" y="7830000"/>
                </a:cubicBezTo>
                <a:cubicBezTo>
                  <a:pt x="599920" y="7895911"/>
                  <a:pt x="-5918" y="7171016"/>
                  <a:pt x="0" y="6647748"/>
                </a:cubicBezTo>
                <a:cubicBezTo>
                  <a:pt x="-2271" y="4399509"/>
                  <a:pt x="41815" y="3923583"/>
                  <a:pt x="0" y="1182252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D3534F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0469880"/>
                      <a:gd name="connsiteY0" fmla="*/ 788168 h 5220000"/>
                      <a:gd name="connsiteX1" fmla="*/ 1041922 w 10469880"/>
                      <a:gd name="connsiteY1" fmla="*/ 0 h 5220000"/>
                      <a:gd name="connsiteX2" fmla="*/ 9427957 w 10469880"/>
                      <a:gd name="connsiteY2" fmla="*/ 0 h 5220000"/>
                      <a:gd name="connsiteX3" fmla="*/ 10469880 w 10469880"/>
                      <a:gd name="connsiteY3" fmla="*/ 788168 h 5220000"/>
                      <a:gd name="connsiteX4" fmla="*/ 10469880 w 10469880"/>
                      <a:gd name="connsiteY4" fmla="*/ 4431832 h 5220000"/>
                      <a:gd name="connsiteX5" fmla="*/ 9427957 w 10469880"/>
                      <a:gd name="connsiteY5" fmla="*/ 5220000 h 5220000"/>
                      <a:gd name="connsiteX6" fmla="*/ 1041922 w 10469880"/>
                      <a:gd name="connsiteY6" fmla="*/ 5220000 h 5220000"/>
                      <a:gd name="connsiteX7" fmla="*/ 0 w 10469880"/>
                      <a:gd name="connsiteY7" fmla="*/ 4431832 h 5220000"/>
                      <a:gd name="connsiteX8" fmla="*/ 0 w 10469880"/>
                      <a:gd name="connsiteY8" fmla="*/ 788168 h 5220000"/>
                      <a:gd name="connsiteX0" fmla="*/ 0 w 10469880"/>
                      <a:gd name="connsiteY0" fmla="*/ 788168 h 5220000"/>
                      <a:gd name="connsiteX1" fmla="*/ 1041922 w 10469880"/>
                      <a:gd name="connsiteY1" fmla="*/ 0 h 5220000"/>
                      <a:gd name="connsiteX2" fmla="*/ 9427957 w 10469880"/>
                      <a:gd name="connsiteY2" fmla="*/ 0 h 5220000"/>
                      <a:gd name="connsiteX3" fmla="*/ 10469880 w 10469880"/>
                      <a:gd name="connsiteY3" fmla="*/ 788168 h 5220000"/>
                      <a:gd name="connsiteX4" fmla="*/ 10469880 w 10469880"/>
                      <a:gd name="connsiteY4" fmla="*/ 4431832 h 5220000"/>
                      <a:gd name="connsiteX5" fmla="*/ 9427957 w 10469880"/>
                      <a:gd name="connsiteY5" fmla="*/ 5220000 h 5220000"/>
                      <a:gd name="connsiteX6" fmla="*/ 1041922 w 10469880"/>
                      <a:gd name="connsiteY6" fmla="*/ 5220000 h 5220000"/>
                      <a:gd name="connsiteX7" fmla="*/ 0 w 10469880"/>
                      <a:gd name="connsiteY7" fmla="*/ 4431832 h 5220000"/>
                      <a:gd name="connsiteX8" fmla="*/ 0 w 10469880"/>
                      <a:gd name="connsiteY8" fmla="*/ 788168 h 52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69880" h="5220000" fill="none" extrusionOk="0">
                        <a:moveTo>
                          <a:pt x="0" y="788168"/>
                        </a:moveTo>
                        <a:cubicBezTo>
                          <a:pt x="-22009" y="390834"/>
                          <a:pt x="480578" y="106483"/>
                          <a:pt x="1041922" y="0"/>
                        </a:cubicBezTo>
                        <a:cubicBezTo>
                          <a:pt x="4569008" y="232464"/>
                          <a:pt x="7541566" y="390397"/>
                          <a:pt x="9427957" y="0"/>
                        </a:cubicBezTo>
                        <a:cubicBezTo>
                          <a:pt x="10056015" y="113468"/>
                          <a:pt x="10537866" y="429832"/>
                          <a:pt x="10469880" y="788168"/>
                        </a:cubicBezTo>
                        <a:cubicBezTo>
                          <a:pt x="10308259" y="2338080"/>
                          <a:pt x="10272098" y="2889389"/>
                          <a:pt x="10469880" y="4431832"/>
                        </a:cubicBezTo>
                        <a:cubicBezTo>
                          <a:pt x="10615214" y="4999613"/>
                          <a:pt x="9915320" y="5170831"/>
                          <a:pt x="9427957" y="5220000"/>
                        </a:cubicBezTo>
                        <a:cubicBezTo>
                          <a:pt x="5533612" y="5094002"/>
                          <a:pt x="2914376" y="5313497"/>
                          <a:pt x="1041922" y="5220000"/>
                        </a:cubicBezTo>
                        <a:cubicBezTo>
                          <a:pt x="404091" y="5232918"/>
                          <a:pt x="1159" y="4786469"/>
                          <a:pt x="0" y="4431832"/>
                        </a:cubicBezTo>
                        <a:cubicBezTo>
                          <a:pt x="-23825" y="2900148"/>
                          <a:pt x="-8938" y="2592781"/>
                          <a:pt x="0" y="788168"/>
                        </a:cubicBezTo>
                        <a:close/>
                      </a:path>
                      <a:path w="10469880" h="5220000" stroke="0" extrusionOk="0">
                        <a:moveTo>
                          <a:pt x="0" y="788168"/>
                        </a:moveTo>
                        <a:cubicBezTo>
                          <a:pt x="21032" y="370295"/>
                          <a:pt x="388217" y="94889"/>
                          <a:pt x="1041922" y="0"/>
                        </a:cubicBezTo>
                        <a:cubicBezTo>
                          <a:pt x="3093013" y="123918"/>
                          <a:pt x="7173447" y="189986"/>
                          <a:pt x="9427957" y="0"/>
                        </a:cubicBezTo>
                        <a:cubicBezTo>
                          <a:pt x="10000556" y="-19313"/>
                          <a:pt x="10454767" y="310299"/>
                          <a:pt x="10469880" y="788168"/>
                        </a:cubicBezTo>
                        <a:cubicBezTo>
                          <a:pt x="10551805" y="1683416"/>
                          <a:pt x="10294737" y="3929072"/>
                          <a:pt x="10469880" y="4431832"/>
                        </a:cubicBezTo>
                        <a:cubicBezTo>
                          <a:pt x="10396530" y="4835779"/>
                          <a:pt x="10002505" y="5293498"/>
                          <a:pt x="9427957" y="5220000"/>
                        </a:cubicBezTo>
                        <a:cubicBezTo>
                          <a:pt x="5677156" y="5196103"/>
                          <a:pt x="4269999" y="5292578"/>
                          <a:pt x="1041922" y="5220000"/>
                        </a:cubicBezTo>
                        <a:cubicBezTo>
                          <a:pt x="436567" y="5331034"/>
                          <a:pt x="-48469" y="4790618"/>
                          <a:pt x="0" y="4431832"/>
                        </a:cubicBezTo>
                        <a:cubicBezTo>
                          <a:pt x="-108265" y="3801346"/>
                          <a:pt x="-40925" y="1906165"/>
                          <a:pt x="0" y="788168"/>
                        </a:cubicBezTo>
                        <a:close/>
                      </a:path>
                      <a:path w="10469880" h="5220000" fill="none" stroke="0" extrusionOk="0">
                        <a:moveTo>
                          <a:pt x="0" y="788168"/>
                        </a:moveTo>
                        <a:cubicBezTo>
                          <a:pt x="76482" y="412401"/>
                          <a:pt x="474960" y="90830"/>
                          <a:pt x="1041922" y="0"/>
                        </a:cubicBezTo>
                        <a:cubicBezTo>
                          <a:pt x="4765310" y="509604"/>
                          <a:pt x="7767083" y="105701"/>
                          <a:pt x="9427957" y="0"/>
                        </a:cubicBezTo>
                        <a:cubicBezTo>
                          <a:pt x="10060981" y="56581"/>
                          <a:pt x="10512650" y="379352"/>
                          <a:pt x="10469880" y="788168"/>
                        </a:cubicBezTo>
                        <a:cubicBezTo>
                          <a:pt x="10402339" y="2177119"/>
                          <a:pt x="10370483" y="2807827"/>
                          <a:pt x="10469880" y="4431832"/>
                        </a:cubicBezTo>
                        <a:cubicBezTo>
                          <a:pt x="10588136" y="4935729"/>
                          <a:pt x="9964264" y="5226782"/>
                          <a:pt x="9427957" y="5220000"/>
                        </a:cubicBezTo>
                        <a:cubicBezTo>
                          <a:pt x="5300025" y="5310466"/>
                          <a:pt x="2905748" y="5156349"/>
                          <a:pt x="1041922" y="5220000"/>
                        </a:cubicBezTo>
                        <a:cubicBezTo>
                          <a:pt x="356418" y="5295008"/>
                          <a:pt x="-54920" y="4792037"/>
                          <a:pt x="0" y="4431832"/>
                        </a:cubicBezTo>
                        <a:cubicBezTo>
                          <a:pt x="-6667" y="2878192"/>
                          <a:pt x="11649" y="2551674"/>
                          <a:pt x="0" y="7881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7">
            <a:extLst>
              <a:ext uri="{FF2B5EF4-FFF2-40B4-BE49-F238E27FC236}">
                <a16:creationId xmlns:a16="http://schemas.microsoft.com/office/drawing/2014/main" id="{E252C0F9-9F5E-F468-D0B0-8FAFB3C93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2" r="1456"/>
          <a:stretch/>
        </p:blipFill>
        <p:spPr>
          <a:xfrm>
            <a:off x="8826158" y="8279917"/>
            <a:ext cx="8696226" cy="2129981"/>
          </a:xfrm>
          <a:prstGeom prst="rect">
            <a:avLst/>
          </a:prstGeom>
        </p:spPr>
      </p:pic>
      <p:pic>
        <p:nvPicPr>
          <p:cNvPr id="3" name="图片 27">
            <a:extLst>
              <a:ext uri="{FF2B5EF4-FFF2-40B4-BE49-F238E27FC236}">
                <a16:creationId xmlns:a16="http://schemas.microsoft.com/office/drawing/2014/main" id="{83976227-782E-1767-4FAC-6C2DA0A6E3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2" r="1456"/>
          <a:stretch/>
        </p:blipFill>
        <p:spPr>
          <a:xfrm>
            <a:off x="897329" y="8206772"/>
            <a:ext cx="10268459" cy="20802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B077395-7FE9-3408-0023-51F0917F53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328" t="13310" r="44081"/>
          <a:stretch/>
        </p:blipFill>
        <p:spPr>
          <a:xfrm>
            <a:off x="0" y="1"/>
            <a:ext cx="10384116" cy="102870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5A3277-2201-D598-0FF1-E679ADBC9B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9223" t="13310" r="4236" b="9992"/>
          <a:stretch/>
        </p:blipFill>
        <p:spPr>
          <a:xfrm>
            <a:off x="9461844" y="122897"/>
            <a:ext cx="8826156" cy="10287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9E4104-A90E-D287-6E75-EAE2FE577EC0}"/>
              </a:ext>
            </a:extLst>
          </p:cNvPr>
          <p:cNvSpPr/>
          <p:nvPr/>
        </p:nvSpPr>
        <p:spPr>
          <a:xfrm>
            <a:off x="9005468" y="4451003"/>
            <a:ext cx="27706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endParaRPr lang="en-US" sz="81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6A3ECF-A54C-B7E7-B301-6184174159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97"/>
          <a:stretch/>
        </p:blipFill>
        <p:spPr>
          <a:xfrm>
            <a:off x="-109732" y="6560186"/>
            <a:ext cx="2711003" cy="3849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2E2E15-7FDA-B213-851F-584933F69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19507" r="1992" b="10847"/>
          <a:stretch>
            <a:fillRect/>
          </a:stretch>
        </p:blipFill>
        <p:spPr>
          <a:xfrm>
            <a:off x="2500701" y="1346341"/>
            <a:ext cx="13563661" cy="5514088"/>
          </a:xfrm>
          <a:custGeom>
            <a:avLst/>
            <a:gdLst/>
            <a:ahLst/>
            <a:cxnLst/>
            <a:rect l="l" t="t" r="r" b="b"/>
            <a:pathLst>
              <a:path w="9059158" h="2334314">
                <a:moveTo>
                  <a:pt x="846046" y="2215612"/>
                </a:moveTo>
                <a:cubicBezTo>
                  <a:pt x="864605" y="2215347"/>
                  <a:pt x="879486" y="2220477"/>
                  <a:pt x="890684" y="2231039"/>
                </a:cubicBezTo>
                <a:cubicBezTo>
                  <a:pt x="901897" y="2241616"/>
                  <a:pt x="907483" y="2255821"/>
                  <a:pt x="907483" y="2273593"/>
                </a:cubicBezTo>
                <a:cubicBezTo>
                  <a:pt x="907483" y="2291612"/>
                  <a:pt x="901839" y="2306265"/>
                  <a:pt x="890524" y="2317502"/>
                </a:cubicBezTo>
                <a:cubicBezTo>
                  <a:pt x="879224" y="2328724"/>
                  <a:pt x="864392" y="2334314"/>
                  <a:pt x="846046" y="2334314"/>
                </a:cubicBezTo>
                <a:cubicBezTo>
                  <a:pt x="827700" y="2334314"/>
                  <a:pt x="812830" y="2328510"/>
                  <a:pt x="801408" y="2316953"/>
                </a:cubicBezTo>
                <a:cubicBezTo>
                  <a:pt x="790002" y="2305412"/>
                  <a:pt x="784288" y="2291275"/>
                  <a:pt x="784288" y="2274497"/>
                </a:cubicBezTo>
                <a:cubicBezTo>
                  <a:pt x="784288" y="2256990"/>
                  <a:pt x="789995" y="2242883"/>
                  <a:pt x="801408" y="2232156"/>
                </a:cubicBezTo>
                <a:cubicBezTo>
                  <a:pt x="812836" y="2221415"/>
                  <a:pt x="827700" y="2215873"/>
                  <a:pt x="846046" y="2215612"/>
                </a:cubicBezTo>
                <a:close/>
                <a:moveTo>
                  <a:pt x="5330987" y="2173958"/>
                </a:moveTo>
                <a:cubicBezTo>
                  <a:pt x="5349546" y="2174222"/>
                  <a:pt x="5364408" y="2181631"/>
                  <a:pt x="5375625" y="2196112"/>
                </a:cubicBezTo>
                <a:cubicBezTo>
                  <a:pt x="5386827" y="2210575"/>
                  <a:pt x="5392425" y="2229648"/>
                  <a:pt x="5392425" y="2253346"/>
                </a:cubicBezTo>
                <a:cubicBezTo>
                  <a:pt x="5392425" y="2277373"/>
                  <a:pt x="5386766" y="2296851"/>
                  <a:pt x="5375465" y="2311816"/>
                </a:cubicBezTo>
                <a:cubicBezTo>
                  <a:pt x="5364149" y="2326800"/>
                  <a:pt x="5349333" y="2334314"/>
                  <a:pt x="5330987" y="2334314"/>
                </a:cubicBezTo>
                <a:cubicBezTo>
                  <a:pt x="5312641" y="2334314"/>
                  <a:pt x="5297756" y="2326434"/>
                  <a:pt x="5286348" y="2310638"/>
                </a:cubicBezTo>
                <a:cubicBezTo>
                  <a:pt x="5274926" y="2294820"/>
                  <a:pt x="5269229" y="2275406"/>
                  <a:pt x="5269229" y="2252442"/>
                </a:cubicBezTo>
                <a:cubicBezTo>
                  <a:pt x="5269229" y="2228479"/>
                  <a:pt x="5274920" y="2209311"/>
                  <a:pt x="5286348" y="2194995"/>
                </a:cubicBezTo>
                <a:cubicBezTo>
                  <a:pt x="5297762" y="2180698"/>
                  <a:pt x="5312640" y="2173697"/>
                  <a:pt x="5330987" y="2173958"/>
                </a:cubicBezTo>
                <a:close/>
                <a:moveTo>
                  <a:pt x="8983321" y="2065885"/>
                </a:moveTo>
                <a:cubicBezTo>
                  <a:pt x="9005934" y="2066688"/>
                  <a:pt x="9024193" y="2073415"/>
                  <a:pt x="9038199" y="2085881"/>
                </a:cubicBezTo>
                <a:cubicBezTo>
                  <a:pt x="9052183" y="2098328"/>
                  <a:pt x="9059158" y="2114221"/>
                  <a:pt x="9059158" y="2133560"/>
                </a:cubicBezTo>
                <a:cubicBezTo>
                  <a:pt x="9059158" y="2153119"/>
                  <a:pt x="9052277" y="2169007"/>
                  <a:pt x="9038519" y="2181261"/>
                </a:cubicBezTo>
                <a:cubicBezTo>
                  <a:pt x="9024738" y="2193536"/>
                  <a:pt x="9006360" y="2199513"/>
                  <a:pt x="8983321" y="2199101"/>
                </a:cubicBezTo>
                <a:cubicBezTo>
                  <a:pt x="8960922" y="2198700"/>
                  <a:pt x="8942633" y="2191884"/>
                  <a:pt x="8928444" y="2178645"/>
                </a:cubicBezTo>
                <a:cubicBezTo>
                  <a:pt x="8914229" y="2165383"/>
                  <a:pt x="8907164" y="2148933"/>
                  <a:pt x="8907164" y="2129419"/>
                </a:cubicBezTo>
                <a:cubicBezTo>
                  <a:pt x="8907164" y="2109680"/>
                  <a:pt x="8914018" y="2093889"/>
                  <a:pt x="8927803" y="2082169"/>
                </a:cubicBezTo>
                <a:cubicBezTo>
                  <a:pt x="8941567" y="2070468"/>
                  <a:pt x="8960068" y="2065059"/>
                  <a:pt x="8983321" y="2065885"/>
                </a:cubicBezTo>
                <a:close/>
                <a:moveTo>
                  <a:pt x="4332947" y="1966279"/>
                </a:moveTo>
                <a:cubicBezTo>
                  <a:pt x="4317669" y="2055637"/>
                  <a:pt x="4302474" y="2144777"/>
                  <a:pt x="4287189" y="2233670"/>
                </a:cubicBezTo>
                <a:cubicBezTo>
                  <a:pt x="4250497" y="2233982"/>
                  <a:pt x="4213805" y="2234309"/>
                  <a:pt x="4177113" y="2234621"/>
                </a:cubicBezTo>
                <a:cubicBezTo>
                  <a:pt x="4188012" y="2146633"/>
                  <a:pt x="4198850" y="2058473"/>
                  <a:pt x="4209752" y="1970155"/>
                </a:cubicBezTo>
                <a:cubicBezTo>
                  <a:pt x="4250817" y="1968882"/>
                  <a:pt x="4291881" y="1967551"/>
                  <a:pt x="4332947" y="1966279"/>
                </a:cubicBezTo>
                <a:close/>
                <a:moveTo>
                  <a:pt x="845726" y="1763608"/>
                </a:moveTo>
                <a:cubicBezTo>
                  <a:pt x="844659" y="1763681"/>
                  <a:pt x="843593" y="1763757"/>
                  <a:pt x="842526" y="1763830"/>
                </a:cubicBezTo>
                <a:cubicBezTo>
                  <a:pt x="842097" y="1769737"/>
                  <a:pt x="840620" y="1779513"/>
                  <a:pt x="838046" y="1793146"/>
                </a:cubicBezTo>
                <a:cubicBezTo>
                  <a:pt x="835474" y="1806770"/>
                  <a:pt x="822731" y="1865291"/>
                  <a:pt x="799328" y="1968173"/>
                </a:cubicBezTo>
                <a:cubicBezTo>
                  <a:pt x="828554" y="1966882"/>
                  <a:pt x="857778" y="1965533"/>
                  <a:pt x="887004" y="1964242"/>
                </a:cubicBezTo>
                <a:cubicBezTo>
                  <a:pt x="876313" y="1916774"/>
                  <a:pt x="865733" y="1869406"/>
                  <a:pt x="855006" y="1822195"/>
                </a:cubicBezTo>
                <a:cubicBezTo>
                  <a:pt x="850508" y="1801396"/>
                  <a:pt x="847442" y="1781866"/>
                  <a:pt x="845726" y="1763608"/>
                </a:cubicBezTo>
                <a:close/>
                <a:moveTo>
                  <a:pt x="8910364" y="1707110"/>
                </a:moveTo>
                <a:cubicBezTo>
                  <a:pt x="8958260" y="1711053"/>
                  <a:pt x="9006142" y="1715156"/>
                  <a:pt x="9054038" y="1719099"/>
                </a:cubicBezTo>
                <a:cubicBezTo>
                  <a:pt x="9048349" y="1823276"/>
                  <a:pt x="9042748" y="1927617"/>
                  <a:pt x="9037079" y="2032116"/>
                </a:cubicBezTo>
                <a:cubicBezTo>
                  <a:pt x="9000600" y="2030646"/>
                  <a:pt x="8964123" y="2029110"/>
                  <a:pt x="8927643" y="2027640"/>
                </a:cubicBezTo>
                <a:cubicBezTo>
                  <a:pt x="8921858" y="1920961"/>
                  <a:pt x="8916152" y="1814115"/>
                  <a:pt x="8910364" y="1707110"/>
                </a:cubicBezTo>
                <a:close/>
                <a:moveTo>
                  <a:pt x="7009000" y="1679071"/>
                </a:moveTo>
                <a:cubicBezTo>
                  <a:pt x="7009000" y="1728794"/>
                  <a:pt x="7009000" y="1778516"/>
                  <a:pt x="7009000" y="1828239"/>
                </a:cubicBezTo>
                <a:cubicBezTo>
                  <a:pt x="7019346" y="1828787"/>
                  <a:pt x="7029692" y="1829359"/>
                  <a:pt x="7040039" y="1829907"/>
                </a:cubicBezTo>
                <a:cubicBezTo>
                  <a:pt x="7079719" y="1832008"/>
                  <a:pt x="7099557" y="1808622"/>
                  <a:pt x="7099557" y="1759656"/>
                </a:cubicBezTo>
                <a:cubicBezTo>
                  <a:pt x="7099557" y="1735173"/>
                  <a:pt x="7094145" y="1716287"/>
                  <a:pt x="7083237" y="1703049"/>
                </a:cubicBezTo>
                <a:cubicBezTo>
                  <a:pt x="7072313" y="1689793"/>
                  <a:pt x="7056359" y="1682346"/>
                  <a:pt x="7035238" y="1680897"/>
                </a:cubicBezTo>
                <a:cubicBezTo>
                  <a:pt x="7026492" y="1680297"/>
                  <a:pt x="7017747" y="1679671"/>
                  <a:pt x="7009000" y="1679071"/>
                </a:cubicBezTo>
                <a:close/>
                <a:moveTo>
                  <a:pt x="556457" y="1673091"/>
                </a:moveTo>
                <a:cubicBezTo>
                  <a:pt x="556457" y="1842562"/>
                  <a:pt x="556457" y="2012034"/>
                  <a:pt x="556457" y="2181506"/>
                </a:cubicBezTo>
                <a:cubicBezTo>
                  <a:pt x="511019" y="2182369"/>
                  <a:pt x="465581" y="2183272"/>
                  <a:pt x="420143" y="2184135"/>
                </a:cubicBezTo>
                <a:cubicBezTo>
                  <a:pt x="420143" y="2092843"/>
                  <a:pt x="420143" y="2001550"/>
                  <a:pt x="420143" y="1910258"/>
                </a:cubicBezTo>
                <a:cubicBezTo>
                  <a:pt x="420143" y="1884473"/>
                  <a:pt x="420882" y="1856087"/>
                  <a:pt x="422383" y="1825091"/>
                </a:cubicBezTo>
                <a:cubicBezTo>
                  <a:pt x="422704" y="1817402"/>
                  <a:pt x="423021" y="1809712"/>
                  <a:pt x="423343" y="1802022"/>
                </a:cubicBezTo>
                <a:cubicBezTo>
                  <a:pt x="422063" y="1802108"/>
                  <a:pt x="420783" y="1802198"/>
                  <a:pt x="419503" y="1802284"/>
                </a:cubicBezTo>
                <a:cubicBezTo>
                  <a:pt x="412648" y="1841966"/>
                  <a:pt x="407468" y="1869440"/>
                  <a:pt x="403823" y="1884720"/>
                </a:cubicBezTo>
                <a:cubicBezTo>
                  <a:pt x="381277" y="1985634"/>
                  <a:pt x="358917" y="2086010"/>
                  <a:pt x="336306" y="2185752"/>
                </a:cubicBezTo>
                <a:cubicBezTo>
                  <a:pt x="293001" y="2186574"/>
                  <a:pt x="249697" y="2187435"/>
                  <a:pt x="206391" y="2188257"/>
                </a:cubicBezTo>
                <a:cubicBezTo>
                  <a:pt x="182848" y="2092762"/>
                  <a:pt x="159417" y="1997838"/>
                  <a:pt x="135674" y="1903591"/>
                </a:cubicBezTo>
                <a:cubicBezTo>
                  <a:pt x="133747" y="1896543"/>
                  <a:pt x="128789" y="1869546"/>
                  <a:pt x="120635" y="1822704"/>
                </a:cubicBezTo>
                <a:cubicBezTo>
                  <a:pt x="119355" y="1822790"/>
                  <a:pt x="118075" y="1822880"/>
                  <a:pt x="116795" y="1822966"/>
                </a:cubicBezTo>
                <a:cubicBezTo>
                  <a:pt x="119798" y="1897803"/>
                  <a:pt x="121275" y="1944626"/>
                  <a:pt x="121275" y="1963390"/>
                </a:cubicBezTo>
                <a:cubicBezTo>
                  <a:pt x="121275" y="2038893"/>
                  <a:pt x="121275" y="2114396"/>
                  <a:pt x="121275" y="2189898"/>
                </a:cubicBezTo>
                <a:cubicBezTo>
                  <a:pt x="80850" y="2190666"/>
                  <a:pt x="40425" y="2191470"/>
                  <a:pt x="0" y="2192237"/>
                </a:cubicBezTo>
                <a:cubicBezTo>
                  <a:pt x="0" y="2034667"/>
                  <a:pt x="0" y="1877097"/>
                  <a:pt x="0" y="1719526"/>
                </a:cubicBezTo>
                <a:cubicBezTo>
                  <a:pt x="69017" y="1713844"/>
                  <a:pt x="138014" y="1707932"/>
                  <a:pt x="207031" y="1702250"/>
                </a:cubicBezTo>
                <a:cubicBezTo>
                  <a:pt x="228209" y="1788703"/>
                  <a:pt x="249033" y="1875732"/>
                  <a:pt x="270069" y="1963196"/>
                </a:cubicBezTo>
                <a:cubicBezTo>
                  <a:pt x="271568" y="1968591"/>
                  <a:pt x="273527" y="1979611"/>
                  <a:pt x="275989" y="1996253"/>
                </a:cubicBezTo>
                <a:cubicBezTo>
                  <a:pt x="278452" y="2012906"/>
                  <a:pt x="279986" y="2025788"/>
                  <a:pt x="280628" y="2034888"/>
                </a:cubicBezTo>
                <a:cubicBezTo>
                  <a:pt x="281268" y="2034863"/>
                  <a:pt x="281908" y="2034837"/>
                  <a:pt x="282548" y="2034813"/>
                </a:cubicBezTo>
                <a:cubicBezTo>
                  <a:pt x="284904" y="2013950"/>
                  <a:pt x="288611" y="1989239"/>
                  <a:pt x="293748" y="1960675"/>
                </a:cubicBezTo>
                <a:cubicBezTo>
                  <a:pt x="313501" y="1870965"/>
                  <a:pt x="332938" y="1780732"/>
                  <a:pt x="352626" y="1690100"/>
                </a:cubicBezTo>
                <a:cubicBezTo>
                  <a:pt x="420576" y="1684506"/>
                  <a:pt x="488507" y="1678685"/>
                  <a:pt x="556457" y="1673091"/>
                </a:cubicBezTo>
                <a:close/>
                <a:moveTo>
                  <a:pt x="8530539" y="1666935"/>
                </a:moveTo>
                <a:cubicBezTo>
                  <a:pt x="8570221" y="1670244"/>
                  <a:pt x="8608568" y="1678913"/>
                  <a:pt x="8645735" y="1692338"/>
                </a:cubicBezTo>
                <a:cubicBezTo>
                  <a:pt x="8645735" y="1738641"/>
                  <a:pt x="8645735" y="1784944"/>
                  <a:pt x="8645735" y="1831247"/>
                </a:cubicBezTo>
                <a:cubicBezTo>
                  <a:pt x="8632903" y="1822095"/>
                  <a:pt x="8617692" y="1814499"/>
                  <a:pt x="8599976" y="1808678"/>
                </a:cubicBezTo>
                <a:cubicBezTo>
                  <a:pt x="8582255" y="1802855"/>
                  <a:pt x="8564352" y="1799232"/>
                  <a:pt x="8546219" y="1798016"/>
                </a:cubicBezTo>
                <a:cubicBezTo>
                  <a:pt x="8508670" y="1795496"/>
                  <a:pt x="8479091" y="1805433"/>
                  <a:pt x="8457422" y="1827986"/>
                </a:cubicBezTo>
                <a:cubicBezTo>
                  <a:pt x="8435688" y="1850606"/>
                  <a:pt x="8424943" y="1882728"/>
                  <a:pt x="8424943" y="1924020"/>
                </a:cubicBezTo>
                <a:cubicBezTo>
                  <a:pt x="8424943" y="1965074"/>
                  <a:pt x="8435690" y="1998000"/>
                  <a:pt x="8457422" y="2022494"/>
                </a:cubicBezTo>
                <a:cubicBezTo>
                  <a:pt x="8479090" y="2046916"/>
                  <a:pt x="8508032" y="2059747"/>
                  <a:pt x="8544298" y="2060986"/>
                </a:cubicBezTo>
                <a:cubicBezTo>
                  <a:pt x="8577791" y="2062129"/>
                  <a:pt x="8611552" y="2053895"/>
                  <a:pt x="8645735" y="2036652"/>
                </a:cubicBezTo>
                <a:cubicBezTo>
                  <a:pt x="8645735" y="2081330"/>
                  <a:pt x="8645735" y="2126008"/>
                  <a:pt x="8645735" y="2170687"/>
                </a:cubicBezTo>
                <a:cubicBezTo>
                  <a:pt x="8607733" y="2184735"/>
                  <a:pt x="8563925" y="2191468"/>
                  <a:pt x="8514220" y="2190579"/>
                </a:cubicBezTo>
                <a:cubicBezTo>
                  <a:pt x="8465368" y="2189705"/>
                  <a:pt x="8423221" y="2178507"/>
                  <a:pt x="8387825" y="2156810"/>
                </a:cubicBezTo>
                <a:cubicBezTo>
                  <a:pt x="8352346" y="2135063"/>
                  <a:pt x="8325389" y="2104194"/>
                  <a:pt x="8306708" y="2064554"/>
                </a:cubicBezTo>
                <a:cubicBezTo>
                  <a:pt x="8287957" y="2024767"/>
                  <a:pt x="8278709" y="1979106"/>
                  <a:pt x="8278709" y="1927823"/>
                </a:cubicBezTo>
                <a:cubicBezTo>
                  <a:pt x="8278709" y="1872652"/>
                  <a:pt x="8289037" y="1824150"/>
                  <a:pt x="8310068" y="1782670"/>
                </a:cubicBezTo>
                <a:cubicBezTo>
                  <a:pt x="8331009" y="1741366"/>
                  <a:pt x="8360439" y="1710456"/>
                  <a:pt x="8398704" y="1690454"/>
                </a:cubicBezTo>
                <a:cubicBezTo>
                  <a:pt x="8436879" y="1670500"/>
                  <a:pt x="8480830" y="1662789"/>
                  <a:pt x="8530539" y="1666935"/>
                </a:cubicBezTo>
                <a:close/>
                <a:moveTo>
                  <a:pt x="934042" y="1641582"/>
                </a:moveTo>
                <a:cubicBezTo>
                  <a:pt x="984172" y="1815898"/>
                  <a:pt x="1033427" y="1992590"/>
                  <a:pt x="1082836" y="2171355"/>
                </a:cubicBezTo>
                <a:cubicBezTo>
                  <a:pt x="1032812" y="2172305"/>
                  <a:pt x="982787" y="2173299"/>
                  <a:pt x="932762" y="2174249"/>
                </a:cubicBezTo>
                <a:cubicBezTo>
                  <a:pt x="926036" y="2141725"/>
                  <a:pt x="919346" y="2109246"/>
                  <a:pt x="912603" y="2076831"/>
                </a:cubicBezTo>
                <a:cubicBezTo>
                  <a:pt x="866951" y="2078229"/>
                  <a:pt x="821301" y="2079692"/>
                  <a:pt x="775649" y="2081090"/>
                </a:cubicBezTo>
                <a:cubicBezTo>
                  <a:pt x="768381" y="2113347"/>
                  <a:pt x="761162" y="2145557"/>
                  <a:pt x="753890" y="2177699"/>
                </a:cubicBezTo>
                <a:cubicBezTo>
                  <a:pt x="704078" y="2178644"/>
                  <a:pt x="654267" y="2179635"/>
                  <a:pt x="604456" y="2180580"/>
                </a:cubicBezTo>
                <a:cubicBezTo>
                  <a:pt x="657559" y="2008066"/>
                  <a:pt x="709864" y="1833051"/>
                  <a:pt x="762529" y="1655894"/>
                </a:cubicBezTo>
                <a:cubicBezTo>
                  <a:pt x="819705" y="1651187"/>
                  <a:pt x="876866" y="1646289"/>
                  <a:pt x="934042" y="1641582"/>
                </a:cubicBezTo>
                <a:close/>
                <a:moveTo>
                  <a:pt x="7817927" y="1615948"/>
                </a:moveTo>
                <a:cubicBezTo>
                  <a:pt x="7864223" y="1619759"/>
                  <a:pt x="7910507" y="1623725"/>
                  <a:pt x="7956801" y="1627536"/>
                </a:cubicBezTo>
                <a:cubicBezTo>
                  <a:pt x="7956801" y="1728974"/>
                  <a:pt x="7956801" y="1830411"/>
                  <a:pt x="7956801" y="1931849"/>
                </a:cubicBezTo>
                <a:cubicBezTo>
                  <a:pt x="7956801" y="1966714"/>
                  <a:pt x="7962253" y="1993802"/>
                  <a:pt x="7973281" y="2013006"/>
                </a:cubicBezTo>
                <a:cubicBezTo>
                  <a:pt x="7984288" y="2032173"/>
                  <a:pt x="7999999" y="2042122"/>
                  <a:pt x="8020479" y="2042821"/>
                </a:cubicBezTo>
                <a:cubicBezTo>
                  <a:pt x="8041172" y="2043528"/>
                  <a:pt x="8056871" y="2035325"/>
                  <a:pt x="8067677" y="2018277"/>
                </a:cubicBezTo>
                <a:cubicBezTo>
                  <a:pt x="8078464" y="2001262"/>
                  <a:pt x="8083837" y="1975712"/>
                  <a:pt x="8083837" y="1941618"/>
                </a:cubicBezTo>
                <a:cubicBezTo>
                  <a:pt x="8083837" y="1840458"/>
                  <a:pt x="8083837" y="1739298"/>
                  <a:pt x="8083837" y="1638137"/>
                </a:cubicBezTo>
                <a:cubicBezTo>
                  <a:pt x="8130239" y="1641958"/>
                  <a:pt x="8176629" y="1645932"/>
                  <a:pt x="8223031" y="1649753"/>
                </a:cubicBezTo>
                <a:cubicBezTo>
                  <a:pt x="8223031" y="1745065"/>
                  <a:pt x="8223031" y="1840378"/>
                  <a:pt x="8223031" y="1935690"/>
                </a:cubicBezTo>
                <a:cubicBezTo>
                  <a:pt x="8223031" y="2020113"/>
                  <a:pt x="8206193" y="2082271"/>
                  <a:pt x="8172633" y="2122514"/>
                </a:cubicBezTo>
                <a:cubicBezTo>
                  <a:pt x="8138909" y="2162954"/>
                  <a:pt x="8087250" y="2182803"/>
                  <a:pt x="8017279" y="2181551"/>
                </a:cubicBezTo>
                <a:cubicBezTo>
                  <a:pt x="7952001" y="2180384"/>
                  <a:pt x="7902433" y="2158190"/>
                  <a:pt x="7868645" y="2114713"/>
                </a:cubicBezTo>
                <a:cubicBezTo>
                  <a:pt x="7834695" y="2071026"/>
                  <a:pt x="7817927" y="2005624"/>
                  <a:pt x="7817927" y="1919087"/>
                </a:cubicBezTo>
                <a:cubicBezTo>
                  <a:pt x="7817927" y="1818040"/>
                  <a:pt x="7817927" y="1716994"/>
                  <a:pt x="7817927" y="1615948"/>
                </a:cubicBezTo>
                <a:close/>
                <a:moveTo>
                  <a:pt x="3556978" y="1590849"/>
                </a:moveTo>
                <a:cubicBezTo>
                  <a:pt x="3529457" y="1592696"/>
                  <a:pt x="3508102" y="1610116"/>
                  <a:pt x="3492660" y="1642847"/>
                </a:cubicBezTo>
                <a:cubicBezTo>
                  <a:pt x="3477253" y="1675504"/>
                  <a:pt x="3469621" y="1720765"/>
                  <a:pt x="3469621" y="1778629"/>
                </a:cubicBezTo>
                <a:cubicBezTo>
                  <a:pt x="3469621" y="1835199"/>
                  <a:pt x="3477225" y="1879015"/>
                  <a:pt x="3492500" y="1910111"/>
                </a:cubicBezTo>
                <a:cubicBezTo>
                  <a:pt x="3507811" y="1941277"/>
                  <a:pt x="3528498" y="1956468"/>
                  <a:pt x="3554738" y="1955572"/>
                </a:cubicBezTo>
                <a:cubicBezTo>
                  <a:pt x="3570737" y="1955025"/>
                  <a:pt x="3585118" y="1947314"/>
                  <a:pt x="3597936" y="1932486"/>
                </a:cubicBezTo>
                <a:cubicBezTo>
                  <a:pt x="3610771" y="1917639"/>
                  <a:pt x="3620634" y="1896577"/>
                  <a:pt x="3627695" y="1869408"/>
                </a:cubicBezTo>
                <a:cubicBezTo>
                  <a:pt x="3634764" y="1842207"/>
                  <a:pt x="3638254" y="1810033"/>
                  <a:pt x="3638254" y="1772937"/>
                </a:cubicBezTo>
                <a:cubicBezTo>
                  <a:pt x="3638254" y="1714829"/>
                  <a:pt x="3631074" y="1669438"/>
                  <a:pt x="3616495" y="1636928"/>
                </a:cubicBezTo>
                <a:cubicBezTo>
                  <a:pt x="3601950" y="1604492"/>
                  <a:pt x="3582151" y="1589160"/>
                  <a:pt x="3556978" y="1590849"/>
                </a:cubicBezTo>
                <a:close/>
                <a:moveTo>
                  <a:pt x="1578497" y="1587803"/>
                </a:moveTo>
                <a:cubicBezTo>
                  <a:pt x="1578497" y="1779134"/>
                  <a:pt x="1578497" y="1970465"/>
                  <a:pt x="1578497" y="2161796"/>
                </a:cubicBezTo>
                <a:cubicBezTo>
                  <a:pt x="1538071" y="2162564"/>
                  <a:pt x="1497647" y="2163367"/>
                  <a:pt x="1457222" y="2164135"/>
                </a:cubicBezTo>
                <a:cubicBezTo>
                  <a:pt x="1403427" y="2074549"/>
                  <a:pt x="1349680" y="1986038"/>
                  <a:pt x="1295308" y="1899036"/>
                </a:cubicBezTo>
                <a:cubicBezTo>
                  <a:pt x="1282487" y="1878535"/>
                  <a:pt x="1272090" y="1859985"/>
                  <a:pt x="1263950" y="1843454"/>
                </a:cubicBezTo>
                <a:cubicBezTo>
                  <a:pt x="1263523" y="1843478"/>
                  <a:pt x="1263096" y="1843503"/>
                  <a:pt x="1262670" y="1843527"/>
                </a:cubicBezTo>
                <a:cubicBezTo>
                  <a:pt x="1263955" y="1870745"/>
                  <a:pt x="1264589" y="1901352"/>
                  <a:pt x="1264589" y="1935340"/>
                </a:cubicBezTo>
                <a:cubicBezTo>
                  <a:pt x="1264589" y="2012843"/>
                  <a:pt x="1264589" y="2090347"/>
                  <a:pt x="1264589" y="2167850"/>
                </a:cubicBezTo>
                <a:cubicBezTo>
                  <a:pt x="1221924" y="2168660"/>
                  <a:pt x="1179260" y="2169508"/>
                  <a:pt x="1136594" y="2170318"/>
                </a:cubicBezTo>
                <a:cubicBezTo>
                  <a:pt x="1136594" y="1988439"/>
                  <a:pt x="1136594" y="1806559"/>
                  <a:pt x="1136594" y="1624679"/>
                </a:cubicBezTo>
                <a:cubicBezTo>
                  <a:pt x="1180117" y="1621096"/>
                  <a:pt x="1223627" y="1617368"/>
                  <a:pt x="1267149" y="1613785"/>
                </a:cubicBezTo>
                <a:cubicBezTo>
                  <a:pt x="1319302" y="1694441"/>
                  <a:pt x="1370687" y="1776611"/>
                  <a:pt x="1422343" y="1859617"/>
                </a:cubicBezTo>
                <a:cubicBezTo>
                  <a:pt x="1424269" y="1862919"/>
                  <a:pt x="1426602" y="1866867"/>
                  <a:pt x="1429383" y="1871438"/>
                </a:cubicBezTo>
                <a:cubicBezTo>
                  <a:pt x="1432165" y="1876012"/>
                  <a:pt x="1434921" y="1880735"/>
                  <a:pt x="1437702" y="1885578"/>
                </a:cubicBezTo>
                <a:cubicBezTo>
                  <a:pt x="1440484" y="1890423"/>
                  <a:pt x="1443082" y="1895162"/>
                  <a:pt x="1445542" y="1899768"/>
                </a:cubicBezTo>
                <a:cubicBezTo>
                  <a:pt x="1448003" y="1904376"/>
                  <a:pt x="1449858" y="1908499"/>
                  <a:pt x="1451142" y="1912118"/>
                </a:cubicBezTo>
                <a:cubicBezTo>
                  <a:pt x="1451569" y="1912098"/>
                  <a:pt x="1451996" y="1912077"/>
                  <a:pt x="1452422" y="1912057"/>
                </a:cubicBezTo>
                <a:cubicBezTo>
                  <a:pt x="1451137" y="1900545"/>
                  <a:pt x="1450502" y="1880585"/>
                  <a:pt x="1450502" y="1852178"/>
                </a:cubicBezTo>
                <a:cubicBezTo>
                  <a:pt x="1450502" y="1767613"/>
                  <a:pt x="1450502" y="1683049"/>
                  <a:pt x="1450502" y="1598484"/>
                </a:cubicBezTo>
                <a:cubicBezTo>
                  <a:pt x="1493171" y="1594971"/>
                  <a:pt x="1535828" y="1591316"/>
                  <a:pt x="1578497" y="1587803"/>
                </a:cubicBezTo>
                <a:close/>
                <a:moveTo>
                  <a:pt x="7300829" y="1572796"/>
                </a:moveTo>
                <a:cubicBezTo>
                  <a:pt x="7346911" y="1576591"/>
                  <a:pt x="7392981" y="1580538"/>
                  <a:pt x="7439063" y="1584332"/>
                </a:cubicBezTo>
                <a:cubicBezTo>
                  <a:pt x="7439063" y="1655510"/>
                  <a:pt x="7439063" y="1726688"/>
                  <a:pt x="7439063" y="1797866"/>
                </a:cubicBezTo>
                <a:cubicBezTo>
                  <a:pt x="7491969" y="1800978"/>
                  <a:pt x="7544869" y="1804227"/>
                  <a:pt x="7597776" y="1807339"/>
                </a:cubicBezTo>
                <a:cubicBezTo>
                  <a:pt x="7597776" y="1737418"/>
                  <a:pt x="7597776" y="1667497"/>
                  <a:pt x="7597776" y="1597576"/>
                </a:cubicBezTo>
                <a:cubicBezTo>
                  <a:pt x="7643859" y="1601370"/>
                  <a:pt x="7689928" y="1605318"/>
                  <a:pt x="7736011" y="1609112"/>
                </a:cubicBezTo>
                <a:cubicBezTo>
                  <a:pt x="7736011" y="1794981"/>
                  <a:pt x="7736011" y="1980851"/>
                  <a:pt x="7736011" y="2166720"/>
                </a:cubicBezTo>
                <a:cubicBezTo>
                  <a:pt x="7689932" y="2165846"/>
                  <a:pt x="7643855" y="2164930"/>
                  <a:pt x="7597776" y="2164055"/>
                </a:cubicBezTo>
                <a:cubicBezTo>
                  <a:pt x="7597776" y="2093607"/>
                  <a:pt x="7597776" y="2023159"/>
                  <a:pt x="7597776" y="1952712"/>
                </a:cubicBezTo>
                <a:cubicBezTo>
                  <a:pt x="7544870" y="1950459"/>
                  <a:pt x="7491969" y="1948104"/>
                  <a:pt x="7439063" y="1945851"/>
                </a:cubicBezTo>
                <a:cubicBezTo>
                  <a:pt x="7439063" y="2017566"/>
                  <a:pt x="7439063" y="2089280"/>
                  <a:pt x="7439063" y="2160994"/>
                </a:cubicBezTo>
                <a:cubicBezTo>
                  <a:pt x="7392985" y="2160119"/>
                  <a:pt x="7346907" y="2159203"/>
                  <a:pt x="7300829" y="2158328"/>
                </a:cubicBezTo>
                <a:cubicBezTo>
                  <a:pt x="7300829" y="1963151"/>
                  <a:pt x="7300829" y="1767974"/>
                  <a:pt x="7300829" y="1572796"/>
                </a:cubicBezTo>
                <a:close/>
                <a:moveTo>
                  <a:pt x="5327467" y="1563067"/>
                </a:moveTo>
                <a:cubicBezTo>
                  <a:pt x="5327037" y="1570984"/>
                  <a:pt x="5325558" y="1583963"/>
                  <a:pt x="5322987" y="1602005"/>
                </a:cubicBezTo>
                <a:cubicBezTo>
                  <a:pt x="5320415" y="1620055"/>
                  <a:pt x="5307558" y="1697508"/>
                  <a:pt x="5284269" y="1834767"/>
                </a:cubicBezTo>
                <a:cubicBezTo>
                  <a:pt x="5313495" y="1836058"/>
                  <a:pt x="5342718" y="1837407"/>
                  <a:pt x="5371945" y="1838698"/>
                </a:cubicBezTo>
                <a:cubicBezTo>
                  <a:pt x="5361228" y="1773864"/>
                  <a:pt x="5350654" y="1708883"/>
                  <a:pt x="5339946" y="1643800"/>
                </a:cubicBezTo>
                <a:cubicBezTo>
                  <a:pt x="5335443" y="1615072"/>
                  <a:pt x="5332382" y="1588228"/>
                  <a:pt x="5330667" y="1563290"/>
                </a:cubicBezTo>
                <a:cubicBezTo>
                  <a:pt x="5329600" y="1563217"/>
                  <a:pt x="5328533" y="1563140"/>
                  <a:pt x="5327467" y="1563067"/>
                </a:cubicBezTo>
                <a:close/>
                <a:moveTo>
                  <a:pt x="2104236" y="1543931"/>
                </a:moveTo>
                <a:cubicBezTo>
                  <a:pt x="2104236" y="1746507"/>
                  <a:pt x="2104236" y="1949082"/>
                  <a:pt x="2104236" y="2151657"/>
                </a:cubicBezTo>
                <a:cubicBezTo>
                  <a:pt x="2058157" y="2152532"/>
                  <a:pt x="2012080" y="2153448"/>
                  <a:pt x="1966002" y="2154323"/>
                </a:cubicBezTo>
                <a:cubicBezTo>
                  <a:pt x="1966002" y="2079849"/>
                  <a:pt x="1966002" y="2005375"/>
                  <a:pt x="1966002" y="1930900"/>
                </a:cubicBezTo>
                <a:cubicBezTo>
                  <a:pt x="1913095" y="1933153"/>
                  <a:pt x="1860193" y="1935508"/>
                  <a:pt x="1807288" y="1937761"/>
                </a:cubicBezTo>
                <a:cubicBezTo>
                  <a:pt x="1807288" y="2010968"/>
                  <a:pt x="1807288" y="2084176"/>
                  <a:pt x="1807288" y="2157384"/>
                </a:cubicBezTo>
                <a:cubicBezTo>
                  <a:pt x="1761209" y="2158259"/>
                  <a:pt x="1715131" y="2159175"/>
                  <a:pt x="1669053" y="2160050"/>
                </a:cubicBezTo>
                <a:cubicBezTo>
                  <a:pt x="1669053" y="1966782"/>
                  <a:pt x="1669053" y="1773514"/>
                  <a:pt x="1669053" y="1580246"/>
                </a:cubicBezTo>
                <a:cubicBezTo>
                  <a:pt x="1715136" y="1576452"/>
                  <a:pt x="1761205" y="1572505"/>
                  <a:pt x="1807288" y="1568711"/>
                </a:cubicBezTo>
                <a:cubicBezTo>
                  <a:pt x="1807288" y="1641371"/>
                  <a:pt x="1807288" y="1714032"/>
                  <a:pt x="1807288" y="1786693"/>
                </a:cubicBezTo>
                <a:cubicBezTo>
                  <a:pt x="1860195" y="1783580"/>
                  <a:pt x="1913094" y="1780331"/>
                  <a:pt x="1966002" y="1777219"/>
                </a:cubicBezTo>
                <a:cubicBezTo>
                  <a:pt x="1966002" y="1703302"/>
                  <a:pt x="1966002" y="1629384"/>
                  <a:pt x="1966002" y="1555467"/>
                </a:cubicBezTo>
                <a:cubicBezTo>
                  <a:pt x="2012084" y="1551672"/>
                  <a:pt x="2058153" y="1547725"/>
                  <a:pt x="2104236" y="1543931"/>
                </a:cubicBezTo>
                <a:close/>
                <a:moveTo>
                  <a:pt x="6870765" y="1536908"/>
                </a:moveTo>
                <a:cubicBezTo>
                  <a:pt x="6933489" y="1542073"/>
                  <a:pt x="6996195" y="1547445"/>
                  <a:pt x="7058918" y="1552609"/>
                </a:cubicBezTo>
                <a:cubicBezTo>
                  <a:pt x="7123561" y="1557932"/>
                  <a:pt x="7170707" y="1577962"/>
                  <a:pt x="7200832" y="1611923"/>
                </a:cubicBezTo>
                <a:cubicBezTo>
                  <a:pt x="7230855" y="1645770"/>
                  <a:pt x="7245791" y="1695957"/>
                  <a:pt x="7245791" y="1762504"/>
                </a:cubicBezTo>
                <a:cubicBezTo>
                  <a:pt x="7245791" y="1802761"/>
                  <a:pt x="7237871" y="1838084"/>
                  <a:pt x="7221951" y="1868512"/>
                </a:cubicBezTo>
                <a:cubicBezTo>
                  <a:pt x="7205988" y="1899025"/>
                  <a:pt x="7183389" y="1922317"/>
                  <a:pt x="7153954" y="1938299"/>
                </a:cubicBezTo>
                <a:cubicBezTo>
                  <a:pt x="7124473" y="1954307"/>
                  <a:pt x="7090278" y="1961665"/>
                  <a:pt x="7051238" y="1960131"/>
                </a:cubicBezTo>
                <a:cubicBezTo>
                  <a:pt x="7037158" y="1959577"/>
                  <a:pt x="7023080" y="1958998"/>
                  <a:pt x="7009000" y="1958445"/>
                </a:cubicBezTo>
                <a:cubicBezTo>
                  <a:pt x="7009000" y="2023197"/>
                  <a:pt x="7009000" y="2087948"/>
                  <a:pt x="7009000" y="2152700"/>
                </a:cubicBezTo>
                <a:cubicBezTo>
                  <a:pt x="6962921" y="2151825"/>
                  <a:pt x="6916844" y="2150909"/>
                  <a:pt x="6870765" y="2150034"/>
                </a:cubicBezTo>
                <a:cubicBezTo>
                  <a:pt x="6870765" y="1945659"/>
                  <a:pt x="6870765" y="1741284"/>
                  <a:pt x="6870765" y="1536908"/>
                </a:cubicBezTo>
                <a:close/>
                <a:moveTo>
                  <a:pt x="2784529" y="1487162"/>
                </a:moveTo>
                <a:cubicBezTo>
                  <a:pt x="2741052" y="1593881"/>
                  <a:pt x="2698033" y="1699904"/>
                  <a:pt x="2654294" y="1804742"/>
                </a:cubicBezTo>
                <a:cubicBezTo>
                  <a:pt x="2702225" y="1914706"/>
                  <a:pt x="2749555" y="2025998"/>
                  <a:pt x="2797008" y="2138297"/>
                </a:cubicBezTo>
                <a:cubicBezTo>
                  <a:pt x="2741117" y="2139359"/>
                  <a:pt x="2685227" y="2140470"/>
                  <a:pt x="2629335" y="2141531"/>
                </a:cubicBezTo>
                <a:cubicBezTo>
                  <a:pt x="2595464" y="2052120"/>
                  <a:pt x="2561712" y="1963276"/>
                  <a:pt x="2527579" y="1875193"/>
                </a:cubicBezTo>
                <a:cubicBezTo>
                  <a:pt x="2520733" y="1854279"/>
                  <a:pt x="2516704" y="1839874"/>
                  <a:pt x="2515419" y="1831980"/>
                </a:cubicBezTo>
                <a:cubicBezTo>
                  <a:pt x="2514885" y="1832006"/>
                  <a:pt x="2514353" y="1832034"/>
                  <a:pt x="2513819" y="1832061"/>
                </a:cubicBezTo>
                <a:cubicBezTo>
                  <a:pt x="2513819" y="1935960"/>
                  <a:pt x="2513819" y="2039859"/>
                  <a:pt x="2513819" y="2143759"/>
                </a:cubicBezTo>
                <a:cubicBezTo>
                  <a:pt x="2467741" y="2144634"/>
                  <a:pt x="2421663" y="2145550"/>
                  <a:pt x="2375585" y="2146424"/>
                </a:cubicBezTo>
                <a:cubicBezTo>
                  <a:pt x="2375585" y="1938045"/>
                  <a:pt x="2375585" y="1729666"/>
                  <a:pt x="2375585" y="1521287"/>
                </a:cubicBezTo>
                <a:cubicBezTo>
                  <a:pt x="2421667" y="1517493"/>
                  <a:pt x="2467737" y="1513546"/>
                  <a:pt x="2513819" y="1509752"/>
                </a:cubicBezTo>
                <a:cubicBezTo>
                  <a:pt x="2513819" y="1610262"/>
                  <a:pt x="2513819" y="1710771"/>
                  <a:pt x="2513819" y="1811281"/>
                </a:cubicBezTo>
                <a:cubicBezTo>
                  <a:pt x="2514353" y="1811253"/>
                  <a:pt x="2514885" y="1811224"/>
                  <a:pt x="2515419" y="1811196"/>
                </a:cubicBezTo>
                <a:cubicBezTo>
                  <a:pt x="2519491" y="1795061"/>
                  <a:pt x="2524040" y="1780046"/>
                  <a:pt x="2529178" y="1766187"/>
                </a:cubicBezTo>
                <a:cubicBezTo>
                  <a:pt x="2559898" y="1678340"/>
                  <a:pt x="2590111" y="1589787"/>
                  <a:pt x="2620696" y="1500833"/>
                </a:cubicBezTo>
                <a:cubicBezTo>
                  <a:pt x="2675312" y="1496337"/>
                  <a:pt x="2729913" y="1491658"/>
                  <a:pt x="2784529" y="1487162"/>
                </a:cubicBezTo>
                <a:close/>
                <a:moveTo>
                  <a:pt x="6153993" y="1477095"/>
                </a:moveTo>
                <a:cubicBezTo>
                  <a:pt x="6200076" y="1480889"/>
                  <a:pt x="6246146" y="1484836"/>
                  <a:pt x="6292228" y="1488630"/>
                </a:cubicBezTo>
                <a:cubicBezTo>
                  <a:pt x="6292228" y="1568891"/>
                  <a:pt x="6292228" y="1649152"/>
                  <a:pt x="6292228" y="1729412"/>
                </a:cubicBezTo>
                <a:cubicBezTo>
                  <a:pt x="6345135" y="1732525"/>
                  <a:pt x="6398035" y="1735773"/>
                  <a:pt x="6450942" y="1738886"/>
                </a:cubicBezTo>
                <a:cubicBezTo>
                  <a:pt x="6450942" y="1659882"/>
                  <a:pt x="6450942" y="1580878"/>
                  <a:pt x="6450942" y="1501875"/>
                </a:cubicBezTo>
                <a:cubicBezTo>
                  <a:pt x="6497024" y="1505669"/>
                  <a:pt x="6543094" y="1509616"/>
                  <a:pt x="6589177" y="1513410"/>
                </a:cubicBezTo>
                <a:cubicBezTo>
                  <a:pt x="6589177" y="1723808"/>
                  <a:pt x="6589177" y="1934206"/>
                  <a:pt x="6589177" y="2144604"/>
                </a:cubicBezTo>
                <a:cubicBezTo>
                  <a:pt x="6543098" y="2143729"/>
                  <a:pt x="6497021" y="2142813"/>
                  <a:pt x="6450942" y="2141938"/>
                </a:cubicBezTo>
                <a:cubicBezTo>
                  <a:pt x="6450942" y="2062339"/>
                  <a:pt x="6450942" y="1982741"/>
                  <a:pt x="6450942" y="1903142"/>
                </a:cubicBezTo>
                <a:cubicBezTo>
                  <a:pt x="6398036" y="1900889"/>
                  <a:pt x="6345134" y="1898534"/>
                  <a:pt x="6292228" y="1896282"/>
                </a:cubicBezTo>
                <a:cubicBezTo>
                  <a:pt x="6292228" y="1977147"/>
                  <a:pt x="6292228" y="2058012"/>
                  <a:pt x="6292228" y="2138877"/>
                </a:cubicBezTo>
                <a:cubicBezTo>
                  <a:pt x="6246150" y="2138003"/>
                  <a:pt x="6200072" y="2137086"/>
                  <a:pt x="6153993" y="2136212"/>
                </a:cubicBezTo>
                <a:cubicBezTo>
                  <a:pt x="6153993" y="1916506"/>
                  <a:pt x="6153993" y="1696800"/>
                  <a:pt x="6153993" y="1477095"/>
                </a:cubicBezTo>
                <a:close/>
                <a:moveTo>
                  <a:pt x="8036799" y="1463785"/>
                </a:moveTo>
                <a:cubicBezTo>
                  <a:pt x="8074989" y="1467700"/>
                  <a:pt x="8113164" y="1471757"/>
                  <a:pt x="8151355" y="1475672"/>
                </a:cubicBezTo>
                <a:cubicBezTo>
                  <a:pt x="8113199" y="1511335"/>
                  <a:pt x="8075413" y="1547758"/>
                  <a:pt x="8037439" y="1584342"/>
                </a:cubicBezTo>
                <a:cubicBezTo>
                  <a:pt x="8005330" y="1581509"/>
                  <a:pt x="7973231" y="1578565"/>
                  <a:pt x="7941123" y="1575732"/>
                </a:cubicBezTo>
                <a:cubicBezTo>
                  <a:pt x="7973036" y="1538129"/>
                  <a:pt x="8004733" y="1500644"/>
                  <a:pt x="8036799" y="1463785"/>
                </a:cubicBezTo>
                <a:close/>
                <a:moveTo>
                  <a:pt x="3261310" y="1447375"/>
                </a:moveTo>
                <a:cubicBezTo>
                  <a:pt x="3261310" y="1674698"/>
                  <a:pt x="3261310" y="1902021"/>
                  <a:pt x="3261310" y="2129343"/>
                </a:cubicBezTo>
                <a:cubicBezTo>
                  <a:pt x="3215231" y="2130218"/>
                  <a:pt x="3169154" y="2131134"/>
                  <a:pt x="3123075" y="2132009"/>
                </a:cubicBezTo>
                <a:cubicBezTo>
                  <a:pt x="3123075" y="2048302"/>
                  <a:pt x="3123075" y="1964595"/>
                  <a:pt x="3123075" y="1880888"/>
                </a:cubicBezTo>
                <a:cubicBezTo>
                  <a:pt x="3070170" y="1883140"/>
                  <a:pt x="3017268" y="1885496"/>
                  <a:pt x="2964362" y="1887748"/>
                </a:cubicBezTo>
                <a:cubicBezTo>
                  <a:pt x="2964362" y="1970189"/>
                  <a:pt x="2964362" y="2052629"/>
                  <a:pt x="2964362" y="2135070"/>
                </a:cubicBezTo>
                <a:cubicBezTo>
                  <a:pt x="2918283" y="2135945"/>
                  <a:pt x="2872205" y="2136861"/>
                  <a:pt x="2826127" y="2137736"/>
                </a:cubicBezTo>
                <a:cubicBezTo>
                  <a:pt x="2826127" y="1919721"/>
                  <a:pt x="2826127" y="1701706"/>
                  <a:pt x="2826127" y="1483691"/>
                </a:cubicBezTo>
                <a:cubicBezTo>
                  <a:pt x="2872210" y="1479896"/>
                  <a:pt x="2918280" y="1475949"/>
                  <a:pt x="2964362" y="1472155"/>
                </a:cubicBezTo>
                <a:cubicBezTo>
                  <a:pt x="2964362" y="1553979"/>
                  <a:pt x="2964362" y="1635803"/>
                  <a:pt x="2964362" y="1717628"/>
                </a:cubicBezTo>
                <a:cubicBezTo>
                  <a:pt x="3017269" y="1714515"/>
                  <a:pt x="3070168" y="1711267"/>
                  <a:pt x="3123075" y="1708154"/>
                </a:cubicBezTo>
                <a:cubicBezTo>
                  <a:pt x="3123075" y="1625073"/>
                  <a:pt x="3123075" y="1541992"/>
                  <a:pt x="3123075" y="1458911"/>
                </a:cubicBezTo>
                <a:cubicBezTo>
                  <a:pt x="3169158" y="1455116"/>
                  <a:pt x="3215228" y="1451169"/>
                  <a:pt x="3261310" y="1447375"/>
                </a:cubicBezTo>
                <a:close/>
                <a:moveTo>
                  <a:pt x="5621535" y="1432662"/>
                </a:moveTo>
                <a:cubicBezTo>
                  <a:pt x="5665058" y="1436245"/>
                  <a:pt x="5708568" y="1439973"/>
                  <a:pt x="5752090" y="1443557"/>
                </a:cubicBezTo>
                <a:cubicBezTo>
                  <a:pt x="5803875" y="1552098"/>
                  <a:pt x="5855156" y="1659869"/>
                  <a:pt x="5907284" y="1766211"/>
                </a:cubicBezTo>
                <a:cubicBezTo>
                  <a:pt x="5909211" y="1770390"/>
                  <a:pt x="5911539" y="1775386"/>
                  <a:pt x="5914324" y="1781172"/>
                </a:cubicBezTo>
                <a:cubicBezTo>
                  <a:pt x="5917106" y="1786956"/>
                  <a:pt x="5919859" y="1792908"/>
                  <a:pt x="5922644" y="1799000"/>
                </a:cubicBezTo>
                <a:cubicBezTo>
                  <a:pt x="5925426" y="1805088"/>
                  <a:pt x="5928021" y="1811022"/>
                  <a:pt x="5930483" y="1816776"/>
                </a:cubicBezTo>
                <a:cubicBezTo>
                  <a:pt x="5932944" y="1822527"/>
                  <a:pt x="5934797" y="1827631"/>
                  <a:pt x="5936083" y="1832072"/>
                </a:cubicBezTo>
                <a:cubicBezTo>
                  <a:pt x="5936509" y="1832092"/>
                  <a:pt x="5936936" y="1832113"/>
                  <a:pt x="5937362" y="1832133"/>
                </a:cubicBezTo>
                <a:cubicBezTo>
                  <a:pt x="5936077" y="1818304"/>
                  <a:pt x="5935443" y="1794488"/>
                  <a:pt x="5935443" y="1760690"/>
                </a:cubicBezTo>
                <a:cubicBezTo>
                  <a:pt x="5935443" y="1660079"/>
                  <a:pt x="5935443" y="1559468"/>
                  <a:pt x="5935443" y="1458857"/>
                </a:cubicBezTo>
                <a:cubicBezTo>
                  <a:pt x="5978112" y="1462370"/>
                  <a:pt x="6020768" y="1466025"/>
                  <a:pt x="6063437" y="1469538"/>
                </a:cubicBezTo>
                <a:cubicBezTo>
                  <a:pt x="6063437" y="1691180"/>
                  <a:pt x="6063437" y="1912823"/>
                  <a:pt x="6063437" y="2134465"/>
                </a:cubicBezTo>
                <a:cubicBezTo>
                  <a:pt x="6023012" y="2133698"/>
                  <a:pt x="5982588" y="2132894"/>
                  <a:pt x="5942162" y="2132126"/>
                </a:cubicBezTo>
                <a:cubicBezTo>
                  <a:pt x="5887881" y="2022473"/>
                  <a:pt x="5834198" y="1911410"/>
                  <a:pt x="5780249" y="1799364"/>
                </a:cubicBezTo>
                <a:cubicBezTo>
                  <a:pt x="5767391" y="1772677"/>
                  <a:pt x="5757026" y="1748536"/>
                  <a:pt x="5748890" y="1727080"/>
                </a:cubicBezTo>
                <a:cubicBezTo>
                  <a:pt x="5748463" y="1727056"/>
                  <a:pt x="5748037" y="1727031"/>
                  <a:pt x="5747610" y="1727007"/>
                </a:cubicBezTo>
                <a:cubicBezTo>
                  <a:pt x="5748896" y="1760841"/>
                  <a:pt x="5749530" y="1798776"/>
                  <a:pt x="5749530" y="1840816"/>
                </a:cubicBezTo>
                <a:cubicBezTo>
                  <a:pt x="5749530" y="1936682"/>
                  <a:pt x="5749530" y="2032546"/>
                  <a:pt x="5749530" y="2128412"/>
                </a:cubicBezTo>
                <a:cubicBezTo>
                  <a:pt x="5706865" y="2127601"/>
                  <a:pt x="5664200" y="2126753"/>
                  <a:pt x="5621535" y="2125943"/>
                </a:cubicBezTo>
                <a:cubicBezTo>
                  <a:pt x="5621535" y="1894850"/>
                  <a:pt x="5621535" y="1663756"/>
                  <a:pt x="5621535" y="1432662"/>
                </a:cubicBezTo>
                <a:close/>
                <a:moveTo>
                  <a:pt x="3558257" y="1410863"/>
                </a:moveTo>
                <a:cubicBezTo>
                  <a:pt x="3602207" y="1407198"/>
                  <a:pt x="3641491" y="1418871"/>
                  <a:pt x="3676173" y="1446110"/>
                </a:cubicBezTo>
                <a:cubicBezTo>
                  <a:pt x="3710946" y="1473420"/>
                  <a:pt x="3737557" y="1514725"/>
                  <a:pt x="3756490" y="1569557"/>
                </a:cubicBezTo>
                <a:cubicBezTo>
                  <a:pt x="3775482" y="1624558"/>
                  <a:pt x="3784809" y="1687950"/>
                  <a:pt x="3784809" y="1759473"/>
                </a:cubicBezTo>
                <a:cubicBezTo>
                  <a:pt x="3784809" y="1831328"/>
                  <a:pt x="3774978" y="1896036"/>
                  <a:pt x="3755050" y="1953354"/>
                </a:cubicBezTo>
                <a:cubicBezTo>
                  <a:pt x="3735184" y="2010490"/>
                  <a:pt x="3707568" y="2055181"/>
                  <a:pt x="3671853" y="2087097"/>
                </a:cubicBezTo>
                <a:cubicBezTo>
                  <a:pt x="3636238" y="2118924"/>
                  <a:pt x="3596336" y="2135159"/>
                  <a:pt x="3552178" y="2135949"/>
                </a:cubicBezTo>
                <a:cubicBezTo>
                  <a:pt x="3509086" y="2136719"/>
                  <a:pt x="3469960" y="2122565"/>
                  <a:pt x="3434582" y="2093861"/>
                </a:cubicBezTo>
                <a:cubicBezTo>
                  <a:pt x="3399299" y="2065233"/>
                  <a:pt x="3371894" y="2024751"/>
                  <a:pt x="3352186" y="1972428"/>
                </a:cubicBezTo>
                <a:cubicBezTo>
                  <a:pt x="3332541" y="1920275"/>
                  <a:pt x="3322747" y="1860937"/>
                  <a:pt x="3322747" y="1794292"/>
                </a:cubicBezTo>
                <a:cubicBezTo>
                  <a:pt x="3322747" y="1724457"/>
                  <a:pt x="3332604" y="1660992"/>
                  <a:pt x="3352506" y="1603806"/>
                </a:cubicBezTo>
                <a:cubicBezTo>
                  <a:pt x="3372471" y="1546435"/>
                  <a:pt x="3400131" y="1500851"/>
                  <a:pt x="3436023" y="1467358"/>
                </a:cubicBezTo>
                <a:cubicBezTo>
                  <a:pt x="3472016" y="1433770"/>
                  <a:pt x="3512602" y="1414670"/>
                  <a:pt x="3558257" y="1410863"/>
                </a:cubicBezTo>
                <a:close/>
                <a:moveTo>
                  <a:pt x="5247470" y="1401447"/>
                </a:moveTo>
                <a:cubicBezTo>
                  <a:pt x="5304646" y="1406155"/>
                  <a:pt x="5361807" y="1411052"/>
                  <a:pt x="5418984" y="1415759"/>
                </a:cubicBezTo>
                <a:cubicBezTo>
                  <a:pt x="5468644" y="1654250"/>
                  <a:pt x="5517870" y="1890712"/>
                  <a:pt x="5567777" y="2124907"/>
                </a:cubicBezTo>
                <a:cubicBezTo>
                  <a:pt x="5517753" y="2123957"/>
                  <a:pt x="5467728" y="2122962"/>
                  <a:pt x="5417703" y="2122012"/>
                </a:cubicBezTo>
                <a:cubicBezTo>
                  <a:pt x="5410967" y="2078512"/>
                  <a:pt x="5404279" y="2034951"/>
                  <a:pt x="5397544" y="1991344"/>
                </a:cubicBezTo>
                <a:cubicBezTo>
                  <a:pt x="5351892" y="1989946"/>
                  <a:pt x="5306242" y="1988483"/>
                  <a:pt x="5260590" y="1987085"/>
                </a:cubicBezTo>
                <a:cubicBezTo>
                  <a:pt x="5253312" y="2030850"/>
                  <a:pt x="5246092" y="2074681"/>
                  <a:pt x="5238831" y="2118563"/>
                </a:cubicBezTo>
                <a:cubicBezTo>
                  <a:pt x="5189019" y="2117617"/>
                  <a:pt x="5139208" y="2116627"/>
                  <a:pt x="5089396" y="2115681"/>
                </a:cubicBezTo>
                <a:cubicBezTo>
                  <a:pt x="5141945" y="1875318"/>
                  <a:pt x="5194261" y="1637154"/>
                  <a:pt x="5247470" y="1401447"/>
                </a:cubicBezTo>
                <a:close/>
                <a:moveTo>
                  <a:pt x="4135834" y="1374397"/>
                </a:moveTo>
                <a:cubicBezTo>
                  <a:pt x="4135834" y="1432387"/>
                  <a:pt x="4135834" y="1490377"/>
                  <a:pt x="4135834" y="1548366"/>
                </a:cubicBezTo>
                <a:cubicBezTo>
                  <a:pt x="4086660" y="1551679"/>
                  <a:pt x="4037495" y="1555133"/>
                  <a:pt x="3988320" y="1558445"/>
                </a:cubicBezTo>
                <a:cubicBezTo>
                  <a:pt x="3988320" y="1593843"/>
                  <a:pt x="3988320" y="1629241"/>
                  <a:pt x="3988320" y="1664638"/>
                </a:cubicBezTo>
                <a:cubicBezTo>
                  <a:pt x="4034507" y="1661954"/>
                  <a:pt x="4080688" y="1659152"/>
                  <a:pt x="4126875" y="1656467"/>
                </a:cubicBezTo>
                <a:cubicBezTo>
                  <a:pt x="4126875" y="1714412"/>
                  <a:pt x="4126875" y="1772356"/>
                  <a:pt x="4126875" y="1830300"/>
                </a:cubicBezTo>
                <a:cubicBezTo>
                  <a:pt x="4080689" y="1832295"/>
                  <a:pt x="4034506" y="1834381"/>
                  <a:pt x="3988320" y="1836376"/>
                </a:cubicBezTo>
                <a:cubicBezTo>
                  <a:pt x="3988320" y="1872112"/>
                  <a:pt x="3988320" y="1907849"/>
                  <a:pt x="3988320" y="1943585"/>
                </a:cubicBezTo>
                <a:cubicBezTo>
                  <a:pt x="4041012" y="1941800"/>
                  <a:pt x="4093702" y="1939932"/>
                  <a:pt x="4146394" y="1938146"/>
                </a:cubicBezTo>
                <a:cubicBezTo>
                  <a:pt x="4146394" y="1996189"/>
                  <a:pt x="4146394" y="2054232"/>
                  <a:pt x="4146394" y="2112275"/>
                </a:cubicBezTo>
                <a:cubicBezTo>
                  <a:pt x="4047624" y="2114150"/>
                  <a:pt x="3948856" y="2116114"/>
                  <a:pt x="3850086" y="2117989"/>
                </a:cubicBezTo>
                <a:cubicBezTo>
                  <a:pt x="3850086" y="1878074"/>
                  <a:pt x="3850086" y="1638158"/>
                  <a:pt x="3850086" y="1398243"/>
                </a:cubicBezTo>
                <a:cubicBezTo>
                  <a:pt x="3945344" y="1390400"/>
                  <a:pt x="4040576" y="1382240"/>
                  <a:pt x="4135834" y="1374397"/>
                </a:cubicBezTo>
                <a:close/>
                <a:moveTo>
                  <a:pt x="4607816" y="1348069"/>
                </a:moveTo>
                <a:cubicBezTo>
                  <a:pt x="4653898" y="1351863"/>
                  <a:pt x="4699968" y="1355810"/>
                  <a:pt x="4746051" y="1359604"/>
                </a:cubicBezTo>
                <a:cubicBezTo>
                  <a:pt x="4746051" y="1452110"/>
                  <a:pt x="4746051" y="1544616"/>
                  <a:pt x="4746051" y="1637122"/>
                </a:cubicBezTo>
                <a:cubicBezTo>
                  <a:pt x="4798957" y="1640235"/>
                  <a:pt x="4851857" y="1643484"/>
                  <a:pt x="4904764" y="1646596"/>
                </a:cubicBezTo>
                <a:cubicBezTo>
                  <a:pt x="4904764" y="1555347"/>
                  <a:pt x="4904764" y="1464098"/>
                  <a:pt x="4904764" y="1372849"/>
                </a:cubicBezTo>
                <a:cubicBezTo>
                  <a:pt x="4950846" y="1376643"/>
                  <a:pt x="4996916" y="1380590"/>
                  <a:pt x="5042998" y="1384384"/>
                </a:cubicBezTo>
                <a:cubicBezTo>
                  <a:pt x="5042998" y="1627851"/>
                  <a:pt x="5042998" y="1871319"/>
                  <a:pt x="5042998" y="2114786"/>
                </a:cubicBezTo>
                <a:cubicBezTo>
                  <a:pt x="4996920" y="2113911"/>
                  <a:pt x="4950842" y="2112995"/>
                  <a:pt x="4904764" y="2112120"/>
                </a:cubicBezTo>
                <a:cubicBezTo>
                  <a:pt x="4904764" y="2020184"/>
                  <a:pt x="4904764" y="1928248"/>
                  <a:pt x="4904764" y="1836311"/>
                </a:cubicBezTo>
                <a:cubicBezTo>
                  <a:pt x="4851858" y="1834059"/>
                  <a:pt x="4798956" y="1831704"/>
                  <a:pt x="4746051" y="1829451"/>
                </a:cubicBezTo>
                <a:cubicBezTo>
                  <a:pt x="4746051" y="1922654"/>
                  <a:pt x="4746051" y="2015857"/>
                  <a:pt x="4746051" y="2109060"/>
                </a:cubicBezTo>
                <a:cubicBezTo>
                  <a:pt x="4699972" y="2108185"/>
                  <a:pt x="4653894" y="2107269"/>
                  <a:pt x="4607816" y="2106394"/>
                </a:cubicBezTo>
                <a:cubicBezTo>
                  <a:pt x="4607816" y="1853619"/>
                  <a:pt x="4607816" y="1600844"/>
                  <a:pt x="4607816" y="1348069"/>
                </a:cubicBezTo>
                <a:close/>
                <a:moveTo>
                  <a:pt x="3534259" y="1136806"/>
                </a:moveTo>
                <a:cubicBezTo>
                  <a:pt x="3569462" y="1132984"/>
                  <a:pt x="3596258" y="1138607"/>
                  <a:pt x="3614735" y="1153763"/>
                </a:cubicBezTo>
                <a:cubicBezTo>
                  <a:pt x="3633241" y="1168942"/>
                  <a:pt x="3642414" y="1194713"/>
                  <a:pt x="3642414" y="1230839"/>
                </a:cubicBezTo>
                <a:cubicBezTo>
                  <a:pt x="3642414" y="1255798"/>
                  <a:pt x="3636661" y="1277414"/>
                  <a:pt x="3624975" y="1295543"/>
                </a:cubicBezTo>
                <a:cubicBezTo>
                  <a:pt x="3613306" y="1313646"/>
                  <a:pt x="3598377" y="1325581"/>
                  <a:pt x="3580017" y="1331140"/>
                </a:cubicBezTo>
                <a:cubicBezTo>
                  <a:pt x="3580017" y="1341917"/>
                  <a:pt x="3580017" y="1352693"/>
                  <a:pt x="3580017" y="1363469"/>
                </a:cubicBezTo>
                <a:cubicBezTo>
                  <a:pt x="3557296" y="1365458"/>
                  <a:pt x="3534581" y="1367525"/>
                  <a:pt x="3511859" y="1369514"/>
                </a:cubicBezTo>
                <a:cubicBezTo>
                  <a:pt x="3511859" y="1340794"/>
                  <a:pt x="3511859" y="1312074"/>
                  <a:pt x="3511859" y="1283353"/>
                </a:cubicBezTo>
                <a:cubicBezTo>
                  <a:pt x="3542163" y="1277558"/>
                  <a:pt x="3557298" y="1265114"/>
                  <a:pt x="3557298" y="1246213"/>
                </a:cubicBezTo>
                <a:cubicBezTo>
                  <a:pt x="3557298" y="1226987"/>
                  <a:pt x="3545887" y="1218568"/>
                  <a:pt x="3523059" y="1220874"/>
                </a:cubicBezTo>
                <a:cubicBezTo>
                  <a:pt x="3513672" y="1221822"/>
                  <a:pt x="3504085" y="1224466"/>
                  <a:pt x="3494260" y="1228678"/>
                </a:cubicBezTo>
                <a:cubicBezTo>
                  <a:pt x="3494260" y="1201139"/>
                  <a:pt x="3494260" y="1173599"/>
                  <a:pt x="3494260" y="1146059"/>
                </a:cubicBezTo>
                <a:cubicBezTo>
                  <a:pt x="3509206" y="1141220"/>
                  <a:pt x="3522524" y="1138080"/>
                  <a:pt x="3534259" y="1136806"/>
                </a:cubicBezTo>
                <a:close/>
                <a:moveTo>
                  <a:pt x="8523179" y="925110"/>
                </a:moveTo>
                <a:cubicBezTo>
                  <a:pt x="8495656" y="920229"/>
                  <a:pt x="8474236" y="928015"/>
                  <a:pt x="8458862" y="948579"/>
                </a:cubicBezTo>
                <a:cubicBezTo>
                  <a:pt x="8443445" y="969201"/>
                  <a:pt x="8435823" y="1000944"/>
                  <a:pt x="8435823" y="1043610"/>
                </a:cubicBezTo>
                <a:cubicBezTo>
                  <a:pt x="8435823" y="1085322"/>
                  <a:pt x="8443368" y="1119068"/>
                  <a:pt x="8458702" y="1144633"/>
                </a:cubicBezTo>
                <a:cubicBezTo>
                  <a:pt x="8473997" y="1170133"/>
                  <a:pt x="8494696" y="1184821"/>
                  <a:pt x="8520939" y="1188591"/>
                </a:cubicBezTo>
                <a:cubicBezTo>
                  <a:pt x="8536942" y="1190890"/>
                  <a:pt x="8551313" y="1187790"/>
                  <a:pt x="8564138" y="1179373"/>
                </a:cubicBezTo>
                <a:cubicBezTo>
                  <a:pt x="8576947" y="1170966"/>
                  <a:pt x="8586821" y="1157674"/>
                  <a:pt x="8593897" y="1139586"/>
                </a:cubicBezTo>
                <a:cubicBezTo>
                  <a:pt x="8600960" y="1121528"/>
                  <a:pt x="8604456" y="1099315"/>
                  <a:pt x="8604456" y="1072949"/>
                </a:cubicBezTo>
                <a:cubicBezTo>
                  <a:pt x="8604456" y="1031650"/>
                  <a:pt x="8597231" y="997847"/>
                  <a:pt x="8582697" y="971521"/>
                </a:cubicBezTo>
                <a:cubicBezTo>
                  <a:pt x="8568127" y="945127"/>
                  <a:pt x="8548356" y="929575"/>
                  <a:pt x="8523179" y="925110"/>
                </a:cubicBezTo>
                <a:close/>
                <a:moveTo>
                  <a:pt x="8459651" y="791147"/>
                </a:moveTo>
                <a:cubicBezTo>
                  <a:pt x="8480026" y="789417"/>
                  <a:pt x="8501631" y="790793"/>
                  <a:pt x="8524459" y="795225"/>
                </a:cubicBezTo>
                <a:cubicBezTo>
                  <a:pt x="8568410" y="803756"/>
                  <a:pt x="8607623" y="822218"/>
                  <a:pt x="8642375" y="850060"/>
                </a:cubicBezTo>
                <a:cubicBezTo>
                  <a:pt x="8677034" y="877828"/>
                  <a:pt x="8703718" y="912958"/>
                  <a:pt x="8722691" y="955342"/>
                </a:cubicBezTo>
                <a:cubicBezTo>
                  <a:pt x="8741594" y="997566"/>
                  <a:pt x="8751010" y="1043235"/>
                  <a:pt x="8751010" y="1092461"/>
                </a:cubicBezTo>
                <a:cubicBezTo>
                  <a:pt x="8751010" y="1141915"/>
                  <a:pt x="8741126" y="1184696"/>
                  <a:pt x="8721252" y="1220897"/>
                </a:cubicBezTo>
                <a:cubicBezTo>
                  <a:pt x="8701292" y="1257253"/>
                  <a:pt x="8673671" y="1284077"/>
                  <a:pt x="8638054" y="1301224"/>
                </a:cubicBezTo>
                <a:cubicBezTo>
                  <a:pt x="8602361" y="1318409"/>
                  <a:pt x="8562545" y="1324401"/>
                  <a:pt x="8518380" y="1318788"/>
                </a:cubicBezTo>
                <a:cubicBezTo>
                  <a:pt x="8475281" y="1313310"/>
                  <a:pt x="8436126" y="1297268"/>
                  <a:pt x="8400784" y="1270829"/>
                </a:cubicBezTo>
                <a:cubicBezTo>
                  <a:pt x="8365351" y="1244321"/>
                  <a:pt x="8338069" y="1209405"/>
                  <a:pt x="8318388" y="1166673"/>
                </a:cubicBezTo>
                <a:cubicBezTo>
                  <a:pt x="8298633" y="1123781"/>
                  <a:pt x="8288949" y="1076808"/>
                  <a:pt x="8288949" y="1026075"/>
                </a:cubicBezTo>
                <a:cubicBezTo>
                  <a:pt x="8288949" y="972916"/>
                  <a:pt x="8298771" y="926764"/>
                  <a:pt x="8318707" y="887926"/>
                </a:cubicBezTo>
                <a:cubicBezTo>
                  <a:pt x="8338559" y="849251"/>
                  <a:pt x="8366335" y="821723"/>
                  <a:pt x="8402224" y="805705"/>
                </a:cubicBezTo>
                <a:cubicBezTo>
                  <a:pt x="8420131" y="797712"/>
                  <a:pt x="8439276" y="792877"/>
                  <a:pt x="8459651" y="791147"/>
                </a:cubicBezTo>
                <a:close/>
                <a:moveTo>
                  <a:pt x="736610" y="764600"/>
                </a:moveTo>
                <a:cubicBezTo>
                  <a:pt x="693280" y="855279"/>
                  <a:pt x="650129" y="945163"/>
                  <a:pt x="606375" y="1033862"/>
                </a:cubicBezTo>
                <a:cubicBezTo>
                  <a:pt x="654333" y="1115603"/>
                  <a:pt x="701549" y="1198845"/>
                  <a:pt x="749090" y="1282958"/>
                </a:cubicBezTo>
                <a:cubicBezTo>
                  <a:pt x="693189" y="1290125"/>
                  <a:pt x="637317" y="1297511"/>
                  <a:pt x="581416" y="1304678"/>
                </a:cubicBezTo>
                <a:cubicBezTo>
                  <a:pt x="547472" y="1237548"/>
                  <a:pt x="513829" y="1170875"/>
                  <a:pt x="479660" y="1105088"/>
                </a:cubicBezTo>
                <a:cubicBezTo>
                  <a:pt x="472812" y="1089328"/>
                  <a:pt x="468787" y="1078391"/>
                  <a:pt x="467501" y="1072287"/>
                </a:cubicBezTo>
                <a:cubicBezTo>
                  <a:pt x="466967" y="1072372"/>
                  <a:pt x="466434" y="1072459"/>
                  <a:pt x="465901" y="1072545"/>
                </a:cubicBezTo>
                <a:cubicBezTo>
                  <a:pt x="465901" y="1154910"/>
                  <a:pt x="465901" y="1237276"/>
                  <a:pt x="465901" y="1319641"/>
                </a:cubicBezTo>
                <a:cubicBezTo>
                  <a:pt x="419815" y="1325550"/>
                  <a:pt x="373752" y="1331639"/>
                  <a:pt x="327666" y="1337547"/>
                </a:cubicBezTo>
                <a:cubicBezTo>
                  <a:pt x="327666" y="1172969"/>
                  <a:pt x="327666" y="1008390"/>
                  <a:pt x="327666" y="843812"/>
                </a:cubicBezTo>
                <a:cubicBezTo>
                  <a:pt x="373750" y="834917"/>
                  <a:pt x="419817" y="825932"/>
                  <a:pt x="465901" y="817036"/>
                </a:cubicBezTo>
                <a:cubicBezTo>
                  <a:pt x="465901" y="896715"/>
                  <a:pt x="465901" y="976393"/>
                  <a:pt x="465901" y="1056071"/>
                </a:cubicBezTo>
                <a:cubicBezTo>
                  <a:pt x="466434" y="1055985"/>
                  <a:pt x="466967" y="1055897"/>
                  <a:pt x="467501" y="1055810"/>
                </a:cubicBezTo>
                <a:cubicBezTo>
                  <a:pt x="471573" y="1042528"/>
                  <a:pt x="476124" y="1030061"/>
                  <a:pt x="481260" y="1018447"/>
                </a:cubicBezTo>
                <a:cubicBezTo>
                  <a:pt x="511977" y="945027"/>
                  <a:pt x="542297" y="870912"/>
                  <a:pt x="572777" y="796335"/>
                </a:cubicBezTo>
                <a:cubicBezTo>
                  <a:pt x="627395" y="785792"/>
                  <a:pt x="681992" y="775143"/>
                  <a:pt x="736610" y="764600"/>
                </a:cubicBezTo>
                <a:close/>
                <a:moveTo>
                  <a:pt x="916443" y="729767"/>
                </a:moveTo>
                <a:cubicBezTo>
                  <a:pt x="916443" y="906938"/>
                  <a:pt x="916443" y="1084109"/>
                  <a:pt x="916443" y="1261280"/>
                </a:cubicBezTo>
                <a:cubicBezTo>
                  <a:pt x="870357" y="1267189"/>
                  <a:pt x="824294" y="1273278"/>
                  <a:pt x="778208" y="1279186"/>
                </a:cubicBezTo>
                <a:cubicBezTo>
                  <a:pt x="778208" y="1104972"/>
                  <a:pt x="778208" y="930757"/>
                  <a:pt x="778208" y="756543"/>
                </a:cubicBezTo>
                <a:cubicBezTo>
                  <a:pt x="824292" y="747647"/>
                  <a:pt x="870359" y="738662"/>
                  <a:pt x="916443" y="729767"/>
                </a:cubicBezTo>
                <a:close/>
                <a:moveTo>
                  <a:pt x="8060946" y="714013"/>
                </a:moveTo>
                <a:cubicBezTo>
                  <a:pt x="8082921" y="712246"/>
                  <a:pt x="8106340" y="713803"/>
                  <a:pt x="8131195" y="718628"/>
                </a:cubicBezTo>
                <a:cubicBezTo>
                  <a:pt x="8170878" y="726331"/>
                  <a:pt x="8209231" y="739433"/>
                  <a:pt x="8246391" y="757535"/>
                </a:cubicBezTo>
                <a:cubicBezTo>
                  <a:pt x="8246391" y="806215"/>
                  <a:pt x="8246391" y="854894"/>
                  <a:pt x="8246391" y="903574"/>
                </a:cubicBezTo>
                <a:cubicBezTo>
                  <a:pt x="8233561" y="892572"/>
                  <a:pt x="8218348" y="882977"/>
                  <a:pt x="8200632" y="874959"/>
                </a:cubicBezTo>
                <a:cubicBezTo>
                  <a:pt x="8182909" y="866938"/>
                  <a:pt x="8165011" y="861229"/>
                  <a:pt x="8146875" y="858012"/>
                </a:cubicBezTo>
                <a:cubicBezTo>
                  <a:pt x="8109324" y="851353"/>
                  <a:pt x="8079737" y="858620"/>
                  <a:pt x="8058077" y="879998"/>
                </a:cubicBezTo>
                <a:cubicBezTo>
                  <a:pt x="8036355" y="901440"/>
                  <a:pt x="8025599" y="933995"/>
                  <a:pt x="8025599" y="977347"/>
                </a:cubicBezTo>
                <a:cubicBezTo>
                  <a:pt x="8025599" y="1020450"/>
                  <a:pt x="8036319" y="1056200"/>
                  <a:pt x="8058077" y="1084253"/>
                </a:cubicBezTo>
                <a:cubicBezTo>
                  <a:pt x="8079775" y="1112227"/>
                  <a:pt x="8108683" y="1128891"/>
                  <a:pt x="8144954" y="1134101"/>
                </a:cubicBezTo>
                <a:cubicBezTo>
                  <a:pt x="8178453" y="1138913"/>
                  <a:pt x="8212208" y="1133935"/>
                  <a:pt x="8246391" y="1119521"/>
                </a:cubicBezTo>
                <a:cubicBezTo>
                  <a:pt x="8246391" y="1166492"/>
                  <a:pt x="8246391" y="1213464"/>
                  <a:pt x="8246391" y="1260435"/>
                </a:cubicBezTo>
                <a:cubicBezTo>
                  <a:pt x="8208390" y="1271035"/>
                  <a:pt x="8164589" y="1273290"/>
                  <a:pt x="8114876" y="1266971"/>
                </a:cubicBezTo>
                <a:cubicBezTo>
                  <a:pt x="8066016" y="1260762"/>
                  <a:pt x="8023931" y="1244271"/>
                  <a:pt x="7988481" y="1217704"/>
                </a:cubicBezTo>
                <a:cubicBezTo>
                  <a:pt x="7952942" y="1191072"/>
                  <a:pt x="7926087" y="1155660"/>
                  <a:pt x="7907364" y="1112056"/>
                </a:cubicBezTo>
                <a:cubicBezTo>
                  <a:pt x="7888577" y="1068300"/>
                  <a:pt x="7879365" y="1019378"/>
                  <a:pt x="7879365" y="965582"/>
                </a:cubicBezTo>
                <a:cubicBezTo>
                  <a:pt x="7879365" y="907707"/>
                  <a:pt x="7889715" y="857961"/>
                  <a:pt x="7910723" y="816667"/>
                </a:cubicBezTo>
                <a:cubicBezTo>
                  <a:pt x="7931643" y="775549"/>
                  <a:pt x="7961121" y="746308"/>
                  <a:pt x="7999360" y="729337"/>
                </a:cubicBezTo>
                <a:cubicBezTo>
                  <a:pt x="8018440" y="720869"/>
                  <a:pt x="8038971" y="715779"/>
                  <a:pt x="8060946" y="714013"/>
                </a:cubicBezTo>
                <a:close/>
                <a:moveTo>
                  <a:pt x="7006760" y="641235"/>
                </a:moveTo>
                <a:cubicBezTo>
                  <a:pt x="7006332" y="647902"/>
                  <a:pt x="7004848" y="658738"/>
                  <a:pt x="7002280" y="673743"/>
                </a:cubicBezTo>
                <a:cubicBezTo>
                  <a:pt x="6999710" y="688756"/>
                  <a:pt x="6986866" y="752968"/>
                  <a:pt x="6963562" y="866770"/>
                </a:cubicBezTo>
                <a:cubicBezTo>
                  <a:pt x="6992792" y="871268"/>
                  <a:pt x="7022007" y="875870"/>
                  <a:pt x="7051238" y="880368"/>
                </a:cubicBezTo>
                <a:cubicBezTo>
                  <a:pt x="7040508" y="824130"/>
                  <a:pt x="7029936" y="767738"/>
                  <a:pt x="7019239" y="711246"/>
                </a:cubicBezTo>
                <a:cubicBezTo>
                  <a:pt x="7014740" y="686333"/>
                  <a:pt x="7011672" y="663180"/>
                  <a:pt x="7009960" y="641810"/>
                </a:cubicBezTo>
                <a:cubicBezTo>
                  <a:pt x="7008893" y="641620"/>
                  <a:pt x="7007827" y="641426"/>
                  <a:pt x="7006760" y="641235"/>
                </a:cubicBezTo>
                <a:close/>
                <a:moveTo>
                  <a:pt x="8470702" y="631685"/>
                </a:moveTo>
                <a:cubicBezTo>
                  <a:pt x="8504515" y="638916"/>
                  <a:pt x="8538324" y="646162"/>
                  <a:pt x="8572137" y="653393"/>
                </a:cubicBezTo>
                <a:cubicBezTo>
                  <a:pt x="8599396" y="696740"/>
                  <a:pt x="8626649" y="739829"/>
                  <a:pt x="8654054" y="782559"/>
                </a:cubicBezTo>
                <a:cubicBezTo>
                  <a:pt x="8625039" y="776782"/>
                  <a:pt x="8596032" y="770959"/>
                  <a:pt x="8567017" y="765182"/>
                </a:cubicBezTo>
                <a:cubicBezTo>
                  <a:pt x="8551193" y="744088"/>
                  <a:pt x="8535443" y="722867"/>
                  <a:pt x="8519660" y="701598"/>
                </a:cubicBezTo>
                <a:cubicBezTo>
                  <a:pt x="8503953" y="716411"/>
                  <a:pt x="8488297" y="731347"/>
                  <a:pt x="8472621" y="746336"/>
                </a:cubicBezTo>
                <a:cubicBezTo>
                  <a:pt x="8444673" y="740771"/>
                  <a:pt x="8416733" y="735163"/>
                  <a:pt x="8388785" y="729598"/>
                </a:cubicBezTo>
                <a:cubicBezTo>
                  <a:pt x="8416056" y="696670"/>
                  <a:pt x="8443323" y="663999"/>
                  <a:pt x="8470702" y="631685"/>
                </a:cubicBezTo>
                <a:close/>
                <a:moveTo>
                  <a:pt x="1445382" y="627312"/>
                </a:moveTo>
                <a:cubicBezTo>
                  <a:pt x="1445382" y="815796"/>
                  <a:pt x="1445382" y="1004280"/>
                  <a:pt x="1445382" y="1192764"/>
                </a:cubicBezTo>
                <a:cubicBezTo>
                  <a:pt x="1404950" y="1197948"/>
                  <a:pt x="1364538" y="1203289"/>
                  <a:pt x="1324106" y="1208473"/>
                </a:cubicBezTo>
                <a:cubicBezTo>
                  <a:pt x="1270186" y="1126284"/>
                  <a:pt x="1216587" y="1044987"/>
                  <a:pt x="1162194" y="965347"/>
                </a:cubicBezTo>
                <a:cubicBezTo>
                  <a:pt x="1149370" y="946586"/>
                  <a:pt x="1138974" y="929479"/>
                  <a:pt x="1130834" y="914104"/>
                </a:cubicBezTo>
                <a:cubicBezTo>
                  <a:pt x="1130408" y="914175"/>
                  <a:pt x="1129981" y="914247"/>
                  <a:pt x="1129555" y="914318"/>
                </a:cubicBezTo>
                <a:cubicBezTo>
                  <a:pt x="1130840" y="940974"/>
                  <a:pt x="1131474" y="971038"/>
                  <a:pt x="1131474" y="1004502"/>
                </a:cubicBezTo>
                <a:cubicBezTo>
                  <a:pt x="1131474" y="1080810"/>
                  <a:pt x="1131474" y="1157118"/>
                  <a:pt x="1131474" y="1233426"/>
                </a:cubicBezTo>
                <a:cubicBezTo>
                  <a:pt x="1088802" y="1238897"/>
                  <a:pt x="1046151" y="1244535"/>
                  <a:pt x="1003480" y="1250006"/>
                </a:cubicBezTo>
                <a:cubicBezTo>
                  <a:pt x="1003480" y="1070973"/>
                  <a:pt x="1003480" y="891941"/>
                  <a:pt x="1003480" y="712908"/>
                </a:cubicBezTo>
                <a:cubicBezTo>
                  <a:pt x="1047003" y="704507"/>
                  <a:pt x="1090511" y="696021"/>
                  <a:pt x="1134034" y="687620"/>
                </a:cubicBezTo>
                <a:cubicBezTo>
                  <a:pt x="1186086" y="761312"/>
                  <a:pt x="1237583" y="836415"/>
                  <a:pt x="1289228" y="912423"/>
                </a:cubicBezTo>
                <a:cubicBezTo>
                  <a:pt x="1291154" y="915461"/>
                  <a:pt x="1293487" y="919090"/>
                  <a:pt x="1296268" y="923283"/>
                </a:cubicBezTo>
                <a:cubicBezTo>
                  <a:pt x="1299050" y="927479"/>
                  <a:pt x="1301806" y="931824"/>
                  <a:pt x="1304588" y="936285"/>
                </a:cubicBezTo>
                <a:cubicBezTo>
                  <a:pt x="1307370" y="940748"/>
                  <a:pt x="1309966" y="945127"/>
                  <a:pt x="1312427" y="949391"/>
                </a:cubicBezTo>
                <a:cubicBezTo>
                  <a:pt x="1314889" y="953656"/>
                  <a:pt x="1316742" y="957511"/>
                  <a:pt x="1318027" y="960933"/>
                </a:cubicBezTo>
                <a:cubicBezTo>
                  <a:pt x="1318454" y="960866"/>
                  <a:pt x="1318880" y="960798"/>
                  <a:pt x="1319307" y="960731"/>
                </a:cubicBezTo>
                <a:cubicBezTo>
                  <a:pt x="1318021" y="949534"/>
                  <a:pt x="1317387" y="929947"/>
                  <a:pt x="1317387" y="901968"/>
                </a:cubicBezTo>
                <a:cubicBezTo>
                  <a:pt x="1317387" y="818680"/>
                  <a:pt x="1317387" y="735392"/>
                  <a:pt x="1317387" y="652104"/>
                </a:cubicBezTo>
                <a:cubicBezTo>
                  <a:pt x="1360057" y="643868"/>
                  <a:pt x="1402711" y="635549"/>
                  <a:pt x="1445382" y="627312"/>
                </a:cubicBezTo>
                <a:close/>
                <a:moveTo>
                  <a:pt x="7255710" y="557955"/>
                </a:moveTo>
                <a:cubicBezTo>
                  <a:pt x="7308621" y="568168"/>
                  <a:pt x="7361513" y="578484"/>
                  <a:pt x="7414423" y="588698"/>
                </a:cubicBezTo>
                <a:cubicBezTo>
                  <a:pt x="7430968" y="652406"/>
                  <a:pt x="7447399" y="715922"/>
                  <a:pt x="7464021" y="779164"/>
                </a:cubicBezTo>
                <a:cubicBezTo>
                  <a:pt x="7467447" y="792047"/>
                  <a:pt x="7469829" y="803151"/>
                  <a:pt x="7471221" y="812469"/>
                </a:cubicBezTo>
                <a:cubicBezTo>
                  <a:pt x="7472614" y="821785"/>
                  <a:pt x="7474147" y="831262"/>
                  <a:pt x="7475861" y="840891"/>
                </a:cubicBezTo>
                <a:cubicBezTo>
                  <a:pt x="7476288" y="840962"/>
                  <a:pt x="7476714" y="841034"/>
                  <a:pt x="7477141" y="841105"/>
                </a:cubicBezTo>
                <a:cubicBezTo>
                  <a:pt x="7479925" y="817284"/>
                  <a:pt x="7482994" y="798995"/>
                  <a:pt x="7486421" y="786251"/>
                </a:cubicBezTo>
                <a:cubicBezTo>
                  <a:pt x="7502770" y="727995"/>
                  <a:pt x="7518993" y="669926"/>
                  <a:pt x="7535379" y="612127"/>
                </a:cubicBezTo>
                <a:cubicBezTo>
                  <a:pt x="7584129" y="621537"/>
                  <a:pt x="7632862" y="631042"/>
                  <a:pt x="7681613" y="640452"/>
                </a:cubicBezTo>
                <a:cubicBezTo>
                  <a:pt x="7632521" y="753620"/>
                  <a:pt x="7584085" y="868434"/>
                  <a:pt x="7535379" y="984492"/>
                </a:cubicBezTo>
                <a:cubicBezTo>
                  <a:pt x="7535379" y="1050531"/>
                  <a:pt x="7535379" y="1116570"/>
                  <a:pt x="7535379" y="1182609"/>
                </a:cubicBezTo>
                <a:cubicBezTo>
                  <a:pt x="7489293" y="1176700"/>
                  <a:pt x="7443230" y="1170611"/>
                  <a:pt x="7397145" y="1164702"/>
                </a:cubicBezTo>
                <a:cubicBezTo>
                  <a:pt x="7397145" y="1098445"/>
                  <a:pt x="7397145" y="1032187"/>
                  <a:pt x="7397145" y="965929"/>
                </a:cubicBezTo>
                <a:cubicBezTo>
                  <a:pt x="7349569" y="831415"/>
                  <a:pt x="7302759" y="695304"/>
                  <a:pt x="7255710" y="557955"/>
                </a:cubicBezTo>
                <a:close/>
                <a:moveTo>
                  <a:pt x="988120" y="546152"/>
                </a:moveTo>
                <a:cubicBezTo>
                  <a:pt x="950223" y="594158"/>
                  <a:pt x="912313" y="641793"/>
                  <a:pt x="874204" y="688903"/>
                </a:cubicBezTo>
                <a:cubicBezTo>
                  <a:pt x="842096" y="695296"/>
                  <a:pt x="809997" y="701740"/>
                  <a:pt x="777888" y="708133"/>
                </a:cubicBezTo>
                <a:cubicBezTo>
                  <a:pt x="809896" y="662698"/>
                  <a:pt x="841731" y="616835"/>
                  <a:pt x="873565" y="570668"/>
                </a:cubicBezTo>
                <a:cubicBezTo>
                  <a:pt x="911751" y="562502"/>
                  <a:pt x="949934" y="554318"/>
                  <a:pt x="988120" y="546152"/>
                </a:cubicBezTo>
                <a:close/>
                <a:moveTo>
                  <a:pt x="1971121" y="525477"/>
                </a:moveTo>
                <a:cubicBezTo>
                  <a:pt x="1971121" y="725205"/>
                  <a:pt x="1971121" y="924934"/>
                  <a:pt x="1971121" y="1124662"/>
                </a:cubicBezTo>
                <a:cubicBezTo>
                  <a:pt x="1925035" y="1130571"/>
                  <a:pt x="1878972" y="1136660"/>
                  <a:pt x="1832886" y="1142568"/>
                </a:cubicBezTo>
                <a:cubicBezTo>
                  <a:pt x="1832886" y="1069156"/>
                  <a:pt x="1832886" y="995744"/>
                  <a:pt x="1832886" y="922332"/>
                </a:cubicBezTo>
                <a:cubicBezTo>
                  <a:pt x="1779972" y="930388"/>
                  <a:pt x="1727087" y="938635"/>
                  <a:pt x="1674173" y="946690"/>
                </a:cubicBezTo>
                <a:cubicBezTo>
                  <a:pt x="1674173" y="1018836"/>
                  <a:pt x="1674173" y="1090982"/>
                  <a:pt x="1674173" y="1163127"/>
                </a:cubicBezTo>
                <a:cubicBezTo>
                  <a:pt x="1628087" y="1169036"/>
                  <a:pt x="1582024" y="1175125"/>
                  <a:pt x="1535938" y="1181034"/>
                </a:cubicBezTo>
                <a:cubicBezTo>
                  <a:pt x="1535938" y="990613"/>
                  <a:pt x="1535938" y="800192"/>
                  <a:pt x="1535938" y="609771"/>
                </a:cubicBezTo>
                <a:cubicBezTo>
                  <a:pt x="1582022" y="600876"/>
                  <a:pt x="1628089" y="591891"/>
                  <a:pt x="1674173" y="582996"/>
                </a:cubicBezTo>
                <a:cubicBezTo>
                  <a:pt x="1674173" y="654602"/>
                  <a:pt x="1674173" y="726208"/>
                  <a:pt x="1674173" y="797814"/>
                </a:cubicBezTo>
                <a:cubicBezTo>
                  <a:pt x="1727087" y="788879"/>
                  <a:pt x="1779972" y="779778"/>
                  <a:pt x="1832886" y="770843"/>
                </a:cubicBezTo>
                <a:cubicBezTo>
                  <a:pt x="1832886" y="697979"/>
                  <a:pt x="1832886" y="625116"/>
                  <a:pt x="1832886" y="552253"/>
                </a:cubicBezTo>
                <a:cubicBezTo>
                  <a:pt x="1878970" y="543357"/>
                  <a:pt x="1925037" y="534372"/>
                  <a:pt x="1971121" y="525477"/>
                </a:cubicBezTo>
                <a:close/>
                <a:moveTo>
                  <a:pt x="6926763" y="494238"/>
                </a:moveTo>
                <a:cubicBezTo>
                  <a:pt x="6983941" y="505275"/>
                  <a:pt x="7041098" y="516424"/>
                  <a:pt x="7098276" y="527460"/>
                </a:cubicBezTo>
                <a:cubicBezTo>
                  <a:pt x="7147754" y="735545"/>
                  <a:pt x="7196948" y="941579"/>
                  <a:pt x="7247070" y="1145263"/>
                </a:cubicBezTo>
                <a:cubicBezTo>
                  <a:pt x="7197037" y="1138848"/>
                  <a:pt x="7147029" y="1132238"/>
                  <a:pt x="7096996" y="1125823"/>
                </a:cubicBezTo>
                <a:cubicBezTo>
                  <a:pt x="7090234" y="1088199"/>
                  <a:pt x="7083589" y="1050501"/>
                  <a:pt x="7076837" y="1012769"/>
                </a:cubicBezTo>
                <a:cubicBezTo>
                  <a:pt x="7031178" y="1006374"/>
                  <a:pt x="6985542" y="999805"/>
                  <a:pt x="6939883" y="993411"/>
                </a:cubicBezTo>
                <a:cubicBezTo>
                  <a:pt x="6932587" y="1029759"/>
                  <a:pt x="6925411" y="1066188"/>
                  <a:pt x="6918123" y="1102652"/>
                </a:cubicBezTo>
                <a:cubicBezTo>
                  <a:pt x="6868304" y="1096265"/>
                  <a:pt x="6818509" y="1089683"/>
                  <a:pt x="6768690" y="1083296"/>
                </a:cubicBezTo>
                <a:cubicBezTo>
                  <a:pt x="6821379" y="884689"/>
                  <a:pt x="6873666" y="688226"/>
                  <a:pt x="6926763" y="494238"/>
                </a:cubicBezTo>
                <a:close/>
                <a:moveTo>
                  <a:pt x="2537503" y="410133"/>
                </a:moveTo>
                <a:cubicBezTo>
                  <a:pt x="2556702" y="409725"/>
                  <a:pt x="2575580" y="411056"/>
                  <a:pt x="2594136" y="414160"/>
                </a:cubicBezTo>
                <a:cubicBezTo>
                  <a:pt x="2594136" y="473440"/>
                  <a:pt x="2594136" y="532721"/>
                  <a:pt x="2594136" y="592002"/>
                </a:cubicBezTo>
                <a:cubicBezTo>
                  <a:pt x="2581329" y="583567"/>
                  <a:pt x="2566087" y="577929"/>
                  <a:pt x="2548378" y="575159"/>
                </a:cubicBezTo>
                <a:cubicBezTo>
                  <a:pt x="2530672" y="572390"/>
                  <a:pt x="2512755" y="572655"/>
                  <a:pt x="2494620" y="575871"/>
                </a:cubicBezTo>
                <a:cubicBezTo>
                  <a:pt x="2457069" y="582531"/>
                  <a:pt x="2427570" y="602659"/>
                  <a:pt x="2405823" y="635871"/>
                </a:cubicBezTo>
                <a:cubicBezTo>
                  <a:pt x="2384138" y="668991"/>
                  <a:pt x="2373345" y="710668"/>
                  <a:pt x="2373345" y="760935"/>
                </a:cubicBezTo>
                <a:cubicBezTo>
                  <a:pt x="2373345" y="810911"/>
                  <a:pt x="2384142" y="848730"/>
                  <a:pt x="2405823" y="874414"/>
                </a:cubicBezTo>
                <a:cubicBezTo>
                  <a:pt x="2427569" y="900173"/>
                  <a:pt x="2456429" y="910544"/>
                  <a:pt x="2492700" y="905334"/>
                </a:cubicBezTo>
                <a:cubicBezTo>
                  <a:pt x="2526199" y="900522"/>
                  <a:pt x="2559962" y="883684"/>
                  <a:pt x="2594136" y="854975"/>
                </a:cubicBezTo>
                <a:cubicBezTo>
                  <a:pt x="2594136" y="912176"/>
                  <a:pt x="2594136" y="969376"/>
                  <a:pt x="2594136" y="1026577"/>
                </a:cubicBezTo>
                <a:cubicBezTo>
                  <a:pt x="2556126" y="1050444"/>
                  <a:pt x="2512334" y="1065673"/>
                  <a:pt x="2462622" y="1071991"/>
                </a:cubicBezTo>
                <a:cubicBezTo>
                  <a:pt x="2413762" y="1078201"/>
                  <a:pt x="2371721" y="1070823"/>
                  <a:pt x="2336227" y="1050232"/>
                </a:cubicBezTo>
                <a:cubicBezTo>
                  <a:pt x="2300812" y="1029688"/>
                  <a:pt x="2273890" y="997478"/>
                  <a:pt x="2255110" y="953760"/>
                </a:cubicBezTo>
                <a:cubicBezTo>
                  <a:pt x="2236394" y="910193"/>
                  <a:pt x="2227111" y="858252"/>
                  <a:pt x="2227111" y="797864"/>
                </a:cubicBezTo>
                <a:cubicBezTo>
                  <a:pt x="2227111" y="732897"/>
                  <a:pt x="2237531" y="673266"/>
                  <a:pt x="2258469" y="618840"/>
                </a:cubicBezTo>
                <a:cubicBezTo>
                  <a:pt x="2279481" y="564222"/>
                  <a:pt x="2308923" y="519291"/>
                  <a:pt x="2347106" y="484162"/>
                </a:cubicBezTo>
                <a:cubicBezTo>
                  <a:pt x="2385398" y="448933"/>
                  <a:pt x="2429230" y="426190"/>
                  <a:pt x="2478941" y="416540"/>
                </a:cubicBezTo>
                <a:cubicBezTo>
                  <a:pt x="2498782" y="412688"/>
                  <a:pt x="2518304" y="410541"/>
                  <a:pt x="2537503" y="410133"/>
                </a:cubicBezTo>
                <a:close/>
                <a:moveTo>
                  <a:pt x="6287109" y="370338"/>
                </a:moveTo>
                <a:cubicBezTo>
                  <a:pt x="6333193" y="379234"/>
                  <a:pt x="6379259" y="388219"/>
                  <a:pt x="6425343" y="397114"/>
                </a:cubicBezTo>
                <a:cubicBezTo>
                  <a:pt x="6425343" y="476321"/>
                  <a:pt x="6425343" y="555527"/>
                  <a:pt x="6425343" y="634733"/>
                </a:cubicBezTo>
                <a:cubicBezTo>
                  <a:pt x="6478257" y="643669"/>
                  <a:pt x="6531143" y="652769"/>
                  <a:pt x="6584057" y="661705"/>
                </a:cubicBezTo>
                <a:cubicBezTo>
                  <a:pt x="6584057" y="583756"/>
                  <a:pt x="6584057" y="505806"/>
                  <a:pt x="6584057" y="427857"/>
                </a:cubicBezTo>
                <a:cubicBezTo>
                  <a:pt x="6630140" y="436752"/>
                  <a:pt x="6676207" y="445737"/>
                  <a:pt x="6722291" y="454633"/>
                </a:cubicBezTo>
                <a:cubicBezTo>
                  <a:pt x="6722291" y="662183"/>
                  <a:pt x="6722291" y="869734"/>
                  <a:pt x="6722291" y="1077285"/>
                </a:cubicBezTo>
                <a:cubicBezTo>
                  <a:pt x="6676205" y="1071376"/>
                  <a:pt x="6630142" y="1065288"/>
                  <a:pt x="6584057" y="1059379"/>
                </a:cubicBezTo>
                <a:cubicBezTo>
                  <a:pt x="6584057" y="980842"/>
                  <a:pt x="6584057" y="902306"/>
                  <a:pt x="6584057" y="823769"/>
                </a:cubicBezTo>
                <a:cubicBezTo>
                  <a:pt x="6531142" y="815713"/>
                  <a:pt x="6478257" y="807467"/>
                  <a:pt x="6425343" y="799411"/>
                </a:cubicBezTo>
                <a:cubicBezTo>
                  <a:pt x="6425343" y="879214"/>
                  <a:pt x="6425343" y="959017"/>
                  <a:pt x="6425343" y="1038820"/>
                </a:cubicBezTo>
                <a:cubicBezTo>
                  <a:pt x="6379258" y="1032911"/>
                  <a:pt x="6333195" y="1026823"/>
                  <a:pt x="6287109" y="1020914"/>
                </a:cubicBezTo>
                <a:cubicBezTo>
                  <a:pt x="6287109" y="804055"/>
                  <a:pt x="6287109" y="587197"/>
                  <a:pt x="6287109" y="370338"/>
                </a:cubicBezTo>
                <a:close/>
                <a:moveTo>
                  <a:pt x="6961322" y="321787"/>
                </a:moveTo>
                <a:cubicBezTo>
                  <a:pt x="6995135" y="328970"/>
                  <a:pt x="7028944" y="336172"/>
                  <a:pt x="7062758" y="343355"/>
                </a:cubicBezTo>
                <a:cubicBezTo>
                  <a:pt x="7090024" y="393881"/>
                  <a:pt x="7117268" y="444159"/>
                  <a:pt x="7144675" y="494086"/>
                </a:cubicBezTo>
                <a:cubicBezTo>
                  <a:pt x="7115659" y="488350"/>
                  <a:pt x="7086653" y="482566"/>
                  <a:pt x="7057638" y="476830"/>
                </a:cubicBezTo>
                <a:cubicBezTo>
                  <a:pt x="7041811" y="452312"/>
                  <a:pt x="7026066" y="427668"/>
                  <a:pt x="7010279" y="402979"/>
                </a:cubicBezTo>
                <a:cubicBezTo>
                  <a:pt x="6994571" y="421260"/>
                  <a:pt x="6978921" y="439665"/>
                  <a:pt x="6963242" y="458115"/>
                </a:cubicBezTo>
                <a:cubicBezTo>
                  <a:pt x="6935293" y="452590"/>
                  <a:pt x="6907354" y="447018"/>
                  <a:pt x="6879405" y="441493"/>
                </a:cubicBezTo>
                <a:cubicBezTo>
                  <a:pt x="6906687" y="401314"/>
                  <a:pt x="6933943" y="361377"/>
                  <a:pt x="6961322" y="321787"/>
                </a:cubicBezTo>
                <a:close/>
                <a:moveTo>
                  <a:pt x="3097476" y="307304"/>
                </a:moveTo>
                <a:cubicBezTo>
                  <a:pt x="3097476" y="531122"/>
                  <a:pt x="3097476" y="754941"/>
                  <a:pt x="3097476" y="978760"/>
                </a:cubicBezTo>
                <a:cubicBezTo>
                  <a:pt x="3051390" y="984668"/>
                  <a:pt x="3005328" y="990757"/>
                  <a:pt x="2959242" y="996666"/>
                </a:cubicBezTo>
                <a:cubicBezTo>
                  <a:pt x="2959242" y="914266"/>
                  <a:pt x="2959242" y="831866"/>
                  <a:pt x="2959242" y="749467"/>
                </a:cubicBezTo>
                <a:cubicBezTo>
                  <a:pt x="2906327" y="757522"/>
                  <a:pt x="2853442" y="765769"/>
                  <a:pt x="2800528" y="773825"/>
                </a:cubicBezTo>
                <a:cubicBezTo>
                  <a:pt x="2800528" y="854958"/>
                  <a:pt x="2800528" y="936092"/>
                  <a:pt x="2800528" y="1017225"/>
                </a:cubicBezTo>
                <a:cubicBezTo>
                  <a:pt x="2754442" y="1023134"/>
                  <a:pt x="2708380" y="1029222"/>
                  <a:pt x="2662294" y="1035131"/>
                </a:cubicBezTo>
                <a:cubicBezTo>
                  <a:pt x="2662294" y="820620"/>
                  <a:pt x="2662294" y="606109"/>
                  <a:pt x="2662294" y="391598"/>
                </a:cubicBezTo>
                <a:cubicBezTo>
                  <a:pt x="2708378" y="382702"/>
                  <a:pt x="2754444" y="373717"/>
                  <a:pt x="2800528" y="364822"/>
                </a:cubicBezTo>
                <a:cubicBezTo>
                  <a:pt x="2800528" y="445349"/>
                  <a:pt x="2800528" y="525875"/>
                  <a:pt x="2800528" y="606402"/>
                </a:cubicBezTo>
                <a:cubicBezTo>
                  <a:pt x="2853442" y="597467"/>
                  <a:pt x="2906327" y="588366"/>
                  <a:pt x="2959242" y="579430"/>
                </a:cubicBezTo>
                <a:cubicBezTo>
                  <a:pt x="2959242" y="497647"/>
                  <a:pt x="2959242" y="415863"/>
                  <a:pt x="2959242" y="334079"/>
                </a:cubicBezTo>
                <a:cubicBezTo>
                  <a:pt x="3005325" y="325184"/>
                  <a:pt x="3051392" y="316199"/>
                  <a:pt x="3097476" y="307304"/>
                </a:cubicBezTo>
                <a:close/>
                <a:moveTo>
                  <a:pt x="5832087" y="282201"/>
                </a:moveTo>
                <a:cubicBezTo>
                  <a:pt x="5964471" y="307755"/>
                  <a:pt x="6096806" y="333566"/>
                  <a:pt x="6229191" y="359120"/>
                </a:cubicBezTo>
                <a:cubicBezTo>
                  <a:pt x="6229191" y="410526"/>
                  <a:pt x="6229191" y="461933"/>
                  <a:pt x="6229191" y="513339"/>
                </a:cubicBezTo>
                <a:cubicBezTo>
                  <a:pt x="6185879" y="505646"/>
                  <a:pt x="6142588" y="497833"/>
                  <a:pt x="6099276" y="490140"/>
                </a:cubicBezTo>
                <a:cubicBezTo>
                  <a:pt x="6099276" y="658954"/>
                  <a:pt x="6099276" y="827769"/>
                  <a:pt x="6099276" y="996583"/>
                </a:cubicBezTo>
                <a:cubicBezTo>
                  <a:pt x="6052977" y="990647"/>
                  <a:pt x="6006701" y="984530"/>
                  <a:pt x="5960402" y="978594"/>
                </a:cubicBezTo>
                <a:cubicBezTo>
                  <a:pt x="5960402" y="807509"/>
                  <a:pt x="5960402" y="636425"/>
                  <a:pt x="5960402" y="465340"/>
                </a:cubicBezTo>
                <a:cubicBezTo>
                  <a:pt x="5917623" y="457741"/>
                  <a:pt x="5874866" y="450025"/>
                  <a:pt x="5832087" y="442426"/>
                </a:cubicBezTo>
                <a:cubicBezTo>
                  <a:pt x="5832087" y="389018"/>
                  <a:pt x="5832087" y="335610"/>
                  <a:pt x="5832087" y="282201"/>
                </a:cubicBezTo>
                <a:close/>
                <a:moveTo>
                  <a:pt x="4478541" y="222125"/>
                </a:moveTo>
                <a:cubicBezTo>
                  <a:pt x="4451017" y="227006"/>
                  <a:pt x="4429652" y="248126"/>
                  <a:pt x="4414223" y="285255"/>
                </a:cubicBezTo>
                <a:cubicBezTo>
                  <a:pt x="4398826" y="322306"/>
                  <a:pt x="4391184" y="372214"/>
                  <a:pt x="4391184" y="434999"/>
                </a:cubicBezTo>
                <a:cubicBezTo>
                  <a:pt x="4391184" y="496380"/>
                  <a:pt x="4398766" y="543118"/>
                  <a:pt x="4414064" y="575215"/>
                </a:cubicBezTo>
                <a:cubicBezTo>
                  <a:pt x="4429395" y="607385"/>
                  <a:pt x="4450057" y="621626"/>
                  <a:pt x="4476301" y="617856"/>
                </a:cubicBezTo>
                <a:cubicBezTo>
                  <a:pt x="4497364" y="614830"/>
                  <a:pt x="4514953" y="599730"/>
                  <a:pt x="4529227" y="572669"/>
                </a:cubicBezTo>
                <a:cubicBezTo>
                  <a:pt x="4531918" y="568359"/>
                  <a:pt x="4534620" y="563739"/>
                  <a:pt x="4536779" y="558510"/>
                </a:cubicBezTo>
                <a:cubicBezTo>
                  <a:pt x="4552184" y="525759"/>
                  <a:pt x="4559818" y="479828"/>
                  <a:pt x="4559818" y="420714"/>
                </a:cubicBezTo>
                <a:cubicBezTo>
                  <a:pt x="4559818" y="358060"/>
                  <a:pt x="4552602" y="307429"/>
                  <a:pt x="4538059" y="268795"/>
                </a:cubicBezTo>
                <a:cubicBezTo>
                  <a:pt x="4534985" y="261691"/>
                  <a:pt x="4532406" y="254895"/>
                  <a:pt x="4529336" y="248911"/>
                </a:cubicBezTo>
                <a:cubicBezTo>
                  <a:pt x="4515902" y="227408"/>
                  <a:pt x="4498997" y="218497"/>
                  <a:pt x="4478541" y="222125"/>
                </a:cubicBezTo>
                <a:close/>
                <a:moveTo>
                  <a:pt x="3584496" y="212968"/>
                </a:moveTo>
                <a:cubicBezTo>
                  <a:pt x="3584496" y="340213"/>
                  <a:pt x="3584496" y="467458"/>
                  <a:pt x="3584496" y="594703"/>
                </a:cubicBezTo>
                <a:cubicBezTo>
                  <a:pt x="3584496" y="707410"/>
                  <a:pt x="3567921" y="793619"/>
                  <a:pt x="3534099" y="852693"/>
                </a:cubicBezTo>
                <a:cubicBezTo>
                  <a:pt x="3500421" y="911515"/>
                  <a:pt x="3448727" y="945452"/>
                  <a:pt x="3378744" y="954346"/>
                </a:cubicBezTo>
                <a:cubicBezTo>
                  <a:pt x="3313456" y="962644"/>
                  <a:pt x="3264121" y="942392"/>
                  <a:pt x="3230110" y="894009"/>
                </a:cubicBezTo>
                <a:cubicBezTo>
                  <a:pt x="3196259" y="845852"/>
                  <a:pt x="3179392" y="768847"/>
                  <a:pt x="3179392" y="662826"/>
                </a:cubicBezTo>
                <a:cubicBezTo>
                  <a:pt x="3179392" y="539029"/>
                  <a:pt x="3179392" y="415233"/>
                  <a:pt x="3179392" y="291436"/>
                </a:cubicBezTo>
                <a:cubicBezTo>
                  <a:pt x="3225690" y="282500"/>
                  <a:pt x="3271970" y="273473"/>
                  <a:pt x="3318267" y="264537"/>
                </a:cubicBezTo>
                <a:cubicBezTo>
                  <a:pt x="3318267" y="392513"/>
                  <a:pt x="3318267" y="520490"/>
                  <a:pt x="3318267" y="648466"/>
                </a:cubicBezTo>
                <a:cubicBezTo>
                  <a:pt x="3318267" y="692453"/>
                  <a:pt x="3323726" y="725510"/>
                  <a:pt x="3334746" y="747623"/>
                </a:cubicBezTo>
                <a:cubicBezTo>
                  <a:pt x="3345786" y="769775"/>
                  <a:pt x="3361462" y="779400"/>
                  <a:pt x="3381944" y="776458"/>
                </a:cubicBezTo>
                <a:cubicBezTo>
                  <a:pt x="3402641" y="773485"/>
                  <a:pt x="3418329" y="759900"/>
                  <a:pt x="3429143" y="735802"/>
                </a:cubicBezTo>
                <a:cubicBezTo>
                  <a:pt x="3439973" y="711666"/>
                  <a:pt x="3445302" y="677449"/>
                  <a:pt x="3445302" y="633262"/>
                </a:cubicBezTo>
                <a:cubicBezTo>
                  <a:pt x="3445302" y="502151"/>
                  <a:pt x="3445302" y="371041"/>
                  <a:pt x="3445302" y="239930"/>
                </a:cubicBezTo>
                <a:cubicBezTo>
                  <a:pt x="3491706" y="230973"/>
                  <a:pt x="3538092" y="221926"/>
                  <a:pt x="3584496" y="212968"/>
                </a:cubicBezTo>
                <a:close/>
                <a:moveTo>
                  <a:pt x="6743091" y="211261"/>
                </a:moveTo>
                <a:cubicBezTo>
                  <a:pt x="6781275" y="219633"/>
                  <a:pt x="6819461" y="228005"/>
                  <a:pt x="6857646" y="236377"/>
                </a:cubicBezTo>
                <a:cubicBezTo>
                  <a:pt x="6879794" y="282836"/>
                  <a:pt x="6901955" y="329096"/>
                  <a:pt x="6924203" y="375120"/>
                </a:cubicBezTo>
                <a:cubicBezTo>
                  <a:pt x="6898389" y="369807"/>
                  <a:pt x="6872580" y="364466"/>
                  <a:pt x="6846766" y="359153"/>
                </a:cubicBezTo>
                <a:cubicBezTo>
                  <a:pt x="6812104" y="310230"/>
                  <a:pt x="6777579" y="260908"/>
                  <a:pt x="6743091" y="211261"/>
                </a:cubicBezTo>
                <a:close/>
                <a:moveTo>
                  <a:pt x="5207792" y="161276"/>
                </a:moveTo>
                <a:cubicBezTo>
                  <a:pt x="5260703" y="171489"/>
                  <a:pt x="5313594" y="181805"/>
                  <a:pt x="5366505" y="192019"/>
                </a:cubicBezTo>
                <a:cubicBezTo>
                  <a:pt x="5383055" y="269502"/>
                  <a:pt x="5399484" y="346788"/>
                  <a:pt x="5416103" y="423811"/>
                </a:cubicBezTo>
                <a:cubicBezTo>
                  <a:pt x="5419529" y="439504"/>
                  <a:pt x="5421911" y="453051"/>
                  <a:pt x="5423303" y="464447"/>
                </a:cubicBezTo>
                <a:cubicBezTo>
                  <a:pt x="5424695" y="475840"/>
                  <a:pt x="5426229" y="487424"/>
                  <a:pt x="5427943" y="499192"/>
                </a:cubicBezTo>
                <a:cubicBezTo>
                  <a:pt x="5428370" y="499263"/>
                  <a:pt x="5428796" y="499335"/>
                  <a:pt x="5429223" y="499406"/>
                </a:cubicBezTo>
                <a:cubicBezTo>
                  <a:pt x="5432008" y="470025"/>
                  <a:pt x="5435076" y="447431"/>
                  <a:pt x="5438503" y="431631"/>
                </a:cubicBezTo>
                <a:cubicBezTo>
                  <a:pt x="5454859" y="359355"/>
                  <a:pt x="5471079" y="287271"/>
                  <a:pt x="5487460" y="215447"/>
                </a:cubicBezTo>
                <a:cubicBezTo>
                  <a:pt x="5536211" y="224858"/>
                  <a:pt x="5584944" y="234363"/>
                  <a:pt x="5633694" y="243773"/>
                </a:cubicBezTo>
                <a:cubicBezTo>
                  <a:pt x="5584635" y="385572"/>
                  <a:pt x="5536216" y="528954"/>
                  <a:pt x="5487460" y="673581"/>
                </a:cubicBezTo>
                <a:cubicBezTo>
                  <a:pt x="5487460" y="754831"/>
                  <a:pt x="5487460" y="836081"/>
                  <a:pt x="5487460" y="917331"/>
                </a:cubicBezTo>
                <a:cubicBezTo>
                  <a:pt x="5441375" y="911422"/>
                  <a:pt x="5395312" y="905334"/>
                  <a:pt x="5349226" y="899425"/>
                </a:cubicBezTo>
                <a:cubicBezTo>
                  <a:pt x="5349226" y="818140"/>
                  <a:pt x="5349226" y="736854"/>
                  <a:pt x="5349226" y="655568"/>
                </a:cubicBezTo>
                <a:cubicBezTo>
                  <a:pt x="5301674" y="492247"/>
                  <a:pt x="5254873" y="327383"/>
                  <a:pt x="5207792" y="161276"/>
                </a:cubicBezTo>
                <a:close/>
                <a:moveTo>
                  <a:pt x="3950566" y="135621"/>
                </a:moveTo>
                <a:cubicBezTo>
                  <a:pt x="3969766" y="135688"/>
                  <a:pt x="3988644" y="137730"/>
                  <a:pt x="4007199" y="141779"/>
                </a:cubicBezTo>
                <a:cubicBezTo>
                  <a:pt x="4007199" y="209469"/>
                  <a:pt x="4007199" y="277158"/>
                  <a:pt x="4007199" y="344848"/>
                </a:cubicBezTo>
                <a:cubicBezTo>
                  <a:pt x="3994390" y="334899"/>
                  <a:pt x="3979151" y="328075"/>
                  <a:pt x="3961441" y="324465"/>
                </a:cubicBezTo>
                <a:cubicBezTo>
                  <a:pt x="3943736" y="320856"/>
                  <a:pt x="3925819" y="320696"/>
                  <a:pt x="3907684" y="323913"/>
                </a:cubicBezTo>
                <a:cubicBezTo>
                  <a:pt x="3870132" y="330573"/>
                  <a:pt x="3840635" y="352824"/>
                  <a:pt x="3818887" y="390298"/>
                </a:cubicBezTo>
                <a:cubicBezTo>
                  <a:pt x="3797196" y="427675"/>
                  <a:pt x="3786408" y="475128"/>
                  <a:pt x="3786408" y="532686"/>
                </a:cubicBezTo>
                <a:cubicBezTo>
                  <a:pt x="3786408" y="589913"/>
                  <a:pt x="3797196" y="633457"/>
                  <a:pt x="3818887" y="663331"/>
                </a:cubicBezTo>
                <a:cubicBezTo>
                  <a:pt x="3840639" y="693290"/>
                  <a:pt x="3869492" y="705752"/>
                  <a:pt x="3905763" y="700542"/>
                </a:cubicBezTo>
                <a:cubicBezTo>
                  <a:pt x="3939262" y="695730"/>
                  <a:pt x="3973016" y="677202"/>
                  <a:pt x="4007199" y="645126"/>
                </a:cubicBezTo>
                <a:cubicBezTo>
                  <a:pt x="4007199" y="710440"/>
                  <a:pt x="4007199" y="775755"/>
                  <a:pt x="4007199" y="841070"/>
                </a:cubicBezTo>
                <a:cubicBezTo>
                  <a:pt x="3969180" y="867628"/>
                  <a:pt x="3925398" y="884212"/>
                  <a:pt x="3875685" y="890531"/>
                </a:cubicBezTo>
                <a:cubicBezTo>
                  <a:pt x="3826825" y="896740"/>
                  <a:pt x="3784800" y="887516"/>
                  <a:pt x="3749290" y="863239"/>
                </a:cubicBezTo>
                <a:cubicBezTo>
                  <a:pt x="3713865" y="839020"/>
                  <a:pt x="3686954" y="801555"/>
                  <a:pt x="3668173" y="751023"/>
                </a:cubicBezTo>
                <a:cubicBezTo>
                  <a:pt x="3649450" y="700649"/>
                  <a:pt x="3640174" y="640857"/>
                  <a:pt x="3640174" y="571576"/>
                </a:cubicBezTo>
                <a:cubicBezTo>
                  <a:pt x="3640174" y="497041"/>
                  <a:pt x="3650590" y="428894"/>
                  <a:pt x="3671533" y="367008"/>
                </a:cubicBezTo>
                <a:cubicBezTo>
                  <a:pt x="3692543" y="304924"/>
                  <a:pt x="3721981" y="254229"/>
                  <a:pt x="3760170" y="215038"/>
                </a:cubicBezTo>
                <a:cubicBezTo>
                  <a:pt x="3798467" y="175734"/>
                  <a:pt x="3842293" y="150963"/>
                  <a:pt x="3892004" y="141314"/>
                </a:cubicBezTo>
                <a:cubicBezTo>
                  <a:pt x="3911846" y="137462"/>
                  <a:pt x="3931367" y="135554"/>
                  <a:pt x="3950566" y="135621"/>
                </a:cubicBezTo>
                <a:close/>
                <a:moveTo>
                  <a:pt x="4766529" y="75804"/>
                </a:moveTo>
                <a:cubicBezTo>
                  <a:pt x="4812826" y="84741"/>
                  <a:pt x="4859106" y="93767"/>
                  <a:pt x="4905403" y="102704"/>
                </a:cubicBezTo>
                <a:cubicBezTo>
                  <a:pt x="4905403" y="240687"/>
                  <a:pt x="4905403" y="378669"/>
                  <a:pt x="4905403" y="516652"/>
                </a:cubicBezTo>
                <a:cubicBezTo>
                  <a:pt x="4905403" y="564079"/>
                  <a:pt x="4910837" y="601444"/>
                  <a:pt x="4921883" y="628640"/>
                </a:cubicBezTo>
                <a:cubicBezTo>
                  <a:pt x="4932913" y="655793"/>
                  <a:pt x="4948598" y="670888"/>
                  <a:pt x="4969081" y="673830"/>
                </a:cubicBezTo>
                <a:cubicBezTo>
                  <a:pt x="4989778" y="676803"/>
                  <a:pt x="5005454" y="667160"/>
                  <a:pt x="5016279" y="644932"/>
                </a:cubicBezTo>
                <a:cubicBezTo>
                  <a:pt x="5027087" y="622742"/>
                  <a:pt x="5032439" y="588356"/>
                  <a:pt x="5032439" y="541793"/>
                </a:cubicBezTo>
                <a:cubicBezTo>
                  <a:pt x="5032439" y="403632"/>
                  <a:pt x="5032439" y="265471"/>
                  <a:pt x="5032439" y="127310"/>
                </a:cubicBezTo>
                <a:cubicBezTo>
                  <a:pt x="5078843" y="136267"/>
                  <a:pt x="5125229" y="145315"/>
                  <a:pt x="5171633" y="154272"/>
                </a:cubicBezTo>
                <a:cubicBezTo>
                  <a:pt x="5171633" y="285038"/>
                  <a:pt x="5171633" y="415803"/>
                  <a:pt x="5171633" y="546569"/>
                </a:cubicBezTo>
                <a:cubicBezTo>
                  <a:pt x="5171633" y="662395"/>
                  <a:pt x="5154882" y="746089"/>
                  <a:pt x="5121235" y="797809"/>
                </a:cubicBezTo>
                <a:cubicBezTo>
                  <a:pt x="5087435" y="849765"/>
                  <a:pt x="5035864" y="871483"/>
                  <a:pt x="4965881" y="862588"/>
                </a:cubicBezTo>
                <a:cubicBezTo>
                  <a:pt x="4900594" y="854291"/>
                  <a:pt x="4851144" y="818879"/>
                  <a:pt x="4817247" y="756494"/>
                </a:cubicBezTo>
                <a:cubicBezTo>
                  <a:pt x="4783209" y="693848"/>
                  <a:pt x="4766529" y="603607"/>
                  <a:pt x="4766529" y="486395"/>
                </a:cubicBezTo>
                <a:cubicBezTo>
                  <a:pt x="4766529" y="349531"/>
                  <a:pt x="4766529" y="212668"/>
                  <a:pt x="4766529" y="75804"/>
                </a:cubicBezTo>
                <a:close/>
                <a:moveTo>
                  <a:pt x="4529195" y="24638"/>
                </a:moveTo>
                <a:cubicBezTo>
                  <a:pt x="4553713" y="37076"/>
                  <a:pt x="4576560" y="55144"/>
                  <a:pt x="4597736" y="78835"/>
                </a:cubicBezTo>
                <a:cubicBezTo>
                  <a:pt x="4632410" y="117627"/>
                  <a:pt x="4659083" y="168502"/>
                  <a:pt x="4678053" y="231351"/>
                </a:cubicBezTo>
                <a:cubicBezTo>
                  <a:pt x="4696970" y="294025"/>
                  <a:pt x="4706372" y="362889"/>
                  <a:pt x="4706372" y="438055"/>
                </a:cubicBezTo>
                <a:cubicBezTo>
                  <a:pt x="4706372" y="554473"/>
                  <a:pt x="4683471" y="646991"/>
                  <a:pt x="4637575" y="715986"/>
                </a:cubicBezTo>
                <a:cubicBezTo>
                  <a:pt x="4678083" y="785619"/>
                  <a:pt x="4718140" y="855078"/>
                  <a:pt x="4758850" y="923708"/>
                </a:cubicBezTo>
                <a:cubicBezTo>
                  <a:pt x="4701030" y="916794"/>
                  <a:pt x="4643236" y="909654"/>
                  <a:pt x="4585416" y="902740"/>
                </a:cubicBezTo>
                <a:cubicBezTo>
                  <a:pt x="4566499" y="868827"/>
                  <a:pt x="4547810" y="834687"/>
                  <a:pt x="4528999" y="800663"/>
                </a:cubicBezTo>
                <a:cubicBezTo>
                  <a:pt x="4528390" y="799717"/>
                  <a:pt x="4527722" y="798803"/>
                  <a:pt x="4527179" y="797820"/>
                </a:cubicBezTo>
                <a:cubicBezTo>
                  <a:pt x="4510094" y="806008"/>
                  <a:pt x="4492303" y="811371"/>
                  <a:pt x="4473741" y="813730"/>
                </a:cubicBezTo>
                <a:cubicBezTo>
                  <a:pt x="4430642" y="819208"/>
                  <a:pt x="4391563" y="808105"/>
                  <a:pt x="4356146" y="780834"/>
                </a:cubicBezTo>
                <a:cubicBezTo>
                  <a:pt x="4320821" y="753636"/>
                  <a:pt x="4293496" y="712585"/>
                  <a:pt x="4273749" y="657889"/>
                </a:cubicBezTo>
                <a:cubicBezTo>
                  <a:pt x="4254064" y="603364"/>
                  <a:pt x="4244310" y="539947"/>
                  <a:pt x="4244310" y="467555"/>
                </a:cubicBezTo>
                <a:cubicBezTo>
                  <a:pt x="4244310" y="391700"/>
                  <a:pt x="4254191" y="321736"/>
                  <a:pt x="4274069" y="257542"/>
                </a:cubicBezTo>
                <a:cubicBezTo>
                  <a:pt x="4294005" y="193159"/>
                  <a:pt x="4321739" y="140852"/>
                  <a:pt x="4357586" y="100732"/>
                </a:cubicBezTo>
                <a:cubicBezTo>
                  <a:pt x="4393534" y="60500"/>
                  <a:pt x="4434164" y="35686"/>
                  <a:pt x="4479821" y="26823"/>
                </a:cubicBezTo>
                <a:cubicBezTo>
                  <a:pt x="4496989" y="23490"/>
                  <a:pt x="4513445" y="22743"/>
                  <a:pt x="4529195" y="24638"/>
                </a:cubicBezTo>
                <a:close/>
                <a:moveTo>
                  <a:pt x="3512819" y="5834"/>
                </a:moveTo>
                <a:cubicBezTo>
                  <a:pt x="3474913" y="65910"/>
                  <a:pt x="3437013" y="125629"/>
                  <a:pt x="3398904" y="184848"/>
                </a:cubicBezTo>
                <a:cubicBezTo>
                  <a:pt x="3366795" y="191241"/>
                  <a:pt x="3334696" y="197684"/>
                  <a:pt x="3302588" y="204077"/>
                </a:cubicBezTo>
                <a:cubicBezTo>
                  <a:pt x="3334594" y="146537"/>
                  <a:pt x="3366422" y="88592"/>
                  <a:pt x="3398264" y="30350"/>
                </a:cubicBezTo>
                <a:cubicBezTo>
                  <a:pt x="3436450" y="22184"/>
                  <a:pt x="3474633" y="14000"/>
                  <a:pt x="3512819" y="5834"/>
                </a:cubicBezTo>
                <a:close/>
                <a:moveTo>
                  <a:pt x="5443302" y="0"/>
                </a:moveTo>
                <a:cubicBezTo>
                  <a:pt x="5481489" y="8109"/>
                  <a:pt x="5519671" y="16239"/>
                  <a:pt x="5557858" y="24347"/>
                </a:cubicBezTo>
                <a:cubicBezTo>
                  <a:pt x="5519782" y="68403"/>
                  <a:pt x="5481868" y="112965"/>
                  <a:pt x="5443943" y="157877"/>
                </a:cubicBezTo>
                <a:cubicBezTo>
                  <a:pt x="5411833" y="151533"/>
                  <a:pt x="5379735" y="145135"/>
                  <a:pt x="5347626" y="138790"/>
                </a:cubicBezTo>
                <a:cubicBezTo>
                  <a:pt x="5379490" y="92202"/>
                  <a:pt x="5411324" y="45898"/>
                  <a:pt x="5443302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8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19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19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3DEC5-8497-0B7D-279B-CF156B85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96" y="-140600"/>
            <a:ext cx="18352313" cy="10358764"/>
          </a:xfrm>
          <a:prstGeom prst="rect">
            <a:avLst/>
          </a:prstGeom>
        </p:spPr>
      </p:pic>
      <p:pic>
        <p:nvPicPr>
          <p:cNvPr id="41" name="Google Shape;41;p2" descr="A picture containing toy, vector graphics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883" y="5855733"/>
            <a:ext cx="4362431" cy="4362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16072D-54FB-D4E6-02D5-A6E2544084F3}"/>
              </a:ext>
            </a:extLst>
          </p:cNvPr>
          <p:cNvGrpSpPr/>
          <p:nvPr/>
        </p:nvGrpSpPr>
        <p:grpSpPr>
          <a:xfrm>
            <a:off x="-284795" y="2600806"/>
            <a:ext cx="18580912" cy="4476194"/>
            <a:chOff x="2590800" y="3513519"/>
            <a:chExt cx="15383139" cy="4092060"/>
          </a:xfrm>
        </p:grpSpPr>
        <p:pic>
          <p:nvPicPr>
            <p:cNvPr id="48" name="Google Shape;4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0800" y="3513519"/>
              <a:ext cx="15383139" cy="4092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2"/>
            <p:cNvSpPr/>
            <p:nvPr/>
          </p:nvSpPr>
          <p:spPr>
            <a:xfrm>
              <a:off x="3605513" y="4330252"/>
              <a:ext cx="13911408" cy="2405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Minh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Khoa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thể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hiện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hội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thoại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5400" b="1" i="1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5400" b="1" i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rPr>
                <a:t> 18 </a:t>
              </a:r>
              <a:endParaRPr sz="54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" name="Google Shape;5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7825" y="2041239"/>
            <a:ext cx="756303" cy="66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"/>
          <p:cNvGrpSpPr/>
          <p:nvPr/>
        </p:nvGrpSpPr>
        <p:grpSpPr>
          <a:xfrm>
            <a:off x="-56196" y="-102500"/>
            <a:ext cx="6201842" cy="3762254"/>
            <a:chOff x="301091" y="301982"/>
            <a:chExt cx="4134561" cy="2508169"/>
          </a:xfrm>
        </p:grpSpPr>
        <p:pic>
          <p:nvPicPr>
            <p:cNvPr id="43" name="Google Shape;4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2" descr="Tex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0780" y="732397"/>
              <a:ext cx="3864871" cy="1807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131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AB4595CF-2938-CB55-1C31-77280AD92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4306" t="11852" r="35000" b="8542"/>
          <a:stretch/>
        </p:blipFill>
        <p:spPr>
          <a:xfrm>
            <a:off x="560848" y="3390901"/>
            <a:ext cx="2806700" cy="5143500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D2674AB3-B109-E9DB-87D1-6827C783D923}"/>
              </a:ext>
            </a:extLst>
          </p:cNvPr>
          <p:cNvSpPr/>
          <p:nvPr/>
        </p:nvSpPr>
        <p:spPr>
          <a:xfrm>
            <a:off x="3352800" y="1440001"/>
            <a:ext cx="9448800" cy="3170099"/>
          </a:xfrm>
          <a:prstGeom prst="wedgeRectCallout">
            <a:avLst>
              <a:gd name="adj1" fmla="val -43934"/>
              <a:gd name="adj2" fmla="val 62500"/>
            </a:avLst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Hôm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qua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bố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tớ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vừa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dạy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cho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tớ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cách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tìm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kiếm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thông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tin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trên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Inernet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đấy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.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Chúng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ta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có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thể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tìm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kiếm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thông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tin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về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các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đời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vua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Hùng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để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hoàn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thành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bài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tập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nhóm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môn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Lịch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sử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và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Địa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lí</a:t>
            </a:r>
            <a:r>
              <a:rPr lang="en-US" sz="40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. </a:t>
            </a:r>
          </a:p>
        </p:txBody>
      </p:sp>
      <p:pic>
        <p:nvPicPr>
          <p:cNvPr id="17" name="MINH11">
            <a:hlinkClick r:id="" action="ppaction://media"/>
            <a:extLst>
              <a:ext uri="{FF2B5EF4-FFF2-40B4-BE49-F238E27FC236}">
                <a16:creationId xmlns:a16="http://schemas.microsoft.com/office/drawing/2014/main" id="{C2197A64-73F5-0B8E-3D57-99F580C4D0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1016" t="5505" r="9892" b="22302"/>
          <a:stretch/>
        </p:blipFill>
        <p:spPr>
          <a:xfrm>
            <a:off x="14550312" y="3390900"/>
            <a:ext cx="2806700" cy="514350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5FDFF8D3-58E8-2E73-6619-DEC462B8039A}"/>
              </a:ext>
            </a:extLst>
          </p:cNvPr>
          <p:cNvSpPr/>
          <p:nvPr/>
        </p:nvSpPr>
        <p:spPr>
          <a:xfrm>
            <a:off x="8928100" y="5268715"/>
            <a:ext cx="5257800" cy="2826306"/>
          </a:xfrm>
          <a:prstGeom prst="wedgeRoundRectCallout">
            <a:avLst>
              <a:gd name="adj1" fmla="val 63318"/>
              <a:gd name="adj2" fmla="val -58564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Hay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đấy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!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Cậu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hướng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dẫn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tớ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thông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tin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" name="12KHOA">
            <a:hlinkClick r:id="" action="ppaction://media"/>
            <a:extLst>
              <a:ext uri="{FF2B5EF4-FFF2-40B4-BE49-F238E27FC236}">
                <a16:creationId xmlns:a16="http://schemas.microsoft.com/office/drawing/2014/main" id="{0C1411C0-BF98-EEDA-4389-9FAD9735134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8511" t="12101" r="10799" b="22046"/>
          <a:stretch/>
        </p:blipFill>
        <p:spPr>
          <a:xfrm>
            <a:off x="609600" y="3390900"/>
            <a:ext cx="3124200" cy="51435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104BB01-0B21-C999-F3D8-24D08E24C03A}"/>
              </a:ext>
            </a:extLst>
          </p:cNvPr>
          <p:cNvSpPr/>
          <p:nvPr/>
        </p:nvSpPr>
        <p:spPr>
          <a:xfrm>
            <a:off x="3886200" y="1824275"/>
            <a:ext cx="7772400" cy="2826306"/>
          </a:xfrm>
          <a:prstGeom prst="wedgeRoundRectCallout">
            <a:avLst>
              <a:gd name="adj1" fmla="val -56019"/>
              <a:gd name="adj2" fmla="val 89818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tiên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cậu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xác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chủ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đề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hoặc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cụm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liên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thông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tin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1">
                    <a:lumMod val="50000"/>
                  </a:schemeClr>
                </a:solidFill>
              </a:rPr>
              <a:t>kiếm</a:t>
            </a:r>
            <a:r>
              <a:rPr lang="en-US" sz="4000" b="1" dirty="0">
                <a:ln/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D4619-8B82-3FF5-0320-AA4CA9088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798" y="1011862"/>
            <a:ext cx="1163823" cy="964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E6CF07-1451-D9B1-716F-F9B77AEE1DE7}"/>
              </a:ext>
            </a:extLst>
          </p:cNvPr>
          <p:cNvSpPr/>
          <p:nvPr/>
        </p:nvSpPr>
        <p:spPr>
          <a:xfrm>
            <a:off x="877079" y="8626614"/>
            <a:ext cx="2969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Khoa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F667FE-DAFA-668E-7A67-65EB126FD6DC}"/>
              </a:ext>
            </a:extLst>
          </p:cNvPr>
          <p:cNvSpPr/>
          <p:nvPr/>
        </p:nvSpPr>
        <p:spPr>
          <a:xfrm>
            <a:off x="14353048" y="8626614"/>
            <a:ext cx="29690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Bạn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Minh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6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35"/>
                            </p:stCondLst>
                            <p:childTnLst>
                              <p:par>
                                <p:cTn id="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93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3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3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8" grpId="0" animBg="1"/>
      <p:bldP spid="18" grpId="1" animBg="1"/>
      <p:bldP spid="3" grpId="0" animBg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C3A34C-2D65-9A2C-C8F4-25002CF55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96" y="-140600"/>
            <a:ext cx="18352313" cy="10358764"/>
          </a:xfrm>
          <a:prstGeom prst="rect">
            <a:avLst/>
          </a:prstGeom>
          <a:ln>
            <a:solidFill>
              <a:srgbClr val="CADEE4"/>
            </a:solidFill>
          </a:ln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EA8C42CE-E654-4ADB-6D1C-2D9E4D0A6BAD}"/>
              </a:ext>
            </a:extLst>
          </p:cNvPr>
          <p:cNvSpPr/>
          <p:nvPr/>
        </p:nvSpPr>
        <p:spPr>
          <a:xfrm>
            <a:off x="381000" y="5448300"/>
            <a:ext cx="3377380" cy="3823506"/>
          </a:xfrm>
          <a:custGeom>
            <a:avLst/>
            <a:gdLst/>
            <a:ahLst/>
            <a:cxnLst/>
            <a:rect l="l" t="t" r="r" b="b"/>
            <a:pathLst>
              <a:path w="4740099" h="5552307">
                <a:moveTo>
                  <a:pt x="0" y="0"/>
                </a:moveTo>
                <a:lnTo>
                  <a:pt x="4740099" y="0"/>
                </a:lnTo>
                <a:lnTo>
                  <a:pt x="4740099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A57E0-EDAB-63EA-E526-E7AE0F53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441959"/>
            <a:ext cx="13705278" cy="2609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5F675-F6C6-4141-4507-68761BE92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80" y="4838700"/>
            <a:ext cx="14148620" cy="382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579F0-00FC-D9CD-7FF5-5B32B58D3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54" y="2593607"/>
            <a:ext cx="2294728" cy="18705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EA8C42CE-E654-4ADB-6D1C-2D9E4D0A6BAD}"/>
              </a:ext>
            </a:extLst>
          </p:cNvPr>
          <p:cNvSpPr/>
          <p:nvPr/>
        </p:nvSpPr>
        <p:spPr>
          <a:xfrm>
            <a:off x="-32657" y="6463494"/>
            <a:ext cx="3377380" cy="3823506"/>
          </a:xfrm>
          <a:custGeom>
            <a:avLst/>
            <a:gdLst/>
            <a:ahLst/>
            <a:cxnLst/>
            <a:rect l="l" t="t" r="r" b="b"/>
            <a:pathLst>
              <a:path w="4740099" h="5552307">
                <a:moveTo>
                  <a:pt x="0" y="0"/>
                </a:moveTo>
                <a:lnTo>
                  <a:pt x="4740099" y="0"/>
                </a:lnTo>
                <a:lnTo>
                  <a:pt x="4740099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898DB5-7D38-33BE-DD65-E13414F00916}"/>
              </a:ext>
            </a:extLst>
          </p:cNvPr>
          <p:cNvSpPr/>
          <p:nvPr/>
        </p:nvSpPr>
        <p:spPr>
          <a:xfrm>
            <a:off x="3006436" y="5994834"/>
            <a:ext cx="15316200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6600" b="1" i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pPr algn="ctr"/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72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D8CB44-338F-8C29-FB90-B85F4F04798F}"/>
              </a:ext>
            </a:extLst>
          </p:cNvPr>
          <p:cNvSpPr/>
          <p:nvPr/>
        </p:nvSpPr>
        <p:spPr>
          <a:xfrm>
            <a:off x="6158215" y="3349566"/>
            <a:ext cx="6949403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6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</a:t>
            </a:r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vua</a:t>
            </a:r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Hùng</a:t>
            </a:r>
            <a:r>
              <a: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FE9605-CFB0-0511-5B71-91A1E9BCC113}"/>
              </a:ext>
            </a:extLst>
          </p:cNvPr>
          <p:cNvSpPr/>
          <p:nvPr/>
        </p:nvSpPr>
        <p:spPr>
          <a:xfrm>
            <a:off x="1409700" y="593960"/>
            <a:ext cx="15468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Khoa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Minh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tin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E1225A-B8A8-048B-D0B0-85A07976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33" y="2474677"/>
            <a:ext cx="1989928" cy="16221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31B017-E918-D2B8-989F-2126F3B26E85}"/>
              </a:ext>
            </a:extLst>
          </p:cNvPr>
          <p:cNvSpPr/>
          <p:nvPr/>
        </p:nvSpPr>
        <p:spPr>
          <a:xfrm>
            <a:off x="3006436" y="5143500"/>
            <a:ext cx="148448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i="1" cap="none" spc="0" dirty="0" err="1">
                <a:ln/>
                <a:effectLst/>
              </a:rPr>
              <a:t>Hãy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nêu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các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cụm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từ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gợi</a:t>
            </a:r>
            <a:r>
              <a:rPr lang="en-US" sz="7200" b="1" i="1" cap="none" spc="0" dirty="0">
                <a:ln/>
                <a:effectLst/>
              </a:rPr>
              <a:t> ý </a:t>
            </a:r>
            <a:r>
              <a:rPr lang="en-US" sz="7200" b="1" i="1" cap="none" spc="0" dirty="0" err="1">
                <a:ln/>
                <a:effectLst/>
              </a:rPr>
              <a:t>để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tìm</a:t>
            </a:r>
            <a:r>
              <a:rPr lang="en-US" sz="7200" b="1" i="1" cap="none" spc="0" dirty="0">
                <a:ln/>
                <a:effectLst/>
              </a:rPr>
              <a:t> </a:t>
            </a:r>
            <a:r>
              <a:rPr lang="en-US" sz="7200" b="1" i="1" cap="none" spc="0" dirty="0" err="1">
                <a:ln/>
                <a:effectLst/>
              </a:rPr>
              <a:t>kiếm</a:t>
            </a:r>
            <a:r>
              <a:rPr lang="en-US" sz="7200" b="1" i="1" cap="none" spc="0" dirty="0">
                <a:ln/>
                <a:effectLst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48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405" y="2119"/>
            <a:ext cx="2762814" cy="2450867"/>
          </a:xfrm>
          <a:custGeom>
            <a:avLst/>
            <a:gdLst/>
            <a:ahLst/>
            <a:cxnLst/>
            <a:rect l="l" t="t" r="r" b="b"/>
            <a:pathLst>
              <a:path w="8794686" h="7387536">
                <a:moveTo>
                  <a:pt x="0" y="0"/>
                </a:moveTo>
                <a:lnTo>
                  <a:pt x="8794686" y="0"/>
                </a:lnTo>
                <a:lnTo>
                  <a:pt x="8794686" y="7387536"/>
                </a:lnTo>
                <a:lnTo>
                  <a:pt x="0" y="7387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C0AD57-A052-7DED-3F71-7D21D7905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1538" y="377760"/>
            <a:ext cx="2074979" cy="1691452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DF4471A3-FD34-5D79-B1A6-73CE1A9403C3}"/>
              </a:ext>
            </a:extLst>
          </p:cNvPr>
          <p:cNvSpPr/>
          <p:nvPr/>
        </p:nvSpPr>
        <p:spPr>
          <a:xfrm>
            <a:off x="11112573" y="6060751"/>
            <a:ext cx="5486400" cy="4932236"/>
          </a:xfrm>
          <a:custGeom>
            <a:avLst/>
            <a:gdLst/>
            <a:ahLst/>
            <a:cxnLst/>
            <a:rect l="l" t="t" r="r" b="b"/>
            <a:pathLst>
              <a:path w="6249293" h="5532383">
                <a:moveTo>
                  <a:pt x="0" y="0"/>
                </a:moveTo>
                <a:lnTo>
                  <a:pt x="6249293" y="0"/>
                </a:lnTo>
                <a:lnTo>
                  <a:pt x="6249293" y="5532383"/>
                </a:lnTo>
                <a:lnTo>
                  <a:pt x="0" y="5532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FF0A2F-26B1-97DB-6973-3CB909B1B132}"/>
              </a:ext>
            </a:extLst>
          </p:cNvPr>
          <p:cNvGrpSpPr/>
          <p:nvPr/>
        </p:nvGrpSpPr>
        <p:grpSpPr>
          <a:xfrm>
            <a:off x="443016" y="2862761"/>
            <a:ext cx="16536011" cy="3772629"/>
            <a:chOff x="1447799" y="3809271"/>
            <a:chExt cx="16536011" cy="3772629"/>
          </a:xfrm>
        </p:grpSpPr>
        <p:grpSp>
          <p:nvGrpSpPr>
            <p:cNvPr id="3" name="Google Shape;31;p1">
              <a:extLst>
                <a:ext uri="{FF2B5EF4-FFF2-40B4-BE49-F238E27FC236}">
                  <a16:creationId xmlns:a16="http://schemas.microsoft.com/office/drawing/2014/main" id="{FD578ED5-2980-AFD7-2006-0B77487661F1}"/>
                </a:ext>
              </a:extLst>
            </p:cNvPr>
            <p:cNvGrpSpPr/>
            <p:nvPr/>
          </p:nvGrpSpPr>
          <p:grpSpPr>
            <a:xfrm>
              <a:off x="1447799" y="3809271"/>
              <a:ext cx="16536011" cy="3772629"/>
              <a:chOff x="1014419" y="1300136"/>
              <a:chExt cx="8282625" cy="1940925"/>
            </a:xfrm>
          </p:grpSpPr>
          <p:sp>
            <p:nvSpPr>
              <p:cNvPr id="4" name="Google Shape;32;p1">
                <a:extLst>
                  <a:ext uri="{FF2B5EF4-FFF2-40B4-BE49-F238E27FC236}">
                    <a16:creationId xmlns:a16="http://schemas.microsoft.com/office/drawing/2014/main" id="{4550149F-E4F4-CA41-BC32-51E87788BBCB}"/>
                  </a:ext>
                </a:extLst>
              </p:cNvPr>
              <p:cNvSpPr/>
              <p:nvPr/>
            </p:nvSpPr>
            <p:spPr>
              <a:xfrm>
                <a:off x="2807979" y="1661754"/>
                <a:ext cx="6489065" cy="1346835"/>
              </a:xfrm>
              <a:prstGeom prst="roundRect">
                <a:avLst>
                  <a:gd name="adj" fmla="val 16667"/>
                </a:avLst>
              </a:prstGeom>
              <a:solidFill>
                <a:srgbClr val="FEF8E6"/>
              </a:solidFill>
              <a:ln w="38100" cap="flat" cmpd="sng">
                <a:solidFill>
                  <a:srgbClr val="224B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pic>
            <p:nvPicPr>
              <p:cNvPr id="7" name="Google Shape;33;p1">
                <a:extLst>
                  <a:ext uri="{FF2B5EF4-FFF2-40B4-BE49-F238E27FC236}">
                    <a16:creationId xmlns:a16="http://schemas.microsoft.com/office/drawing/2014/main" id="{C29D2D34-D34A-4AEC-0B6F-2CECFFD46C12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14419" y="1300136"/>
                <a:ext cx="2076866" cy="1940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34;p1">
                <a:extLst>
                  <a:ext uri="{FF2B5EF4-FFF2-40B4-BE49-F238E27FC236}">
                    <a16:creationId xmlns:a16="http://schemas.microsoft.com/office/drawing/2014/main" id="{20E77250-70BF-26BB-90AE-BA247C0EE7BD}"/>
                  </a:ext>
                </a:extLst>
              </p:cNvPr>
              <p:cNvSpPr/>
              <p:nvPr/>
            </p:nvSpPr>
            <p:spPr>
              <a:xfrm>
                <a:off x="1571305" y="1927611"/>
                <a:ext cx="874580" cy="68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CĐ3</a:t>
                </a:r>
                <a:endParaRPr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042575-988A-C6D5-1222-FB8EB6B8658B}"/>
                </a:ext>
              </a:extLst>
            </p:cNvPr>
            <p:cNvSpPr/>
            <p:nvPr/>
          </p:nvSpPr>
          <p:spPr>
            <a:xfrm>
              <a:off x="6020060" y="4851602"/>
              <a:ext cx="10926261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6000" b="1" cap="none" spc="0" dirty="0">
                  <a:ln/>
                  <a:effectLst/>
                </a:rPr>
                <a:t>TỔ CHỨC LƯU TRỮ, TÌM KIẾM VÀ </a:t>
              </a:r>
            </a:p>
            <a:p>
              <a:pPr algn="ctr"/>
              <a:r>
                <a:rPr lang="en-US" sz="6000" b="1" cap="none" spc="0" dirty="0">
                  <a:ln/>
                  <a:effectLst/>
                </a:rPr>
                <a:t>TRAO ĐỔI THÔNG TIN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16CAD-6C54-38DB-28E8-C4BCBDE5E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741925"/>
            <a:ext cx="16357599" cy="7279132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73B8183-CF92-7D09-A0F2-A7D1A33C5A91}"/>
              </a:ext>
            </a:extLst>
          </p:cNvPr>
          <p:cNvSpPr/>
          <p:nvPr/>
        </p:nvSpPr>
        <p:spPr>
          <a:xfrm>
            <a:off x="13804279" y="6972301"/>
            <a:ext cx="3972849" cy="3276598"/>
          </a:xfrm>
          <a:custGeom>
            <a:avLst/>
            <a:gdLst/>
            <a:ahLst/>
            <a:cxnLst/>
            <a:rect l="l" t="t" r="r" b="b"/>
            <a:pathLst>
              <a:path w="4740099" h="5552307">
                <a:moveTo>
                  <a:pt x="0" y="0"/>
                </a:moveTo>
                <a:lnTo>
                  <a:pt x="4740099" y="0"/>
                </a:lnTo>
                <a:lnTo>
                  <a:pt x="4740099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2E0680C-BE2C-D308-E00B-E53D992E6FA3}"/>
              </a:ext>
            </a:extLst>
          </p:cNvPr>
          <p:cNvSpPr/>
          <p:nvPr/>
        </p:nvSpPr>
        <p:spPr>
          <a:xfrm>
            <a:off x="14056734" y="318336"/>
            <a:ext cx="3547401" cy="1306692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7028B88-6FF0-E8B0-9198-F6DD45546EA2}"/>
              </a:ext>
            </a:extLst>
          </p:cNvPr>
          <p:cNvSpPr/>
          <p:nvPr/>
        </p:nvSpPr>
        <p:spPr>
          <a:xfrm>
            <a:off x="533400" y="6992942"/>
            <a:ext cx="3352800" cy="3519765"/>
          </a:xfrm>
          <a:custGeom>
            <a:avLst/>
            <a:gdLst/>
            <a:ahLst/>
            <a:cxnLst/>
            <a:rect l="l" t="t" r="r" b="b"/>
            <a:pathLst>
              <a:path w="6249293" h="5532383">
                <a:moveTo>
                  <a:pt x="0" y="0"/>
                </a:moveTo>
                <a:lnTo>
                  <a:pt x="6249294" y="0"/>
                </a:lnTo>
                <a:lnTo>
                  <a:pt x="6249294" y="5532383"/>
                </a:lnTo>
                <a:lnTo>
                  <a:pt x="0" y="5532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AC616-C300-0D6E-D2F1-E868B5F97FDF}"/>
              </a:ext>
            </a:extLst>
          </p:cNvPr>
          <p:cNvSpPr/>
          <p:nvPr/>
        </p:nvSpPr>
        <p:spPr>
          <a:xfrm>
            <a:off x="1676400" y="1032420"/>
            <a:ext cx="143808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TÌM KIẾM THÔNG TIN TRÊN INTERNET</a:t>
            </a:r>
            <a:endParaRPr lang="en-US" sz="6600" b="1" cap="none" spc="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1F4540-073C-9172-B10D-2D68F48B3C0F}"/>
              </a:ext>
            </a:extLst>
          </p:cNvPr>
          <p:cNvGrpSpPr/>
          <p:nvPr/>
        </p:nvGrpSpPr>
        <p:grpSpPr>
          <a:xfrm>
            <a:off x="6553200" y="2944174"/>
            <a:ext cx="6396819" cy="1588532"/>
            <a:chOff x="726798" y="2841367"/>
            <a:chExt cx="6396819" cy="1588532"/>
          </a:xfrm>
        </p:grpSpPr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C538E9E9-3EE4-7AEB-F119-408082517F06}"/>
                </a:ext>
              </a:extLst>
            </p:cNvPr>
            <p:cNvSpPr/>
            <p:nvPr/>
          </p:nvSpPr>
          <p:spPr>
            <a:xfrm>
              <a:off x="4990017" y="2841367"/>
              <a:ext cx="2133600" cy="1588532"/>
            </a:xfrm>
            <a:prstGeom prst="sun">
              <a:avLst/>
            </a:prstGeom>
            <a:solidFill>
              <a:srgbClr val="FFFF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E52E46-DCDF-7A0E-50EE-C150082E0BEC}"/>
                </a:ext>
              </a:extLst>
            </p:cNvPr>
            <p:cNvSpPr/>
            <p:nvPr/>
          </p:nvSpPr>
          <p:spPr>
            <a:xfrm>
              <a:off x="726798" y="3173968"/>
              <a:ext cx="4263219" cy="92333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HOẠT ĐỘNG 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9CA29FA-C689-D08D-B3CA-E1391A901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866" y="2062"/>
            <a:ext cx="2308340" cy="1881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3CE92B-74B4-999E-79B6-CFE3AA4CB490}"/>
              </a:ext>
            </a:extLst>
          </p:cNvPr>
          <p:cNvSpPr/>
          <p:nvPr/>
        </p:nvSpPr>
        <p:spPr>
          <a:xfrm>
            <a:off x="2871296" y="5063297"/>
            <a:ext cx="135168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Black" panose="020B0004020202020204" pitchFamily="34" charset="0"/>
              </a:rPr>
              <a:t>TÌM KIẾM 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566481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B797E5-4AE9-4CD9-B30E-2A10CB3039C7}:42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  <a:scene3d>
          <a:camera prst="orthographicFront"/>
          <a:lightRig rig="harsh" dir="t"/>
        </a:scene3d>
        <a:sp3d extrusionH="57150" prstMaterial="matte">
          <a:bevelT w="63500" h="12700" prst="angle"/>
          <a:contourClr>
            <a:schemeClr val="bg1">
              <a:lumMod val="65000"/>
            </a:schemeClr>
          </a:contourClr>
        </a:sp3d>
      </a:bodyPr>
      <a:lstStyle>
        <a:defPPr algn="just">
          <a:defRPr sz="4000" b="1" cap="none" spc="0" dirty="0" err="1" smtClean="0">
            <a:ln/>
            <a:solidFill>
              <a:schemeClr val="accent1">
                <a:lumMod val="50000"/>
              </a:schemeClr>
            </a:solidFill>
            <a:effectLst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7998</TotalTime>
  <Words>687</Words>
  <Application>Microsoft Office PowerPoint</Application>
  <PresentationFormat>Custom</PresentationFormat>
  <Paragraphs>71</Paragraphs>
  <Slides>28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Cambria</vt:lpstr>
      <vt:lpstr>Arial</vt:lpstr>
      <vt:lpstr>Calibri</vt:lpstr>
      <vt:lpstr>Aptos</vt:lpstr>
      <vt:lpstr>Quattrocento Sans</vt:lpstr>
      <vt:lpstr>Aptos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 - KẾT NỐI</dc:title>
  <dc:creator>dell</dc:creator>
  <cp:lastModifiedBy>Administrator</cp:lastModifiedBy>
  <cp:revision>73</cp:revision>
  <dcterms:created xsi:type="dcterms:W3CDTF">2006-08-16T00:00:00Z</dcterms:created>
  <dcterms:modified xsi:type="dcterms:W3CDTF">2024-10-23T08:52:17Z</dcterms:modified>
  <dc:identifier>DAGSl7zibbk</dc:identifier>
</cp:coreProperties>
</file>