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3" r:id="rId3"/>
    <p:sldId id="281" r:id="rId4"/>
    <p:sldId id="262" r:id="rId5"/>
    <p:sldId id="311" r:id="rId6"/>
    <p:sldId id="263" r:id="rId7"/>
    <p:sldId id="294" r:id="rId8"/>
    <p:sldId id="292" r:id="rId9"/>
    <p:sldId id="312" r:id="rId10"/>
    <p:sldId id="314" r:id="rId11"/>
    <p:sldId id="285" r:id="rId12"/>
    <p:sldId id="315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802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69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69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69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69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69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69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69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69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38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2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2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7046-6432-4080-B7C2-1CF74C63C04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6D961-606E-4549-8FB2-7D3A4ACD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1" y="221280"/>
            <a:ext cx="8991599" cy="2777681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TRƯỜNG TIỂU HỌC THẠCH BÀN A</a:t>
            </a:r>
          </a:p>
          <a:p>
            <a:pPr algn="ctr">
              <a:defRPr/>
            </a:pPr>
            <a:endParaRPr lang="en-US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CHÀO MỪNG QUÝ THẦY CÔ VỀ DỰ GIỜ</a:t>
            </a:r>
          </a:p>
          <a:p>
            <a:pPr algn="ctr">
              <a:defRPr/>
            </a:pPr>
            <a:r>
              <a:rPr lang="en-US" sz="7200" b="1" cap="all" dirty="0">
                <a:ln w="0"/>
                <a:solidFill>
                  <a:srgbClr val="119EBC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 MÔN MĨ THUẬT</a:t>
            </a:r>
            <a:endParaRPr lang="en-US" sz="5400" b="1" cap="all" dirty="0">
              <a:ln w="0"/>
              <a:solidFill>
                <a:srgbClr val="119EBC"/>
              </a:solidFill>
              <a:effectLst>
                <a:reflection blurRad="12700" stA="50000" endPos="50000" dist="5000" dir="5400000" sy="-100000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067394"/>
            <a:ext cx="1979722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THẠCH BÀN A</a:t>
            </a:r>
          </a:p>
        </p:txBody>
      </p:sp>
      <p:pic>
        <p:nvPicPr>
          <p:cNvPr id="8" name="Picture 3" descr="C:\Users\admin\Desktop\học oline năm 2021-2022\soank\ảnh  dạy\40-hinh-nen-powerpoint-ve-moi-truong-cuc-chat-cho-bai-thuyet-trinh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5"/>
          <a:stretch/>
        </p:blipFill>
        <p:spPr bwMode="auto">
          <a:xfrm>
            <a:off x="-65903" y="-41189"/>
            <a:ext cx="12200238" cy="68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378" y="-42331"/>
            <a:ext cx="11906393" cy="342401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bồ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đề</a:t>
            </a:r>
            <a:endParaRPr lang="en-US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CHÀO MỪNG QUÝ THẦY CÔ ĐẾN DỰ GIỜ</a:t>
            </a:r>
          </a:p>
          <a:p>
            <a:pPr algn="ctr">
              <a:defRPr/>
            </a:pPr>
            <a:r>
              <a:rPr lang="en-US" sz="7200" b="1" cap="all" dirty="0">
                <a:ln w="0"/>
                <a:solidFill>
                  <a:srgbClr val="119EBC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 MÔN MĨ THUẬT</a:t>
            </a:r>
            <a:endParaRPr lang="en-US" sz="5400" b="1" cap="all" dirty="0">
              <a:ln w="0"/>
              <a:solidFill>
                <a:srgbClr val="119EBC"/>
              </a:solidFill>
              <a:effectLst>
                <a:reflection blurRad="12700" stA="50000" endPos="50000" dist="5000" dir="5400000" sy="-100000" rotWithShape="0"/>
              </a:effectLst>
              <a:cs typeface="Times New Roman" panose="02020603050405020304" pitchFamily="18" charset="0"/>
            </a:endParaRPr>
          </a:p>
        </p:txBody>
      </p:sp>
      <p:pic>
        <p:nvPicPr>
          <p:cNvPr id="10" name="Picture 4" descr="C:\Users\admin\Downloads\z2893388452480_d695ffb6cac805b8f69ca8aec8836f39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41735" r="17005" b="9748"/>
          <a:stretch/>
        </p:blipFill>
        <p:spPr bwMode="auto">
          <a:xfrm>
            <a:off x="7692493" y="3113261"/>
            <a:ext cx="4296279" cy="37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2121" y="3942597"/>
            <a:ext cx="2819116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5A5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71D2F-87F4-468A-9809-526F707AEC82}"/>
              </a:ext>
            </a:extLst>
          </p:cNvPr>
          <p:cNvSpPr txBox="1"/>
          <p:nvPr/>
        </p:nvSpPr>
        <p:spPr>
          <a:xfrm>
            <a:off x="3721238" y="4094997"/>
            <a:ext cx="587996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45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208338" y="4651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10694-3D73-487A-8886-D062B6ED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555"/>
            <a:ext cx="12134335" cy="680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1901" y="1627865"/>
            <a:ext cx="2954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984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52"/>
          <a:stretch/>
        </p:blipFill>
        <p:spPr>
          <a:xfrm>
            <a:off x="0" y="0"/>
            <a:ext cx="1218660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5054" y="1186881"/>
            <a:ext cx="675216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Vẽ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tranh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Thể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hiện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thời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gian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của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thiên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nhiên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14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208338" y="4651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10694-3D73-487A-8886-D062B6ED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555"/>
            <a:ext cx="12134335" cy="680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9478" y="1627865"/>
            <a:ext cx="4519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248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06" y="990711"/>
            <a:ext cx="8174978" cy="5768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414" y="2951814"/>
            <a:ext cx="1386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XIN </a:t>
            </a:r>
          </a:p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CHÀO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54684" y="2582482"/>
            <a:ext cx="11897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HẸN </a:t>
            </a:r>
          </a:p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GẶP</a:t>
            </a:r>
          </a:p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 LẠI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524" y="89012"/>
            <a:ext cx="10698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Tiết</a:t>
            </a: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học</a:t>
            </a: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đến</a:t>
            </a: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đây</a:t>
            </a: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là</a:t>
            </a: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kết</a:t>
            </a: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thúc</a:t>
            </a: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253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3200C-72E6-416B-B67B-7F772EF7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 l="2752" t="2791" r="52693" b="58294"/>
          <a:stretch/>
        </p:blipFill>
        <p:spPr>
          <a:xfrm>
            <a:off x="0" y="0"/>
            <a:ext cx="12099851" cy="6858000"/>
          </a:xfrm>
          <a:prstGeom prst="rect">
            <a:avLst/>
          </a:prstGeom>
          <a:solidFill>
            <a:schemeClr val="accent1">
              <a:alpha val="63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6CAB1C-16CF-4A38-935E-069E50276D2D}"/>
              </a:ext>
            </a:extLst>
          </p:cNvPr>
          <p:cNvSpPr/>
          <p:nvPr/>
        </p:nvSpPr>
        <p:spPr>
          <a:xfrm>
            <a:off x="1356050" y="2412539"/>
            <a:ext cx="92227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(Tiết1)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4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wnload miễn phí 234 Background powerpoint blackboard Full HD chất lượng  ca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r="1110"/>
          <a:stretch/>
        </p:blipFill>
        <p:spPr bwMode="auto">
          <a:xfrm>
            <a:off x="1" y="192213"/>
            <a:ext cx="12192000" cy="64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0279" y="750118"/>
            <a:ext cx="48292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 CẦU CẦN ĐẠT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018" y="1533152"/>
            <a:ext cx="5663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Nắm</a:t>
            </a:r>
            <a:r>
              <a:rPr lang="vi-VN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được cách kết hợp màu sắc với cảnh vật thể hiện không gian, sự vui tươi, nhộn nhịp trong tranh.</a:t>
            </a:r>
            <a:endParaRPr lang="en-US" sz="24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vi-VN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Chỉ ra được nét, hình, màu thể hiện không khí vui tươi trong bài vẽ.</a:t>
            </a:r>
          </a:p>
          <a:p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vi-VN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Vẽ được bức tranh thể hiện một góc cảnh ở trường với các hoạt động của HS. </a:t>
            </a:r>
          </a:p>
          <a:p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vi-VN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Chia sẻ được </a:t>
            </a:r>
            <a:r>
              <a:rPr lang="en-US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giới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thiệu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được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sản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phẩm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tạo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hình</a:t>
            </a:r>
            <a:r>
              <a:rPr lang="vi-VN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3672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208338" y="4651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10694-3D73-487A-8886-D062B6ED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34335" cy="680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8357" y="1414352"/>
            <a:ext cx="2890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72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85376-7616-4279-B539-0B242AA25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" t="2791" r="52693" b="58294"/>
          <a:stretch/>
        </p:blipFill>
        <p:spPr>
          <a:xfrm>
            <a:off x="1637409" y="447762"/>
            <a:ext cx="3753296" cy="2440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73F934-495F-4C52-8CFF-04E15A6A2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93" t="2635" r="3982" b="59380"/>
          <a:stretch/>
        </p:blipFill>
        <p:spPr>
          <a:xfrm>
            <a:off x="6840277" y="520993"/>
            <a:ext cx="3919871" cy="2367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447A4-CD13-4B4B-B6C6-DAA3EA81C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 t="50077" r="52577" b="11163"/>
          <a:stretch/>
        </p:blipFill>
        <p:spPr>
          <a:xfrm>
            <a:off x="1661445" y="3673107"/>
            <a:ext cx="3729260" cy="2440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EA2A4-D868-4638-B552-B7FDA374A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92" t="50386" r="3520" b="11008"/>
          <a:stretch/>
        </p:blipFill>
        <p:spPr>
          <a:xfrm>
            <a:off x="6852745" y="3709721"/>
            <a:ext cx="3894933" cy="2367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9D8994-53CF-46A9-AE4D-32E99CD10FF7}"/>
              </a:ext>
            </a:extLst>
          </p:cNvPr>
          <p:cNvSpPr/>
          <p:nvPr/>
        </p:nvSpPr>
        <p:spPr>
          <a:xfrm>
            <a:off x="2645715" y="3080350"/>
            <a:ext cx="430622" cy="46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87B897-F3CD-4953-931E-14C0EC737487}"/>
              </a:ext>
            </a:extLst>
          </p:cNvPr>
          <p:cNvSpPr/>
          <p:nvPr/>
        </p:nvSpPr>
        <p:spPr>
          <a:xfrm>
            <a:off x="8208353" y="3084263"/>
            <a:ext cx="430622" cy="46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B03238-5C88-469B-8076-B767FF5B936E}"/>
              </a:ext>
            </a:extLst>
          </p:cNvPr>
          <p:cNvSpPr/>
          <p:nvPr/>
        </p:nvSpPr>
        <p:spPr>
          <a:xfrm>
            <a:off x="2645715" y="6205870"/>
            <a:ext cx="430622" cy="46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8AEB56-1203-47F9-8644-CBD9D0A2DBF8}"/>
              </a:ext>
            </a:extLst>
          </p:cNvPr>
          <p:cNvSpPr/>
          <p:nvPr/>
        </p:nvSpPr>
        <p:spPr>
          <a:xfrm>
            <a:off x="8317330" y="6218285"/>
            <a:ext cx="430622" cy="46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6925C-8EEE-4ECD-9347-743CA1FC2FDB}"/>
              </a:ext>
            </a:extLst>
          </p:cNvPr>
          <p:cNvSpPr txBox="1"/>
          <p:nvPr/>
        </p:nvSpPr>
        <p:spPr>
          <a:xfrm>
            <a:off x="3177349" y="3115340"/>
            <a:ext cx="159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4ED9E-F955-4B8F-AE82-13C682817D24}"/>
              </a:ext>
            </a:extLst>
          </p:cNvPr>
          <p:cNvSpPr txBox="1"/>
          <p:nvPr/>
        </p:nvSpPr>
        <p:spPr>
          <a:xfrm>
            <a:off x="8747952" y="3126721"/>
            <a:ext cx="159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7F4AA-CDF0-4563-95CB-78AE44FFACBD}"/>
              </a:ext>
            </a:extLst>
          </p:cNvPr>
          <p:cNvSpPr txBox="1"/>
          <p:nvPr/>
        </p:nvSpPr>
        <p:spPr>
          <a:xfrm>
            <a:off x="3177349" y="6311027"/>
            <a:ext cx="159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695E5-FB31-4578-B6F5-0385F14CE35D}"/>
              </a:ext>
            </a:extLst>
          </p:cNvPr>
          <p:cNvSpPr txBox="1"/>
          <p:nvPr/>
        </p:nvSpPr>
        <p:spPr>
          <a:xfrm>
            <a:off x="8863145" y="6290774"/>
            <a:ext cx="159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3898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208338" y="4651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10694-3D73-487A-8886-D062B6ED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555"/>
            <a:ext cx="12134335" cy="6807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8855" y="1627865"/>
            <a:ext cx="6040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545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65FE0-1BF3-41F7-AC24-143CD5B56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5" t="4961" r="50000" b="59535"/>
          <a:stretch/>
        </p:blipFill>
        <p:spPr>
          <a:xfrm>
            <a:off x="1784498" y="373932"/>
            <a:ext cx="3000154" cy="2242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F167B-177C-4C11-97F4-5F2892A95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36" t="5736" r="2471" b="59535"/>
          <a:stretch/>
        </p:blipFill>
        <p:spPr>
          <a:xfrm>
            <a:off x="7034922" y="373932"/>
            <a:ext cx="3103833" cy="2242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5E847F-D874-4782-855D-E3D2ED3C3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5" t="54574" r="50000" b="11317"/>
          <a:stretch/>
        </p:blipFill>
        <p:spPr>
          <a:xfrm>
            <a:off x="1784498" y="3820832"/>
            <a:ext cx="3061549" cy="2198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8B2F1-7E13-4003-BC24-CB17247AD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12" t="53954" r="2328" b="11938"/>
          <a:stretch/>
        </p:blipFill>
        <p:spPr>
          <a:xfrm>
            <a:off x="7009071" y="3776780"/>
            <a:ext cx="3129684" cy="2242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2A29B-AD9F-481F-90BC-4D14018B1987}"/>
              </a:ext>
            </a:extLst>
          </p:cNvPr>
          <p:cNvSpPr txBox="1"/>
          <p:nvPr/>
        </p:nvSpPr>
        <p:spPr>
          <a:xfrm>
            <a:off x="1644330" y="2778081"/>
            <a:ext cx="335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A02B7-4B6B-4DAB-BF5A-5E65C33DAD8F}"/>
              </a:ext>
            </a:extLst>
          </p:cNvPr>
          <p:cNvSpPr txBox="1"/>
          <p:nvPr/>
        </p:nvSpPr>
        <p:spPr>
          <a:xfrm>
            <a:off x="7009071" y="2827409"/>
            <a:ext cx="335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5B164-FC08-44BE-BC3E-08A4F64B27FB}"/>
              </a:ext>
            </a:extLst>
          </p:cNvPr>
          <p:cNvSpPr txBox="1"/>
          <p:nvPr/>
        </p:nvSpPr>
        <p:spPr>
          <a:xfrm>
            <a:off x="1644330" y="6019550"/>
            <a:ext cx="335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14688-284D-4185-8513-F492FD50BA6F}"/>
              </a:ext>
            </a:extLst>
          </p:cNvPr>
          <p:cNvSpPr txBox="1"/>
          <p:nvPr/>
        </p:nvSpPr>
        <p:spPr>
          <a:xfrm>
            <a:off x="7057532" y="6150754"/>
            <a:ext cx="335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0FF19-8C41-4F40-974E-FDEF9A013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" t="5271" r="52591" b="68217"/>
          <a:stretch/>
        </p:blipFill>
        <p:spPr>
          <a:xfrm>
            <a:off x="1049079" y="1395932"/>
            <a:ext cx="4648293" cy="3396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429075-D0A3-492B-BF97-7900DD359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961" r="2842" b="68682"/>
          <a:stretch/>
        </p:blipFill>
        <p:spPr>
          <a:xfrm>
            <a:off x="6383079" y="1395932"/>
            <a:ext cx="4759842" cy="3334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F88D2-DD39-40B8-BEBA-EF754F1A345D}"/>
              </a:ext>
            </a:extLst>
          </p:cNvPr>
          <p:cNvSpPr txBox="1"/>
          <p:nvPr/>
        </p:nvSpPr>
        <p:spPr>
          <a:xfrm>
            <a:off x="1696739" y="5100053"/>
            <a:ext cx="335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acrylic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5A8D8-4D88-4438-97CF-E712DE2D26BF}"/>
              </a:ext>
            </a:extLst>
          </p:cNvPr>
          <p:cNvSpPr txBox="1"/>
          <p:nvPr/>
        </p:nvSpPr>
        <p:spPr>
          <a:xfrm>
            <a:off x="6729480" y="4954741"/>
            <a:ext cx="42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goát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648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2867E-0289-4D70-BD17-22A9A86C5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0155" r="2065" b="8217"/>
          <a:stretch/>
        </p:blipFill>
        <p:spPr>
          <a:xfrm>
            <a:off x="1229300" y="303540"/>
            <a:ext cx="4146699" cy="5598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29181-DA0F-40E3-87BC-9CC29B71C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40310" r="51814" b="35039"/>
          <a:stretch/>
        </p:blipFill>
        <p:spPr>
          <a:xfrm>
            <a:off x="6631173" y="473149"/>
            <a:ext cx="4331527" cy="2955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5B9F4-22CE-42B2-A093-75E30E434919}"/>
              </a:ext>
            </a:extLst>
          </p:cNvPr>
          <p:cNvSpPr txBox="1"/>
          <p:nvPr/>
        </p:nvSpPr>
        <p:spPr>
          <a:xfrm>
            <a:off x="1488555" y="6003822"/>
            <a:ext cx="388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Song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CDDBF-A289-42F0-8B9E-31B5B85C062B}"/>
              </a:ext>
            </a:extLst>
          </p:cNvPr>
          <p:cNvSpPr txBox="1"/>
          <p:nvPr/>
        </p:nvSpPr>
        <p:spPr>
          <a:xfrm>
            <a:off x="6709675" y="3540613"/>
            <a:ext cx="42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goat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976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349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Fira Sans Extra Condensed Medium</vt:lpstr>
      <vt:lpstr>Open Sans</vt:lpstr>
      <vt:lpstr>Oswald Light</vt:lpstr>
      <vt:lpstr>Times New Roman</vt:lpstr>
      <vt:lpstr>Zilla Slab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VNBOSS CHANNEL</dc:creator>
  <cp:lastModifiedBy>Administrator</cp:lastModifiedBy>
  <cp:revision>196</cp:revision>
  <dcterms:created xsi:type="dcterms:W3CDTF">2024-06-13T08:25:35Z</dcterms:created>
  <dcterms:modified xsi:type="dcterms:W3CDTF">2024-10-10T09:54:07Z</dcterms:modified>
</cp:coreProperties>
</file>