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00" r:id="rId2"/>
    <p:sldId id="353" r:id="rId3"/>
    <p:sldId id="302" r:id="rId4"/>
    <p:sldId id="292" r:id="rId5"/>
    <p:sldId id="360" r:id="rId6"/>
    <p:sldId id="381" r:id="rId7"/>
    <p:sldId id="334" r:id="rId8"/>
    <p:sldId id="344" r:id="rId9"/>
    <p:sldId id="366" r:id="rId10"/>
    <p:sldId id="365" r:id="rId11"/>
    <p:sldId id="367" r:id="rId12"/>
    <p:sldId id="347" r:id="rId13"/>
    <p:sldId id="368" r:id="rId14"/>
    <p:sldId id="369" r:id="rId15"/>
    <p:sldId id="361" r:id="rId16"/>
    <p:sldId id="256" r:id="rId17"/>
    <p:sldId id="306" r:id="rId18"/>
    <p:sldId id="307" r:id="rId19"/>
    <p:sldId id="308" r:id="rId20"/>
    <p:sldId id="305" r:id="rId21"/>
    <p:sldId id="257" r:id="rId22"/>
    <p:sldId id="309" r:id="rId23"/>
    <p:sldId id="258" r:id="rId24"/>
    <p:sldId id="310" r:id="rId25"/>
    <p:sldId id="311" r:id="rId26"/>
    <p:sldId id="260" r:id="rId27"/>
    <p:sldId id="312" r:id="rId28"/>
    <p:sldId id="313" r:id="rId29"/>
    <p:sldId id="314" r:id="rId30"/>
    <p:sldId id="382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83" r:id="rId45"/>
    <p:sldId id="384" r:id="rId46"/>
    <p:sldId id="385" r:id="rId47"/>
    <p:sldId id="332" r:id="rId48"/>
    <p:sldId id="333" r:id="rId49"/>
    <p:sldId id="386" r:id="rId50"/>
    <p:sldId id="335" r:id="rId51"/>
    <p:sldId id="315" r:id="rId52"/>
    <p:sldId id="371" r:id="rId53"/>
    <p:sldId id="370" r:id="rId54"/>
    <p:sldId id="372" r:id="rId55"/>
    <p:sldId id="331" r:id="rId56"/>
    <p:sldId id="295" r:id="rId57"/>
    <p:sldId id="329" r:id="rId58"/>
    <p:sldId id="342" r:id="rId59"/>
    <p:sldId id="339" r:id="rId60"/>
    <p:sldId id="330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4"/>
    <p:restoredTop sz="94629"/>
  </p:normalViewPr>
  <p:slideViewPr>
    <p:cSldViewPr snapToGrid="0">
      <p:cViewPr varScale="1">
        <p:scale>
          <a:sx n="71" d="100"/>
          <a:sy n="71" d="100"/>
        </p:scale>
        <p:origin x="76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28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24575,'0'18'0,"0"5"0,0-2 0,0 10 0,0-10 0,0 10 0,4-10 0,-3 4 0,3 0 0,1-4 0,-4 4 0,7-10 0,-7 3 0,3-3 0,0 5 0,-3-5 0,4-2 0,-1-4 0,-3 0 0,3 0 0,-4 0 0,0-1 0,0 1 0,0 0 0,0-1 0,4 1 0,-3 5 0,2 1 0,-3 4 0,0 6 0,5-4 0,-4 4 0,3-5 0,-4 0 0,5 5 0,-4-4 0,4 4 0,-1-6 0,-3 7 0,4-5 0,-1 4 0,-3-6 0,4 7 0,-1-6 0,-3 1 0,3-3 0,-4-3 0,0 0 0,4-2 0,-3 1 0,3-4 0,-4 4 0,0-6 0,4 1 0,-3 0 0,3-1 0,-4 1 0,0 0 0,0 5 0,0 0 0,4 6 0,-3 0 0,4-1 0,-5 6 0,4-4 0,-3 4 0,3-5 0,-4-5 0,0 3 0,0-8 0,0 8 0,0-3 0,0 5 0,0-6 0,0 5 0,0-4 0,0 4 0,0 1 0,0-6 0,0 5 0,0-4 0,0-1 0,0 5 0,0-9 0,0 4 0,0-6 0,0 1 0,0 0 0,0 0 0,0-1 0,0 1 0,0-1 0,0 1 0,0 0 0,0 0 0,0-1 0,0 1 0,0 0 0,0 0 0,0 0 0,0 0 0,0-1 0,0-3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49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24575,'0'9'0,"0"-1"0,0 1 0,0 0 0,4-5 0,1 4 0,4-7 0,-1 7 0,1-7 0,0 3 0,0-4 0,0 0 0,-1 0 0,1 0 0,0 0 0,0 0 0,0 0 0,-1 0 0,1 0 0,0 0 0,-4-4 0,-2-1 0,-3-3 0,0-1 0,0 0 0,0 0 0,0 0 0,0 0 0,-4 0 0,-1 0 0,-4 4 0,0-3 0,0 7 0,4-7 0,-2 7 0,2-3 0,-4 4 0,0 0 0,0 0 0,0 0 0,1 0 0,0 0 0,-1 0 0,1 0 0,3 0 0,2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5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24575,'0'3'0,"0"-1"0,0 10 0,0-3 0,0-1 0,4 1 0,1-5 0,4 4 0,-1-3 0,1 0 0,0 2 0,-1-6 0,1 3 0,-1-4 0,1 0 0,-1 0 0,1 4 0,0-3 0,0 3 0,-1-4 0,1 0 0,0 0 0,0 0 0,0 0 0,-1 0 0,0 0 0,0 0 0,1 0 0,-1-8 0,-3 2 0,3-3 0,-7 1 0,3 3 0,-4-3 0,0-1 0,0 0 0,0 0 0,0 0 0,0 0 0,0 0 0,0 0 0,-4 0 0,-1 0 0,-4 0 0,0 4 0,0-3 0,0 3 0,0 0 0,0-3 0,0 3 0,0 0 0,1-2 0,-1 6 0,0-3 0,1 4 0,3 4 0,1 0 0,4 4 0,0 4 0,0-2 0,0 3 0,0-4 0,0 4 0,-4-3 0,-1 9 0,-4-9 0,3 3 0,-2-4 0,7 0 0,-3 0 0,4 0 0,0-5 0,0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50:32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24575,'0'13'0,"0"11"0,0 3 0,0 8 0,0-8 0,0 4 0,0-10 0,0 9 0,0-9 0,0 0 0,0-3 0,0-8 0,0 4 0,0-5 0,0-1 0,0 0 0,0 1 0,0-1 0,0 6 0,0 1 0,0 10 0,0-4 0,0 10 0,0-5 0,0 6 0,0 1 0,6 5 0,-5-4 0,4 5 0,-5-7 0,0 0 0,0 29 0,0-22 0,0 16 0,0-24 0,0-10 0,0 4 0,0 0 0,0 2 0,0-1 0,0 5 0,0-4 0,0 5 0,0 6 0,0-4 0,0 11 0,0-4 0,0 5 0,0 9 0,5-7 0,-4 14 0,10-14 0,-5 6 0,1 1 0,3-7 0,-9 14 0,10-14 0,-10 6 0,9-7 0,-3 0 0,-1-1 0,4-5 0,-9 4 0,9-17 0,-9 9 0,8-10 0,-8-1 0,8 0 0,-8-7 0,4 1 0,-1-1 0,-3 1 0,3-1 0,1 1 0,-4 0 0,3-1 0,0 1 0,-2 5 0,6-4 0,-7 4 0,4-5 0,-1-1 0,-3 1 0,3-1 0,1 1 0,-4 0 0,3-1 0,1 6 0,-4-4 0,4 4 0,-5 4 0,0-7 0,0 1 0,0-5 0,4-8 0,-3 4 0,3-5 0,-4 0 0,0-1 0,0-3 0,0-1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2746 1 24575,'-17'0'0,"-9"0"0,9 0 0,-14 0 0,-9 6 0,-10 6 0,1 1 0,-11 11 0,18-6 0,-37 9 0,10 5 0,19-14 0,0 0 0,-18 16 0,-19 0-383,39-13 1,0 1 382,-41 9 0,41-12 0,0-1 0,-29 8 0,10 0 0,17-11 0,0 0 0,-21 17 0,22-17 0,1-1 0,-18 11 0,-16 2 0,9-6 0,-7 5 0,6-6 0,1 1 0,-7 5 0,7-12 0,-1 5 0,-5-5 0,13-1 0,-5 0 0,15-1 0,2 0 0,7-1 0,0 1 765,7-6-765,7 4 0,2-9 0,10 8 0,-4-4 0,10 1 0,1-2 0,5 0 0,0-3 0,0 3 0,1-4 0,3 0 0,1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5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24575,'25'0'0,"4"0"0,12 0 0,4 0 0,2 6 0,2 0 0,5 12 0,-7-5 0,7 10 0,-6-10 0,14 5 0,-14-1 0,14-3 0,-6 3 0,0 0 0,5 3 0,-12-2 0,12 6 0,-12-6 0,12 8 0,-12-3 0,5 1 0,0 1 0,-6-2 0,6 1 0,-7-6 0,0 4 0,0-3 0,0 4 0,-7-1 0,5 1 0,-11-6 0,4 4 0,-5-4 0,-1 0 0,0 3 0,0-8 0,7 4 0,1 0 0,0-3 0,6 4 0,-6-6 0,7 6 0,-1-4 0,1 4 0,-6-6 0,-3 0 0,-6 0 0,1-1 0,-1-4 0,0 4 0,-5-9 0,3 9 0,-9-5 0,0 1 0,1 3 0,-11-4 0,6 0 0,-8 3 0,0-4 0,-4 5 0,-2-5 0,-3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24575,'44'0'0,"-8"0"0,19 0 0,18 0 0,-25 0 0,34 0 0,-34 0 0,6 0 0,-14 0 0,5 0 0,-11 0 0,5 0 0,-7 0 0,-5 0 0,3 0 0,-9 4 0,4-3 0,-5 3 0,5 1 0,-4-4 0,4 4 0,0 0 0,-4-4 0,10 4 0,-7-5 0,8 4 0,-8-2 0,1 2 0,-5-4 0,-5 0 0,-2 4 0,-4-3 0,0 3 0,-4 0 0,2-3 0,-2 2 0,3 1 0,1-3 0,-1 3 0,6-4 0,1 0 0,4 4 0,1-3 0,-1 3 0,-4 0 0,3-3 0,-3 3 0,0-4 0,-2 0 0,-4 0 0,0 0 0,0 4 0,-4-3 0,-1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39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1799 1 24575,'-37'0'0,"2"10"0,-54 15 0,16 7 0,-2 3-860,15-8 0,-1 0 860,-20 10 0,4-1 0,-4 5 53,-1-7-53,9 4 0,1-10 0,9 8 0,7-10 0,-6 5 0,13-7 0,-5 0 1279,14-2-1279,-6-4 388,12-2-388,1-5 0,2-1 0,5 1 0,-1-1 0,-4 5 0,10-4 0,-10 5 0,4-1 0,1-4 0,-5 9 0,10-4 0,-10 5 0,10-1 0,-10-4 0,10 3 0,-5-4 0,11 0 0,2-1 0,4-5 0,0 0 0,4-1 0,-3-3 0,7-1 0,-3-4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4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74 24575,'0'17'0,"10"7"0,7 16 0,1-4 0,7 11 0,4 2 0,-9-18 0,12 7 0,-21-24 0,2-5 0,-4 0 0,0 0 0,0-4 0,0 3 0,-1-7 0,1 2 0,0 1 0,0-3 0,0 3 0,0 0 0,0-3 0,-1 3 0,1 0 0,5-3 0,-4 7 0,8-7 0,-8 3 0,9 0 0,-9-3 0,8 4 0,-3-5 0,0 4 0,3-3 0,-3 7 0,0-7 0,3 3 0,-8 0 0,9-3 0,-9 3 0,8-4 0,-8 0 0,8 0 0,-3 0 0,5 0 0,-6 0 0,5 0 0,-4 0 0,4 0 0,-4 0 0,3 0 0,-3 0 0,0 0 0,3 0 0,-4 0 0,1 0 0,-2 0 0,-4 0 0,-1 0 0,1 0 0,-1 0 0,1 0 0,-1 0 0,6-4 0,5-6 0,-3 0 0,1 0 0,-8 2 0,0 7 0,0-7 0,-1 7 0,1-11 0,-1 6 0,6-7 0,-4-1 0,9 3 0,-9-2 0,22-10 0,-14 7 0,15-12 0,-13 8 0,0 5 0,-6 1 0,0 5 0,-5 0 0,0 4 0,0-3 0,-4 3 0,-2-4 0,-3-3 0,5-2 0,0 0 0,4-5 0,0 9 0,1-8 0,-5 7 0,4-7 0,-4 3 0,5 0 0,-1 1 0,0 5 0,-1 0 0,1 0 0,-4 1 0,3 3 0,-7 1 0,3 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4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12T09:49:47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0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0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GB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GB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E1E2E-97C6-4A3D-9B99-57463EF4DB3B}" type="datetimeFigureOut">
              <a:rPr lang="en-GB" smtClean="0"/>
              <a:t>02/08/2022</a:t>
            </a:fld>
            <a:endParaRPr lang="en-GB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C755-7676-4569-AFB6-6D10D7009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1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046184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baseline="0" dirty="0">
                <a:solidFill>
                  <a:schemeClr val="bg1"/>
                </a:solidFill>
              </a:rPr>
              <a:t>Review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3" Type="http://schemas.openxmlformats.org/officeDocument/2006/relationships/slide" Target="slide24.xml"/><Relationship Id="rId7" Type="http://schemas.openxmlformats.org/officeDocument/2006/relationships/slide" Target="slide48.xml"/><Relationship Id="rId12" Type="http://schemas.openxmlformats.org/officeDocument/2006/relationships/slide" Target="slide4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1.xml"/><Relationship Id="rId11" Type="http://schemas.openxmlformats.org/officeDocument/2006/relationships/slide" Target="slide30.xml"/><Relationship Id="rId5" Type="http://schemas.openxmlformats.org/officeDocument/2006/relationships/slide" Target="slide42.xml"/><Relationship Id="rId10" Type="http://schemas.openxmlformats.org/officeDocument/2006/relationships/slide" Target="slide27.xml"/><Relationship Id="rId4" Type="http://schemas.openxmlformats.org/officeDocument/2006/relationships/slide" Target="slide33.xml"/><Relationship Id="rId9" Type="http://schemas.openxmlformats.org/officeDocument/2006/relationships/slide" Target="slide39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3.png"/><Relationship Id="rId18" Type="http://schemas.openxmlformats.org/officeDocument/2006/relationships/customXml" Target="../ink/ink9.xml"/><Relationship Id="rId3" Type="http://schemas.openxmlformats.org/officeDocument/2006/relationships/image" Target="../media/image8.png"/><Relationship Id="rId21" Type="http://schemas.openxmlformats.org/officeDocument/2006/relationships/customXml" Target="../ink/ink11.xml"/><Relationship Id="rId7" Type="http://schemas.openxmlformats.org/officeDocument/2006/relationships/image" Target="../media/image10.png"/><Relationship Id="rId12" Type="http://schemas.openxmlformats.org/officeDocument/2006/relationships/customXml" Target="../ink/ink6.xml"/><Relationship Id="rId17" Type="http://schemas.openxmlformats.org/officeDocument/2006/relationships/image" Target="../media/image1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customXml" Target="../ink/ink5.xml"/><Relationship Id="rId19" Type="http://schemas.openxmlformats.org/officeDocument/2006/relationships/customXml" Target="../ink/ink10.xml"/><Relationship Id="rId4" Type="http://schemas.openxmlformats.org/officeDocument/2006/relationships/customXml" Target="../ink/ink2.xml"/><Relationship Id="rId9" Type="http://schemas.openxmlformats.org/officeDocument/2006/relationships/image" Target="../media/image11.png"/><Relationship Id="rId14" Type="http://schemas.openxmlformats.org/officeDocument/2006/relationships/customXml" Target="../ink/ink7.xml"/><Relationship Id="rId22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slide" Target="slide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23.mp3" descr="CD2-TRACK 23.mp3">
            <a:hlinkClick r:id="" action="ppaction://media"/>
            <a:extLst>
              <a:ext uri="{FF2B5EF4-FFF2-40B4-BE49-F238E27FC236}">
                <a16:creationId xmlns:a16="http://schemas.microsoft.com/office/drawing/2014/main" id="{4EA2F4E7-4C13-377B-CB59-D3264451E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41454" y="350322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375C02-3B9F-69AF-2289-D5FB74D334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38" y="350322"/>
            <a:ext cx="6420033" cy="7653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DCB80-5785-A93E-440D-58E652F6BE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00" y="1281876"/>
            <a:ext cx="9951917" cy="121194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E505237-C891-150D-C835-D452BD7B80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" y="2660071"/>
            <a:ext cx="12117423" cy="321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D2-TRACK 23.mp3" descr="CD2-TRACK 23.mp3">
            <a:hlinkClick r:id="" action="ppaction://media"/>
            <a:extLst>
              <a:ext uri="{FF2B5EF4-FFF2-40B4-BE49-F238E27FC236}">
                <a16:creationId xmlns:a16="http://schemas.microsoft.com/office/drawing/2014/main" id="{4EA2F4E7-4C13-377B-CB59-D3264451E8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7494" y="368082"/>
            <a:ext cx="812800" cy="81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4DCB80-5785-A93E-440D-58E652F6BE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00" y="1281876"/>
            <a:ext cx="9951917" cy="121194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E505237-C891-150D-C835-D452BD7B80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" y="2660071"/>
            <a:ext cx="12117423" cy="3212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FAA3DC-781A-AE02-BA09-671C8FB23CD8}"/>
              </a:ext>
            </a:extLst>
          </p:cNvPr>
          <p:cNvSpPr txBox="1"/>
          <p:nvPr/>
        </p:nvSpPr>
        <p:spPr>
          <a:xfrm>
            <a:off x="213756" y="433556"/>
            <a:ext cx="3383747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VN" sz="3600" dirty="0"/>
              <a:t>Listen and check.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AB2D69-10FB-F8A8-C528-ED6904AF58BA}"/>
              </a:ext>
            </a:extLst>
          </p:cNvPr>
          <p:cNvSpPr txBox="1"/>
          <p:nvPr/>
        </p:nvSpPr>
        <p:spPr>
          <a:xfrm>
            <a:off x="4181637" y="3602279"/>
            <a:ext cx="11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FA3ED4-6596-3E11-C190-06AB2720B8AA}"/>
              </a:ext>
            </a:extLst>
          </p:cNvPr>
          <p:cNvSpPr txBox="1"/>
          <p:nvPr/>
        </p:nvSpPr>
        <p:spPr>
          <a:xfrm>
            <a:off x="8560129" y="4429496"/>
            <a:ext cx="7200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art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EFE3F-98B8-BC16-10D6-7C687884B997}"/>
              </a:ext>
            </a:extLst>
          </p:cNvPr>
          <p:cNvSpPr txBox="1"/>
          <p:nvPr/>
        </p:nvSpPr>
        <p:spPr>
          <a:xfrm>
            <a:off x="4181637" y="4929793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music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FB59A-3D81-ACC8-832E-D90B82B37C60}"/>
              </a:ext>
            </a:extLst>
          </p:cNvPr>
          <p:cNvSpPr txBox="1"/>
          <p:nvPr/>
        </p:nvSpPr>
        <p:spPr>
          <a:xfrm>
            <a:off x="8314644" y="4973994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English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EEEE41-3297-7256-A1FB-DE88C6705C24}"/>
              </a:ext>
            </a:extLst>
          </p:cNvPr>
          <p:cNvSpPr txBox="1"/>
          <p:nvPr/>
        </p:nvSpPr>
        <p:spPr>
          <a:xfrm>
            <a:off x="6261039" y="3602278"/>
            <a:ext cx="1166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math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61D6A-71AD-3965-9722-6436682C35C1}"/>
              </a:ext>
            </a:extLst>
          </p:cNvPr>
          <p:cNvSpPr txBox="1"/>
          <p:nvPr/>
        </p:nvSpPr>
        <p:spPr>
          <a:xfrm>
            <a:off x="2074754" y="4973995"/>
            <a:ext cx="1505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10458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Writing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4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36CA5A-E5E9-161A-E273-B437B94816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805" y="426852"/>
            <a:ext cx="8178800" cy="66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DAA5E0A-2A3E-6588-892D-FF7ACB9ABD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544" y="1460665"/>
            <a:ext cx="8419498" cy="2288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5A7C0B-7D61-7767-6FF5-A7A70EA91C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8322" y="4025195"/>
            <a:ext cx="4037610" cy="173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352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98C139-B73C-260E-B5DB-FA704EDD7677}"/>
              </a:ext>
            </a:extLst>
          </p:cNvPr>
          <p:cNvSpPr txBox="1"/>
          <p:nvPr/>
        </p:nvSpPr>
        <p:spPr>
          <a:xfrm>
            <a:off x="1246909" y="1591294"/>
            <a:ext cx="10532948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individually look at the mixed up letters.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76737-290F-1B11-7D98-5B0134444834}"/>
              </a:ext>
            </a:extLst>
          </p:cNvPr>
          <p:cNvSpPr txBox="1"/>
          <p:nvPr/>
        </p:nvSpPr>
        <p:spPr>
          <a:xfrm>
            <a:off x="1246909" y="3105834"/>
            <a:ext cx="10318659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Have students write the words in the spaces provided.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78175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F8240C6-636A-057A-FC88-7EDD5D4A1F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920" r="-1607"/>
          <a:stretch/>
        </p:blipFill>
        <p:spPr>
          <a:xfrm>
            <a:off x="0" y="320634"/>
            <a:ext cx="12387505" cy="60801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3F6236-840E-BE72-9785-37E97F2CB12F}"/>
              </a:ext>
            </a:extLst>
          </p:cNvPr>
          <p:cNvSpPr txBox="1"/>
          <p:nvPr/>
        </p:nvSpPr>
        <p:spPr>
          <a:xfrm>
            <a:off x="8835242" y="1235034"/>
            <a:ext cx="1184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ruler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58D1C-118F-A89A-A317-E0407A2EE609}"/>
              </a:ext>
            </a:extLst>
          </p:cNvPr>
          <p:cNvSpPr txBox="1"/>
          <p:nvPr/>
        </p:nvSpPr>
        <p:spPr>
          <a:xfrm>
            <a:off x="8835242" y="3006774"/>
            <a:ext cx="2189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notebook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47AB2-8844-83FD-E293-6F7E2474D933}"/>
              </a:ext>
            </a:extLst>
          </p:cNvPr>
          <p:cNvSpPr txBox="1"/>
          <p:nvPr/>
        </p:nvSpPr>
        <p:spPr>
          <a:xfrm>
            <a:off x="8891228" y="4915080"/>
            <a:ext cx="14886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dirty="0">
                <a:solidFill>
                  <a:srgbClr val="FF0000"/>
                </a:solidFill>
              </a:rPr>
              <a:t>eraser</a:t>
            </a:r>
          </a:p>
        </p:txBody>
      </p:sp>
    </p:spTree>
    <p:extLst>
      <p:ext uri="{BB962C8B-B14F-4D97-AF65-F5344CB8AC3E}">
        <p14:creationId xmlns:p14="http://schemas.microsoft.com/office/powerpoint/2010/main" val="329109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86553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MYSTERY Box Game</a:t>
            </a:r>
            <a:endParaRPr lang="en-GB" sz="60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071" y="519826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Arial Black" panose="020B0A04020102020204" pitchFamily="34" charset="0"/>
              </a:rPr>
              <a:t>Keep</a:t>
            </a:r>
            <a:r>
              <a:rPr lang="en-US" sz="6000" dirty="0">
                <a:solidFill>
                  <a:srgbClr val="00B050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latin typeface="Arial Black" panose="020B0A04020102020204" pitchFamily="34" charset="0"/>
              </a:rPr>
              <a:t>/ </a:t>
            </a:r>
            <a:r>
              <a:rPr lang="en-US" sz="6000" dirty="0">
                <a:solidFill>
                  <a:srgbClr val="FF0000"/>
                </a:solidFill>
                <a:latin typeface="Arial Black" panose="020B0A04020102020204" pitchFamily="34" charset="0"/>
              </a:rPr>
              <a:t>Give</a:t>
            </a:r>
            <a:r>
              <a:rPr lang="en-US" sz="6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US" sz="6000" dirty="0">
                <a:latin typeface="Arial Black" panose="020B0A04020102020204" pitchFamily="34" charset="0"/>
              </a:rPr>
              <a:t>The Box?</a:t>
            </a:r>
            <a:endParaRPr lang="en-GB" sz="6000" dirty="0">
              <a:latin typeface="Arial Black" panose="020B0A04020102020204" pitchFamily="34" charset="0"/>
            </a:endParaRPr>
          </a:p>
        </p:txBody>
      </p:sp>
      <p:pic>
        <p:nvPicPr>
          <p:cNvPr id="4" name="Picture 3" descr="A picture containing text, clock, display, microwave&#10;&#10;Description automatically generated">
            <a:extLst>
              <a:ext uri="{FF2B5EF4-FFF2-40B4-BE49-F238E27FC236}">
                <a16:creationId xmlns:a16="http://schemas.microsoft.com/office/drawing/2014/main" id="{72807EC3-C783-F37C-B293-6CE9B71097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744" y="2099526"/>
            <a:ext cx="3051959" cy="2979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132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82455" y="1285929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/>
              <a:t>Make 2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77694" y="47842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>
                <a:solidFill>
                  <a:schemeClr val="accent6"/>
                </a:solidFill>
              </a:rPr>
              <a:t>HOW TO PLAY: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3620" y="2062590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/>
              <a:t>Pick a letter and answer the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77694" y="2936591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600" b="1" dirty="0"/>
              <a:t>Then you must choose: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071253"/>
            <a:ext cx="9152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KEEP THE BOX</a:t>
            </a:r>
            <a:r>
              <a:rPr lang="en-US" sz="4800" b="1" dirty="0">
                <a:solidFill>
                  <a:srgbClr val="00FF00"/>
                </a:solidFill>
              </a:rPr>
              <a:t> </a:t>
            </a:r>
          </a:p>
          <a:p>
            <a:pPr algn="ctr"/>
            <a:r>
              <a:rPr lang="en-US" sz="4800" b="1" dirty="0"/>
              <a:t>or 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GIVE THE BOX </a:t>
            </a:r>
            <a:r>
              <a:rPr lang="en-US" sz="4800" b="1" dirty="0"/>
              <a:t>to the other team</a:t>
            </a:r>
          </a:p>
        </p:txBody>
      </p:sp>
    </p:spTree>
    <p:extLst>
      <p:ext uri="{BB962C8B-B14F-4D97-AF65-F5344CB8AC3E}">
        <p14:creationId xmlns:p14="http://schemas.microsoft.com/office/powerpoint/2010/main" val="15032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9392" y="569407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accent6">
                    <a:lumMod val="50000"/>
                  </a:schemeClr>
                </a:solidFill>
              </a:rPr>
              <a:t>BE CAREFUL!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392" y="2204864"/>
            <a:ext cx="87129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The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/>
              <a:t>points in the box can be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>
                <a:solidFill>
                  <a:srgbClr val="0070C0"/>
                </a:solidFill>
              </a:rPr>
              <a:t>GOOD</a:t>
            </a:r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6600" b="1" dirty="0"/>
              <a:t>or </a:t>
            </a:r>
            <a:r>
              <a:rPr lang="en-US" sz="6600" b="1" dirty="0">
                <a:solidFill>
                  <a:srgbClr val="FF0000"/>
                </a:solidFill>
              </a:rPr>
              <a:t>BAD</a:t>
            </a:r>
          </a:p>
        </p:txBody>
      </p:sp>
    </p:spTree>
    <p:extLst>
      <p:ext uri="{BB962C8B-B14F-4D97-AF65-F5344CB8AC3E}">
        <p14:creationId xmlns:p14="http://schemas.microsoft.com/office/powerpoint/2010/main" val="385996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9516" y="2469902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</a:rPr>
              <a:t>ARE YOU READY?</a:t>
            </a:r>
          </a:p>
        </p:txBody>
      </p:sp>
    </p:spTree>
    <p:extLst>
      <p:ext uri="{BB962C8B-B14F-4D97-AF65-F5344CB8AC3E}">
        <p14:creationId xmlns:p14="http://schemas.microsoft.com/office/powerpoint/2010/main" val="352207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189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9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257" y="3106186"/>
            <a:ext cx="1215237" cy="1215237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046" y="3161952"/>
            <a:ext cx="1215237" cy="121523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782" y="3186979"/>
            <a:ext cx="1215237" cy="121523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295" y="3161950"/>
            <a:ext cx="1215237" cy="1215237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636" y="3186979"/>
            <a:ext cx="1215237" cy="121523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913" y="1257246"/>
            <a:ext cx="1215237" cy="121523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892" y="1293723"/>
            <a:ext cx="1215237" cy="121523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175" y="1257246"/>
            <a:ext cx="1215237" cy="121523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73" y="1257258"/>
            <a:ext cx="1215237" cy="121523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172" y="1257246"/>
            <a:ext cx="1215237" cy="1215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9743" y="1257247"/>
            <a:ext cx="1215237" cy="1215237"/>
          </a:xfrm>
          <a:prstGeom prst="rect">
            <a:avLst/>
          </a:prstGeom>
        </p:spPr>
      </p:pic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3978200" y="133431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B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8479482" y="1393509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E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2" name="TextBox 31">
            <a:hlinkClick r:id="rId5" action="ppaction://hlinksldjump"/>
          </p:cNvPr>
          <p:cNvSpPr txBox="1"/>
          <p:nvPr/>
        </p:nvSpPr>
        <p:spPr>
          <a:xfrm>
            <a:off x="4361885" y="321230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H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>
            <a:off x="2248185" y="135703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A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38" name="TextBox 37">
            <a:hlinkClick r:id="rId7" action="ppaction://hlinksldjump"/>
          </p:cNvPr>
          <p:cNvSpPr txBox="1"/>
          <p:nvPr/>
        </p:nvSpPr>
        <p:spPr>
          <a:xfrm>
            <a:off x="7827707" y="328676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J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1" name="TextBox 40">
            <a:hlinkClick r:id="rId8" action="ppaction://hlinksldjump"/>
          </p:cNvPr>
          <p:cNvSpPr txBox="1"/>
          <p:nvPr/>
        </p:nvSpPr>
        <p:spPr>
          <a:xfrm>
            <a:off x="9563885" y="3194427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K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47" name="TextBox 46">
            <a:hlinkClick r:id="rId9" action="ppaction://hlinksldjump"/>
          </p:cNvPr>
          <p:cNvSpPr txBox="1"/>
          <p:nvPr/>
        </p:nvSpPr>
        <p:spPr>
          <a:xfrm>
            <a:off x="2540226" y="321230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G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3" name="TextBox 52">
            <a:hlinkClick r:id="rId10" action="ppaction://hlinksldjump"/>
          </p:cNvPr>
          <p:cNvSpPr txBox="1"/>
          <p:nvPr/>
        </p:nvSpPr>
        <p:spPr>
          <a:xfrm>
            <a:off x="5488158" y="1357032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C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56" name="TextBox 55">
            <a:hlinkClick r:id="rId11" action="ppaction://hlinksldjump"/>
          </p:cNvPr>
          <p:cNvSpPr txBox="1"/>
          <p:nvPr/>
        </p:nvSpPr>
        <p:spPr>
          <a:xfrm>
            <a:off x="7032888" y="1293723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D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" name="TextBox 1">
            <a:hlinkClick r:id="rId8" action="ppaction://hlinksldjump"/>
          </p:cNvPr>
          <p:cNvSpPr txBox="1"/>
          <p:nvPr/>
        </p:nvSpPr>
        <p:spPr>
          <a:xfrm>
            <a:off x="10282257" y="1287195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F</a:t>
            </a:r>
            <a:endParaRPr lang="en-GB" b="1" dirty="0">
              <a:solidFill>
                <a:srgbClr val="00FF00"/>
              </a:solidFill>
            </a:endParaRPr>
          </a:p>
        </p:txBody>
      </p:sp>
      <p:sp>
        <p:nvSpPr>
          <p:cNvPr id="23" name="TextBox 22">
            <a:hlinkClick r:id="rId12" action="ppaction://hlinksldjump"/>
          </p:cNvPr>
          <p:cNvSpPr txBox="1"/>
          <p:nvPr/>
        </p:nvSpPr>
        <p:spPr>
          <a:xfrm>
            <a:off x="6014138" y="3261738"/>
            <a:ext cx="504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FF00"/>
                </a:solidFill>
              </a:rPr>
              <a:t>I</a:t>
            </a:r>
            <a:endParaRPr lang="en-GB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9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8" grpId="0"/>
      <p:bldP spid="20" grpId="0"/>
      <p:bldP spid="32" grpId="0"/>
      <p:bldP spid="35" grpId="0"/>
      <p:bldP spid="38" grpId="0"/>
      <p:bldP spid="41" grpId="0"/>
      <p:bldP spid="47" grpId="0"/>
      <p:bldP spid="53" grpId="0"/>
      <p:bldP spid="56" grpId="0"/>
      <p:bldP spid="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7243" y="450827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bg1"/>
                </a:solidFill>
              </a:rPr>
              <a:t>What is this?</a:t>
            </a: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58956D35-3CC6-BD57-B747-30AD7FEE5C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282" b="83102" l="21765" r="81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264" t="23679" r="10725" b="10296"/>
          <a:stretch/>
        </p:blipFill>
        <p:spPr>
          <a:xfrm>
            <a:off x="4251365" y="2041578"/>
            <a:ext cx="4108863" cy="347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03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</a:t>
            </a:r>
          </a:p>
        </p:txBody>
      </p:sp>
    </p:spTree>
    <p:extLst>
      <p:ext uri="{BB962C8B-B14F-4D97-AF65-F5344CB8AC3E}">
        <p14:creationId xmlns:p14="http://schemas.microsoft.com/office/powerpoint/2010/main" val="403524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05783" y="557705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are these?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stationary, file folder&#10;&#10;Description automatically generated">
            <a:extLst>
              <a:ext uri="{FF2B5EF4-FFF2-40B4-BE49-F238E27FC236}">
                <a16:creationId xmlns:a16="http://schemas.microsoft.com/office/drawing/2014/main" id="{5B88736E-3DEA-4AC5-2C9D-063548572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236" y="2109399"/>
            <a:ext cx="3942608" cy="340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65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</a:t>
            </a:r>
          </a:p>
        </p:txBody>
      </p:sp>
    </p:spTree>
    <p:extLst>
      <p:ext uri="{BB962C8B-B14F-4D97-AF65-F5344CB8AC3E}">
        <p14:creationId xmlns:p14="http://schemas.microsoft.com/office/powerpoint/2010/main" val="2162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36316" y="49832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color is this?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ransport, wheel, gear&#10;&#10;Description automatically generated">
            <a:extLst>
              <a:ext uri="{FF2B5EF4-FFF2-40B4-BE49-F238E27FC236}">
                <a16:creationId xmlns:a16="http://schemas.microsoft.com/office/drawing/2014/main" id="{47DFBC7B-3F4F-053B-2074-E1F561E6A6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392" y="1916832"/>
            <a:ext cx="3313216" cy="360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987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1600" y="0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1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+1000</a:t>
            </a:r>
          </a:p>
        </p:txBody>
      </p:sp>
    </p:spTree>
    <p:extLst>
      <p:ext uri="{BB962C8B-B14F-4D97-AF65-F5344CB8AC3E}">
        <p14:creationId xmlns:p14="http://schemas.microsoft.com/office/powerpoint/2010/main" val="225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678355"/>
            <a:ext cx="108328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</a:rPr>
              <a:t>review asking who owns different school supplies, asking what subjects people like, and talking about their school timetables. 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7243" y="485844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subject is this?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3F7FAB0B-7C00-FF2B-949B-DCFBDA2B2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9491" y="2094899"/>
            <a:ext cx="3954483" cy="339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42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-500</a:t>
            </a:r>
          </a:p>
        </p:txBody>
      </p:sp>
    </p:spTree>
    <p:extLst>
      <p:ext uri="{BB962C8B-B14F-4D97-AF65-F5344CB8AC3E}">
        <p14:creationId xmlns:p14="http://schemas.microsoft.com/office/powerpoint/2010/main" val="18972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981937" y="498328"/>
            <a:ext cx="848022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When do you have art?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3" y="1916831"/>
            <a:ext cx="7216147" cy="3937703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8713AEE-F95C-B7BD-E5AB-D2A4B55E40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73"/>
          <a:stretch/>
        </p:blipFill>
        <p:spPr>
          <a:xfrm>
            <a:off x="4767695" y="1980104"/>
            <a:ext cx="3307525" cy="38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1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4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+1</a:t>
            </a:r>
          </a:p>
        </p:txBody>
      </p:sp>
    </p:spTree>
    <p:extLst>
      <p:ext uri="{BB962C8B-B14F-4D97-AF65-F5344CB8AC3E}">
        <p14:creationId xmlns:p14="http://schemas.microsoft.com/office/powerpoint/2010/main" val="31615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07568" y="118318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Do you like purple?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6790226-43D4-5AA3-C946-43C360F6C4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5704" y="4203865"/>
            <a:ext cx="1330036" cy="1294411"/>
          </a:xfrm>
          <a:prstGeom prst="rect">
            <a:avLst/>
          </a:prstGeom>
        </p:spPr>
      </p:pic>
      <p:pic>
        <p:nvPicPr>
          <p:cNvPr id="7" name="Picture 6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9508EEBA-F7C1-20BA-2FBE-4AEA0F828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020" y="2095004"/>
            <a:ext cx="3420093" cy="331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2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-200</a:t>
            </a:r>
          </a:p>
        </p:txBody>
      </p:sp>
    </p:spTree>
    <p:extLst>
      <p:ext uri="{BB962C8B-B14F-4D97-AF65-F5344CB8AC3E}">
        <p14:creationId xmlns:p14="http://schemas.microsoft.com/office/powerpoint/2010/main" val="42163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60067" y="474577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Red and blue make…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Picture 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3D8CFC08-DB0D-E1EB-823B-E840D6E4C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873" y="2089052"/>
            <a:ext cx="3158835" cy="30631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63ADC5-141F-B448-C86D-B5CDAAF4648E}"/>
              </a:ext>
            </a:extLst>
          </p:cNvPr>
          <p:cNvSpPr txBox="1"/>
          <p:nvPr/>
        </p:nvSpPr>
        <p:spPr>
          <a:xfrm>
            <a:off x="4692538" y="2169675"/>
            <a:ext cx="2612572" cy="315471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VN" sz="19900" b="1" dirty="0">
                <a:latin typeface="Bauhaus 93" pitchFamily="82" charset="77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77964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0" y="0"/>
            <a:ext cx="12306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+300</a:t>
            </a:r>
          </a:p>
        </p:txBody>
      </p:sp>
    </p:spTree>
    <p:extLst>
      <p:ext uri="{BB962C8B-B14F-4D97-AF65-F5344CB8AC3E}">
        <p14:creationId xmlns:p14="http://schemas.microsoft.com/office/powerpoint/2010/main" val="5175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124169" y="421420"/>
            <a:ext cx="7943661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Are these your rulers?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7" name="Picture 6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04341AA9-DB32-ABAE-5D93-B07A1AB749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212" y="2161309"/>
            <a:ext cx="4994157" cy="3194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E76D4914-6AE4-85F0-AA12-D81FE84C96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078" y="4418362"/>
            <a:ext cx="762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73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9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+50</a:t>
            </a:r>
          </a:p>
        </p:txBody>
      </p:sp>
    </p:spTree>
    <p:extLst>
      <p:ext uri="{BB962C8B-B14F-4D97-AF65-F5344CB8AC3E}">
        <p14:creationId xmlns:p14="http://schemas.microsoft.com/office/powerpoint/2010/main" val="165543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257243" y="486453"/>
            <a:ext cx="7677514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What color is it?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624" y="191683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99E6023-1B02-DF81-B260-E9B3D51BB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3148" y="2353907"/>
            <a:ext cx="2885704" cy="27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379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실행 단추: 홈 1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+600</a:t>
            </a:r>
          </a:p>
        </p:txBody>
      </p:sp>
    </p:spTree>
    <p:extLst>
      <p:ext uri="{BB962C8B-B14F-4D97-AF65-F5344CB8AC3E}">
        <p14:creationId xmlns:p14="http://schemas.microsoft.com/office/powerpoint/2010/main" val="114905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448791" y="545830"/>
            <a:ext cx="9476508" cy="1078434"/>
          </a:xfrm>
          <a:prstGeom prst="rect">
            <a:avLst/>
          </a:prstGeom>
          <a:solidFill>
            <a:srgbClr val="009FB7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When do you have P.E?.</a:t>
            </a:r>
            <a:endParaRPr lang="en-GB" sz="6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02669" y="1940582"/>
            <a:ext cx="6768752" cy="3672408"/>
          </a:xfrm>
          <a:prstGeom prst="rect">
            <a:avLst/>
          </a:prstGeom>
          <a:solidFill>
            <a:schemeClr val="bg1"/>
          </a:solidFill>
          <a:ln w="76200">
            <a:solidFill>
              <a:srgbClr val="009F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chemeClr val="tx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C891D15-260B-78B4-EC89-2021FB3BA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3949" y="2044700"/>
            <a:ext cx="2963141" cy="352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39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DA345C-38B8-2064-CC99-16FB9EB88284}"/>
              </a:ext>
            </a:extLst>
          </p:cNvPr>
          <p:cNvSpPr/>
          <p:nvPr/>
        </p:nvSpPr>
        <p:spPr>
          <a:xfrm>
            <a:off x="1183790" y="433749"/>
            <a:ext cx="2354214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Let’s play!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3ED1A-650F-D89E-BC44-57ADDC006CC5}"/>
              </a:ext>
            </a:extLst>
          </p:cNvPr>
          <p:cNvSpPr/>
          <p:nvPr/>
        </p:nvSpPr>
        <p:spPr>
          <a:xfrm>
            <a:off x="2063457" y="1595735"/>
            <a:ext cx="53960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hangman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8D6F817-58C8-9904-1A8B-92DA8950A698}"/>
              </a:ext>
            </a:extLst>
          </p:cNvPr>
          <p:cNvSpPr/>
          <p:nvPr/>
        </p:nvSpPr>
        <p:spPr>
          <a:xfrm>
            <a:off x="9337711" y="1595735"/>
            <a:ext cx="790832" cy="630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DF2C33-AD40-110A-7FD0-219E5D965A85}"/>
              </a:ext>
            </a:extLst>
          </p:cNvPr>
          <p:cNvCxnSpPr/>
          <p:nvPr/>
        </p:nvCxnSpPr>
        <p:spPr>
          <a:xfrm>
            <a:off x="8328454" y="1000897"/>
            <a:ext cx="0" cy="38923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2F65429-6CE4-6432-3CEB-9280D811F241}"/>
              </a:ext>
            </a:extLst>
          </p:cNvPr>
          <p:cNvCxnSpPr>
            <a:cxnSpLocks/>
          </p:cNvCxnSpPr>
          <p:nvPr/>
        </p:nvCxnSpPr>
        <p:spPr>
          <a:xfrm>
            <a:off x="8355226" y="1005016"/>
            <a:ext cx="25660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43FBCC5-6E31-7CE9-D592-77071EECA9F6}"/>
                  </a:ext>
                </a:extLst>
              </p14:cNvPr>
              <p14:cNvContentPartPr/>
              <p14:nvPr/>
            </p14:nvContentPartPr>
            <p14:xfrm>
              <a:off x="9635069" y="1038114"/>
              <a:ext cx="51840" cy="582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43FBCC5-6E31-7CE9-D592-77071EECA9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6429" y="1029114"/>
                <a:ext cx="69480" cy="60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2991929-4150-415C-92F7-C645415C071C}"/>
              </a:ext>
            </a:extLst>
          </p:cNvPr>
          <p:cNvGrpSpPr/>
          <p:nvPr/>
        </p:nvGrpSpPr>
        <p:grpSpPr>
          <a:xfrm>
            <a:off x="8838749" y="2273274"/>
            <a:ext cx="1916640" cy="1346040"/>
            <a:chOff x="8838749" y="2273274"/>
            <a:chExt cx="1916640" cy="13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713416A-D87C-85E6-D17D-08F9101BDB28}"/>
                    </a:ext>
                  </a:extLst>
                </p14:cNvPr>
                <p14:cNvContentPartPr/>
                <p14:nvPr/>
              </p14:nvContentPartPr>
              <p14:xfrm>
                <a:off x="9750629" y="2273274"/>
                <a:ext cx="76680" cy="1015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713416A-D87C-85E6-D17D-08F9101BDB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41629" y="2264274"/>
                  <a:ext cx="94320" cy="10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417C63E-5F8C-64CE-B409-E8B22677F410}"/>
                    </a:ext>
                  </a:extLst>
                </p14:cNvPr>
                <p14:cNvContentPartPr/>
                <p14:nvPr/>
              </p14:nvContentPartPr>
              <p14:xfrm>
                <a:off x="8838749" y="3288114"/>
                <a:ext cx="988920" cy="29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417C63E-5F8C-64CE-B409-E8B22677F41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829749" y="3279474"/>
                  <a:ext cx="10065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86C8B13-631D-9020-5EC8-ECEBA3751C79}"/>
                    </a:ext>
                  </a:extLst>
                </p14:cNvPr>
                <p14:cNvContentPartPr/>
                <p14:nvPr/>
              </p14:nvContentPartPr>
              <p14:xfrm>
                <a:off x="9867269" y="3306834"/>
                <a:ext cx="888120" cy="312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86C8B13-631D-9020-5EC8-ECEBA3751C7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858629" y="3297834"/>
                  <a:ext cx="905760" cy="33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DE9831-7F2D-00E3-FA59-D4E97BE840B7}"/>
              </a:ext>
            </a:extLst>
          </p:cNvPr>
          <p:cNvGrpSpPr/>
          <p:nvPr/>
        </p:nvGrpSpPr>
        <p:grpSpPr>
          <a:xfrm>
            <a:off x="9048269" y="2491074"/>
            <a:ext cx="1228320" cy="312840"/>
            <a:chOff x="9048269" y="2491074"/>
            <a:chExt cx="1228320" cy="31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9B7C0A-E608-66DD-82B6-A2A8C700E5EA}"/>
                    </a:ext>
                  </a:extLst>
                </p14:cNvPr>
                <p14:cNvContentPartPr/>
                <p14:nvPr/>
              </p14:nvContentPartPr>
              <p14:xfrm>
                <a:off x="9803549" y="2513754"/>
                <a:ext cx="473040" cy="3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9B7C0A-E608-66DD-82B6-A2A8C700E5E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94909" y="2505114"/>
                  <a:ext cx="490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14A94AC-4A73-445B-8854-DC020CCE7335}"/>
                    </a:ext>
                  </a:extLst>
                </p14:cNvPr>
                <p14:cNvContentPartPr/>
                <p14:nvPr/>
              </p14:nvContentPartPr>
              <p14:xfrm>
                <a:off x="9048269" y="2491074"/>
                <a:ext cx="648000" cy="312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14A94AC-4A73-445B-8854-DC020CCE73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39269" y="2482434"/>
                  <a:ext cx="66564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1B371E4-C522-DC7C-0C3E-5A15D2D0D3FC}"/>
              </a:ext>
            </a:extLst>
          </p:cNvPr>
          <p:cNvGrpSpPr/>
          <p:nvPr/>
        </p:nvGrpSpPr>
        <p:grpSpPr>
          <a:xfrm>
            <a:off x="9512309" y="1772154"/>
            <a:ext cx="476640" cy="363240"/>
            <a:chOff x="9512309" y="1772154"/>
            <a:chExt cx="4766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673CA0F-26D2-2D31-E38F-D28FB7523C2B}"/>
                    </a:ext>
                  </a:extLst>
                </p14:cNvPr>
                <p14:cNvContentPartPr/>
                <p14:nvPr/>
              </p14:nvContentPartPr>
              <p14:xfrm>
                <a:off x="9512309" y="1960074"/>
                <a:ext cx="476640" cy="175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673CA0F-26D2-2D31-E38F-D28FB7523C2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03309" y="1951434"/>
                  <a:ext cx="494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F8DC969-4DA4-E219-9324-4B0194083092}"/>
                    </a:ext>
                  </a:extLst>
                </p14:cNvPr>
                <p14:cNvContentPartPr/>
                <p14:nvPr/>
              </p14:nvContentPartPr>
              <p14:xfrm>
                <a:off x="9572789" y="1800594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F8DC969-4DA4-E219-9324-4B01940830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64149" y="17915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893A638-4DB7-6C92-25E8-0BF2E22262E2}"/>
                    </a:ext>
                  </a:extLst>
                </p14:cNvPr>
                <p14:cNvContentPartPr/>
                <p14:nvPr/>
              </p14:nvContentPartPr>
              <p14:xfrm>
                <a:off x="9572789" y="1800594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893A638-4DB7-6C92-25E8-0BF2E22262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564149" y="179159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AB5E5B-4BDD-A202-11C7-4FC45EE67370}"/>
                    </a:ext>
                  </a:extLst>
                </p14:cNvPr>
                <p14:cNvContentPartPr/>
                <p14:nvPr/>
              </p14:nvContentPartPr>
              <p14:xfrm>
                <a:off x="9572789" y="1789794"/>
                <a:ext cx="51120" cy="3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AB5E5B-4BDD-A202-11C7-4FC45EE6737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64149" y="1780794"/>
                  <a:ext cx="687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0EB4E28-BAAC-DE0F-819D-46B8A992578D}"/>
                    </a:ext>
                  </a:extLst>
                </p14:cNvPr>
                <p14:cNvContentPartPr/>
                <p14:nvPr/>
              </p14:nvContentPartPr>
              <p14:xfrm>
                <a:off x="9896429" y="1772154"/>
                <a:ext cx="78120" cy="676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0EB4E28-BAAC-DE0F-819D-46B8A992578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87429" y="1763154"/>
                  <a:ext cx="95760" cy="85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6" name="실행 단추: 홈 5">
            <a:hlinkClick r:id="rId4" action="ppaction://hlinksldjump" highlightClick="1"/>
          </p:cNvPr>
          <p:cNvSpPr/>
          <p:nvPr/>
        </p:nvSpPr>
        <p:spPr>
          <a:xfrm>
            <a:off x="8688288" y="5229200"/>
            <a:ext cx="1512168" cy="1390464"/>
          </a:xfrm>
          <a:prstGeom prst="actionButtonHome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567608" y="2321004"/>
            <a:ext cx="64447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latin typeface="Arial Black" panose="020B0A04020102020204" pitchFamily="34" charset="0"/>
              </a:rPr>
              <a:t>-1000</a:t>
            </a:r>
          </a:p>
        </p:txBody>
      </p:sp>
    </p:spTree>
    <p:extLst>
      <p:ext uri="{BB962C8B-B14F-4D97-AF65-F5344CB8AC3E}">
        <p14:creationId xmlns:p14="http://schemas.microsoft.com/office/powerpoint/2010/main" val="6867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73B31-89EA-10ED-3D9F-D61A1C9502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1238890"/>
            <a:ext cx="6540500" cy="622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Diagram, icon&#10;&#10;Description automatically generated">
            <a:extLst>
              <a:ext uri="{FF2B5EF4-FFF2-40B4-BE49-F238E27FC236}">
                <a16:creationId xmlns:a16="http://schemas.microsoft.com/office/drawing/2014/main" id="{1282172F-1797-B337-01A2-8BBA53341E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10838"/>
            <a:ext cx="12096010" cy="2636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2E29401-1D04-B0E6-5EBC-892028D27D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7915" y="3028950"/>
            <a:ext cx="762000" cy="800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EECC5F-0015-4127-2754-09C86150E9F8}"/>
              </a:ext>
            </a:extLst>
          </p:cNvPr>
          <p:cNvSpPr/>
          <p:nvPr/>
        </p:nvSpPr>
        <p:spPr>
          <a:xfrm>
            <a:off x="0" y="374536"/>
            <a:ext cx="1282889" cy="86435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36</a:t>
            </a:r>
          </a:p>
        </p:txBody>
      </p:sp>
    </p:spTree>
    <p:extLst>
      <p:ext uri="{BB962C8B-B14F-4D97-AF65-F5344CB8AC3E}">
        <p14:creationId xmlns:p14="http://schemas.microsoft.com/office/powerpoint/2010/main" val="126202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icon&#10;&#10;Description automatically generated">
            <a:extLst>
              <a:ext uri="{FF2B5EF4-FFF2-40B4-BE49-F238E27FC236}">
                <a16:creationId xmlns:a16="http://schemas.microsoft.com/office/drawing/2014/main" id="{1282172F-1797-B337-01A2-8BBA53341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710" y="659080"/>
            <a:ext cx="11655202" cy="533795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350E54C-64D6-830E-A46E-79D13CCA0C3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912" y="1734540"/>
            <a:ext cx="762000" cy="800100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EAF00B6-53C1-7B8F-28D1-26B50F5D258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81" y="4418363"/>
            <a:ext cx="762000" cy="8001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3D2ABCBD-9315-9DE8-546C-FC58108A62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481" y="1734540"/>
            <a:ext cx="762000" cy="800100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304C96EF-9A14-0910-C957-956A1A0B28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912" y="4454731"/>
            <a:ext cx="762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8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icon&#10;&#10;Description automatically generated">
            <a:extLst>
              <a:ext uri="{FF2B5EF4-FFF2-40B4-BE49-F238E27FC236}">
                <a16:creationId xmlns:a16="http://schemas.microsoft.com/office/drawing/2014/main" id="{1282172F-1797-B337-01A2-8BBA53341E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268" y="522514"/>
            <a:ext cx="11927464" cy="5462650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826C104-DD74-F38F-C204-3109CBB109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7316" y="1675163"/>
            <a:ext cx="762000" cy="80010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D48D2AD-1120-B9EB-A3D0-C85714B5DB8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291" y="4379769"/>
            <a:ext cx="762000" cy="8001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FF247D-0A29-E93E-129D-B37452DCA7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2792" y="1687038"/>
            <a:ext cx="762000" cy="8001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DFA1F89-5FDF-748C-79F5-68697FFD2C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7732" y="4349338"/>
            <a:ext cx="7620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19404" y="1642579"/>
            <a:ext cx="5263558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Monday, Tuesday, Wednesday, Thursday, Friday, Saturday, Sunday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math, art, English, music, P.E.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Pencil, ruler, notebook, eraser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8886" y="1818408"/>
            <a:ext cx="5753710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When do you have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rgbClr val="0070C0"/>
                </a:solidFill>
              </a:rPr>
              <a:t>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have </a:t>
            </a:r>
            <a:r>
              <a:rPr lang="en-US" sz="3600" i="1" dirty="0">
                <a:solidFill>
                  <a:srgbClr val="FF0000"/>
                </a:solidFill>
              </a:rPr>
              <a:t>math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FF0000"/>
                </a:solidFill>
              </a:rPr>
              <a:t>Monday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all the vocabularies and structures.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36 WB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</a:t>
            </a:r>
            <a:r>
              <a:rPr lang="en-US" sz="3600" i="1">
                <a:solidFill>
                  <a:srgbClr val="0070C0"/>
                </a:solidFill>
              </a:rPr>
              <a:t>consolidation games </a:t>
            </a:r>
            <a:r>
              <a:rPr lang="en-US" sz="3600" i="1" dirty="0">
                <a:solidFill>
                  <a:srgbClr val="0070C0"/>
                </a:solidFill>
              </a:rPr>
              <a:t>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51 SB)</a:t>
            </a: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9DA345C-38B8-2064-CC99-16FB9EB88284}"/>
              </a:ext>
            </a:extLst>
          </p:cNvPr>
          <p:cNvSpPr/>
          <p:nvPr/>
        </p:nvSpPr>
        <p:spPr>
          <a:xfrm>
            <a:off x="1183790" y="433749"/>
            <a:ext cx="2906296" cy="662474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cs typeface="APPLE CHANCERY" panose="03020702040506060504" pitchFamily="66" charset="-79"/>
              </a:rPr>
              <a:t>How to play..</a:t>
            </a:r>
            <a:endParaRPr lang="en-VN" sz="36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23ED1A-650F-D89E-BC44-57ADDC006CC5}"/>
              </a:ext>
            </a:extLst>
          </p:cNvPr>
          <p:cNvSpPr/>
          <p:nvPr/>
        </p:nvSpPr>
        <p:spPr>
          <a:xfrm>
            <a:off x="5226787" y="261206"/>
            <a:ext cx="53960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hangman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264D7-3667-5741-572A-669D18632C0D}"/>
              </a:ext>
            </a:extLst>
          </p:cNvPr>
          <p:cNvSpPr txBox="1"/>
          <p:nvPr/>
        </p:nvSpPr>
        <p:spPr>
          <a:xfrm>
            <a:off x="444843" y="1461535"/>
            <a:ext cx="1119934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F434A"/>
                </a:solidFill>
                <a:effectLst/>
                <a:latin typeface="+mj-lt"/>
              </a:rPr>
              <a:t> Think of a word and write the </a:t>
            </a:r>
            <a:r>
              <a:rPr lang="en-US" sz="3600" dirty="0">
                <a:solidFill>
                  <a:srgbClr val="3F434A"/>
                </a:solidFill>
                <a:latin typeface="+mj-lt"/>
              </a:rPr>
              <a:t>dashes </a:t>
            </a:r>
            <a:r>
              <a:rPr lang="en-US" sz="3600" b="0" i="0" dirty="0">
                <a:solidFill>
                  <a:srgbClr val="3F434A"/>
                </a:solidFill>
                <a:effectLst/>
                <a:latin typeface="+mj-lt"/>
              </a:rPr>
              <a:t>on the board to show how many letters there are.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F434A"/>
                </a:solidFill>
                <a:effectLst/>
                <a:latin typeface="+mj-lt"/>
              </a:rPr>
              <a:t> Ask students to suggest a letter. If it appears in the word, write it in all of the correct spaces. If the letter does not appear, write it off to the side and begin drawing the image of a hanging man.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rgbClr val="3F434A"/>
                </a:solidFill>
                <a:effectLst/>
                <a:latin typeface="+mj-lt"/>
              </a:rPr>
              <a:t> Continue until the students guess the word correctly (they win).</a:t>
            </a:r>
          </a:p>
        </p:txBody>
      </p:sp>
    </p:spTree>
    <p:extLst>
      <p:ext uri="{BB962C8B-B14F-4D97-AF65-F5344CB8AC3E}">
        <p14:creationId xmlns:p14="http://schemas.microsoft.com/office/powerpoint/2010/main" val="33129591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76241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5315"/>
            <a:ext cx="10452848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9D71D3-C04F-5DB4-2440-4A1EAAA79EC2}"/>
                  </a:ext>
                </a:extLst>
              </p14:cNvPr>
              <p14:cNvContentPartPr/>
              <p14:nvPr/>
            </p14:nvContentPartPr>
            <p14:xfrm>
              <a:off x="218549" y="214794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9D71D3-C04F-5DB4-2440-4A1EAAA79E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9909" y="205794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4304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4DCB80-5785-A93E-440D-58E652F6B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500" y="1281876"/>
            <a:ext cx="9951917" cy="1211943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E505237-C891-150D-C835-D452BD7B80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77" y="2660071"/>
            <a:ext cx="12117423" cy="32122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1DC82A-87F0-4735-0B7F-F89DDC3A7378}"/>
              </a:ext>
            </a:extLst>
          </p:cNvPr>
          <p:cNvSpPr txBox="1"/>
          <p:nvPr/>
        </p:nvSpPr>
        <p:spPr>
          <a:xfrm>
            <a:off x="225632" y="457417"/>
            <a:ext cx="9852954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Look at the table and call out the days and subjects.</a:t>
            </a:r>
          </a:p>
        </p:txBody>
      </p:sp>
    </p:spTree>
    <p:extLst>
      <p:ext uri="{BB962C8B-B14F-4D97-AF65-F5344CB8AC3E}">
        <p14:creationId xmlns:p14="http://schemas.microsoft.com/office/powerpoint/2010/main" val="2611400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6427</TotalTime>
  <Words>470</Words>
  <Application>Microsoft Office PowerPoint</Application>
  <PresentationFormat>Màn hình rộng</PresentationFormat>
  <Paragraphs>106</Paragraphs>
  <Slides>60</Slides>
  <Notes>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60</vt:i4>
      </vt:variant>
    </vt:vector>
  </HeadingPairs>
  <TitlesOfParts>
    <vt:vector size="65" baseType="lpstr">
      <vt:lpstr>Arial</vt:lpstr>
      <vt:lpstr>Arial Black</vt:lpstr>
      <vt:lpstr>Bauhaus 93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121</cp:revision>
  <dcterms:created xsi:type="dcterms:W3CDTF">2020-12-08T03:17:05Z</dcterms:created>
  <dcterms:modified xsi:type="dcterms:W3CDTF">2022-08-02T01:44:12Z</dcterms:modified>
</cp:coreProperties>
</file>