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2"/>
  </p:notesMasterIdLst>
  <p:sldIdLst>
    <p:sldId id="289" r:id="rId2"/>
    <p:sldId id="294" r:id="rId3"/>
    <p:sldId id="277" r:id="rId4"/>
    <p:sldId id="292" r:id="rId5"/>
    <p:sldId id="295" r:id="rId6"/>
    <p:sldId id="296" r:id="rId7"/>
    <p:sldId id="282" r:id="rId8"/>
    <p:sldId id="284" r:id="rId9"/>
    <p:sldId id="278" r:id="rId10"/>
    <p:sldId id="29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CECFF"/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20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9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925" y="0"/>
            <a:ext cx="9146672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  <p:extLst>
      <p:ext uri="{BB962C8B-B14F-4D97-AF65-F5344CB8AC3E}">
        <p14:creationId xmlns:p14="http://schemas.microsoft.com/office/powerpoint/2010/main" val="35411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0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83" y="2534522"/>
            <a:ext cx="5563374" cy="4494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" y="3487957"/>
            <a:ext cx="3327100" cy="3327100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3584464" y="3110623"/>
            <a:ext cx="5163811" cy="2339023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en-US" altLang="zh-CN" sz="5500" b="1" dirty="0" err="1" smtClean="0">
                <a:solidFill>
                  <a:srgbClr val="002060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Học</a:t>
            </a:r>
            <a:r>
              <a:rPr lang="en-US" altLang="zh-CN" sz="5500" b="1" dirty="0" smtClean="0">
                <a:solidFill>
                  <a:srgbClr val="002060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 </a:t>
            </a:r>
            <a:r>
              <a:rPr lang="en-US" altLang="zh-CN" sz="5500" b="1" dirty="0" err="1" smtClean="0">
                <a:solidFill>
                  <a:srgbClr val="002060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vần</a:t>
            </a:r>
            <a:endParaRPr lang="en-US" altLang="zh-CN" sz="5500" b="1" dirty="0" smtClean="0">
              <a:solidFill>
                <a:srgbClr val="002060"/>
              </a:solidFill>
              <a:latin typeface="Arial-SGK-TV" pitchFamily="2" charset="0"/>
              <a:ea typeface="方正稚艺简体" panose="03000509000000000000" pitchFamily="65" charset="-122"/>
              <a:cs typeface="Arial-SGK-TV" pitchFamily="2" charset="0"/>
              <a:sym typeface="+mn-lt"/>
            </a:endParaRPr>
          </a:p>
          <a:p>
            <a:pPr algn="ctr"/>
            <a:r>
              <a:rPr lang="en-US" altLang="zh-CN" sz="5500" b="1" dirty="0" err="1" smtClean="0">
                <a:solidFill>
                  <a:schemeClr val="bg1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Bài</a:t>
            </a:r>
            <a:r>
              <a:rPr lang="en-US" altLang="zh-CN" sz="5500" b="1" dirty="0" smtClean="0">
                <a:solidFill>
                  <a:schemeClr val="bg1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 42: </a:t>
            </a:r>
            <a:r>
              <a:rPr lang="en-US" altLang="zh-CN" sz="5500" b="1" dirty="0" err="1" smtClean="0">
                <a:solidFill>
                  <a:schemeClr val="bg1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ao</a:t>
            </a:r>
            <a:r>
              <a:rPr lang="en-US" altLang="zh-CN" sz="5500" b="1" dirty="0" smtClean="0">
                <a:solidFill>
                  <a:schemeClr val="bg1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 – </a:t>
            </a:r>
            <a:r>
              <a:rPr lang="en-US" altLang="zh-CN" sz="5500" b="1" dirty="0" err="1" smtClean="0">
                <a:solidFill>
                  <a:schemeClr val="bg1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eo</a:t>
            </a:r>
            <a:endParaRPr lang="en-US" altLang="zh-CN" sz="5500" b="1" dirty="0" smtClean="0">
              <a:solidFill>
                <a:schemeClr val="bg1"/>
              </a:solidFill>
              <a:latin typeface="Arial-SGK-TV" pitchFamily="2" charset="0"/>
              <a:ea typeface="方正稚艺简体" panose="03000509000000000000" pitchFamily="65" charset="-122"/>
              <a:cs typeface="Arial-SGK-TV" pitchFamily="2" charset="0"/>
              <a:sym typeface="+mn-lt"/>
            </a:endParaRPr>
          </a:p>
          <a:p>
            <a:pPr algn="ctr"/>
            <a:r>
              <a:rPr lang="en-US" altLang="zh-CN" sz="3600" b="1" i="1" dirty="0" smtClean="0">
                <a:solidFill>
                  <a:srgbClr val="7030A0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(</a:t>
            </a:r>
            <a:r>
              <a:rPr lang="en-US" altLang="zh-CN" sz="3600" b="1" i="1" dirty="0" err="1" smtClean="0">
                <a:solidFill>
                  <a:srgbClr val="7030A0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Tiết</a:t>
            </a:r>
            <a:r>
              <a:rPr lang="en-US" altLang="zh-CN" sz="3600" b="1" i="1" dirty="0" smtClean="0">
                <a:solidFill>
                  <a:srgbClr val="7030A0"/>
                </a:solidFill>
                <a:latin typeface="Arial-SGK-TV" pitchFamily="2" charset="0"/>
                <a:ea typeface="方正稚艺简体" panose="03000509000000000000" pitchFamily="65" charset="-122"/>
                <a:cs typeface="Arial-SGK-TV" pitchFamily="2" charset="0"/>
                <a:sym typeface="+mn-lt"/>
              </a:rPr>
              <a:t> 2)</a:t>
            </a:r>
            <a:endParaRPr lang="zh-CN" altLang="en-US" sz="3600" b="1" i="1" dirty="0">
              <a:solidFill>
                <a:srgbClr val="7030A0"/>
              </a:solidFill>
              <a:latin typeface="Arial-SGK-TV" pitchFamily="2" charset="0"/>
              <a:ea typeface="方正稚艺简体" panose="03000509000000000000" pitchFamily="65" charset="-122"/>
              <a:cs typeface="Arial-SGK-TV" pitchFamily="2" charset="0"/>
              <a:sym typeface="+mn-lt"/>
            </a:endParaRPr>
          </a:p>
        </p:txBody>
      </p:sp>
      <p:sp>
        <p:nvSpPr>
          <p:cNvPr id="8" name="文本框 10248"/>
          <p:cNvSpPr txBox="1">
            <a:spLocks noChangeArrowheads="1"/>
          </p:cNvSpPr>
          <p:nvPr/>
        </p:nvSpPr>
        <p:spPr bwMode="auto">
          <a:xfrm>
            <a:off x="533400" y="253792"/>
            <a:ext cx="8382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ea"/>
              </a:rPr>
              <a:t>CHÀO MỪNG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ea"/>
              </a:rPr>
              <a:t>CÁC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ea"/>
              </a:rPr>
              <a:t>THẦY, CÔ GIÁO CÙNG CON </a:t>
            </a:r>
            <a:r>
              <a:rPr lang="en-US" altLang="zh-CN" sz="3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ea"/>
              </a:rPr>
              <a:t>ĐẾN VỚI MÔN TIẾNG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ea"/>
              </a:rPr>
              <a:t>VIỆT</a:t>
            </a:r>
            <a:endParaRPr lang="en-US" altLang="zh-CN" sz="3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ea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" y="1524000"/>
            <a:ext cx="4131521" cy="4131521"/>
          </a:xfrm>
          <a:prstGeom prst="rect">
            <a:avLst/>
          </a:prstGeom>
        </p:spPr>
      </p:pic>
      <p:pic>
        <p:nvPicPr>
          <p:cNvPr id="7" name="Picture 15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156102"/>
            <a:ext cx="1543050" cy="14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 descr="觅元素584a989cd6c5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38" y="1858586"/>
            <a:ext cx="53911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1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83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6892 -2.96296E-6 0.125 0.05602 0.125 0.125 C 0.125 0.19398 0.06892 0.25 3.33333E-6 0.25 C -0.06893 0.25 -0.125 0.19398 -0.125 0.125 C -0.125 0.05602 -0.06893 -2.96296E-6 3.33333E-6 -2.96296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 mod="1">
    <p:ext uri="{E180D4A7-C9FB-4DFB-919C-405C955672EB}">
      <p14:showEvtLst xmlns:p14="http://schemas.microsoft.com/office/powerpoint/2010/main">
        <p14:playEvt time="637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61522"/>
            <a:ext cx="6057900" cy="3311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15" y="163181"/>
            <a:ext cx="1506333" cy="1502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" y="0"/>
            <a:ext cx="2828845" cy="26825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6F2546-5BE3-472D-8F8F-8C75F7718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4428279"/>
            <a:ext cx="664356" cy="480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BFEFE7-1075-49D3-B4F8-76AC09EAA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4107739"/>
            <a:ext cx="1717683" cy="798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14344" y="4659872"/>
            <a:ext cx="9071381" cy="2176087"/>
            <a:chOff x="0" y="3698571"/>
            <a:chExt cx="12198968" cy="315942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1760379" y="2605566"/>
            <a:ext cx="5892043" cy="1735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394" tIns="25717" rIns="51394" bIns="25717" anchor="ctr"/>
          <a:lstStyle/>
          <a:p>
            <a:pPr algn="ctr" defTabSz="512981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con!</a:t>
            </a:r>
            <a:endParaRPr lang="en-US" sz="44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512981">
              <a:lnSpc>
                <a:spcPct val="150000"/>
              </a:lnSpc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31" name="组合 205">
            <a:extLst>
              <a:ext uri="{FF2B5EF4-FFF2-40B4-BE49-F238E27FC236}">
                <a16:creationId xmlns:a16="http://schemas.microsoft.com/office/drawing/2014/main" id="{BDA261B2-1299-42E0-ADC5-70F5F3167A36}"/>
              </a:ext>
            </a:extLst>
          </p:cNvPr>
          <p:cNvGrpSpPr/>
          <p:nvPr/>
        </p:nvGrpSpPr>
        <p:grpSpPr>
          <a:xfrm>
            <a:off x="7421891" y="1829175"/>
            <a:ext cx="1726839" cy="3076799"/>
            <a:chOff x="5514440" y="-1342778"/>
            <a:chExt cx="2684402" cy="4102398"/>
          </a:xfrm>
        </p:grpSpPr>
        <p:sp>
          <p:nvSpPr>
            <p:cNvPr id="32" name="îŝḻiďè">
              <a:extLst>
                <a:ext uri="{FF2B5EF4-FFF2-40B4-BE49-F238E27FC236}">
                  <a16:creationId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2191" y="82297"/>
              <a:ext cx="568010" cy="46289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$ḻïḍê">
              <a:extLst>
                <a:ext uri="{FF2B5EF4-FFF2-40B4-BE49-F238E27FC236}">
                  <a16:creationId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627" y="-1225538"/>
              <a:ext cx="656951" cy="880313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ïŝḻîḍe">
              <a:extLst>
                <a:ext uri="{FF2B5EF4-FFF2-40B4-BE49-F238E27FC236}">
                  <a16:creationId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6841" y="658391"/>
              <a:ext cx="1025854" cy="188999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íṩḷîḑê">
              <a:extLst>
                <a:ext uri="{FF2B5EF4-FFF2-40B4-BE49-F238E27FC236}">
                  <a16:creationId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764" y="1793398"/>
              <a:ext cx="1021811" cy="19001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í$1ïḋé">
              <a:extLst>
                <a:ext uri="{FF2B5EF4-FFF2-40B4-BE49-F238E27FC236}">
                  <a16:creationId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328" y="317788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ïSḻïḍé">
              <a:extLst>
                <a:ext uri="{FF2B5EF4-FFF2-40B4-BE49-F238E27FC236}">
                  <a16:creationId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117" y="2112777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işliḑé">
              <a:extLst>
                <a:ext uri="{FF2B5EF4-FFF2-40B4-BE49-F238E27FC236}">
                  <a16:creationId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8990" y="913086"/>
              <a:ext cx="629662" cy="247619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ïŝľîďe">
              <a:extLst>
                <a:ext uri="{FF2B5EF4-FFF2-40B4-BE49-F238E27FC236}">
                  <a16:creationId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20374" y="2397792"/>
              <a:ext cx="631683" cy="237513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iŝ1îḓe">
              <a:extLst>
                <a:ext uri="{FF2B5EF4-FFF2-40B4-BE49-F238E27FC236}">
                  <a16:creationId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1460" y="1420453"/>
              <a:ext cx="502315" cy="589233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íS1iḑé">
              <a:extLst>
                <a:ext uri="{FF2B5EF4-FFF2-40B4-BE49-F238E27FC236}">
                  <a16:creationId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6162" y="1179908"/>
              <a:ext cx="573063" cy="243577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ṩḻiḓè">
              <a:extLst>
                <a:ext uri="{FF2B5EF4-FFF2-40B4-BE49-F238E27FC236}">
                  <a16:creationId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5534" y="1196079"/>
              <a:ext cx="859089" cy="226395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ïsľíḑè">
              <a:extLst>
                <a:ext uri="{FF2B5EF4-FFF2-40B4-BE49-F238E27FC236}">
                  <a16:creationId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5175" y="1482105"/>
              <a:ext cx="574074" cy="243577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ï$ḻiḓê">
              <a:extLst>
                <a:ext uri="{FF2B5EF4-FFF2-40B4-BE49-F238E27FC236}">
                  <a16:creationId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6541" y="-748492"/>
              <a:ext cx="313315" cy="605404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íŝľïḓé">
              <a:extLst>
                <a:ext uri="{FF2B5EF4-FFF2-40B4-BE49-F238E27FC236}">
                  <a16:creationId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4306" y="2452"/>
              <a:ext cx="573063" cy="23852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îṡlîḑè">
              <a:extLst>
                <a:ext uri="{FF2B5EF4-FFF2-40B4-BE49-F238E27FC236}">
                  <a16:creationId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39884" y="1498276"/>
              <a:ext cx="597320" cy="222352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şľîḑe">
              <a:extLst>
                <a:ext uri="{FF2B5EF4-FFF2-40B4-BE49-F238E27FC236}">
                  <a16:creationId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023" y="-253253"/>
              <a:ext cx="1023832" cy="187989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îŝḻiḓé">
              <a:extLst>
                <a:ext uri="{FF2B5EF4-FFF2-40B4-BE49-F238E27FC236}">
                  <a16:creationId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7959" y="1837869"/>
              <a:ext cx="785309" cy="184957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îṧlîḓé">
              <a:extLst>
                <a:ext uri="{FF2B5EF4-FFF2-40B4-BE49-F238E27FC236}">
                  <a16:creationId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5851" y="2325022"/>
              <a:ext cx="761052" cy="270865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ísľiḑê">
              <a:extLst>
                <a:ext uri="{FF2B5EF4-FFF2-40B4-BE49-F238E27FC236}">
                  <a16:creationId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386" y="2489765"/>
              <a:ext cx="609448" cy="243577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íṩḷíḑè">
              <a:extLst>
                <a:ext uri="{FF2B5EF4-FFF2-40B4-BE49-F238E27FC236}">
                  <a16:creationId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905" y="-770727"/>
              <a:ext cx="251663" cy="604394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ḓé">
              <a:extLst>
                <a:ext uri="{FF2B5EF4-FFF2-40B4-BE49-F238E27FC236}">
                  <a16:creationId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71" y="638178"/>
              <a:ext cx="297144" cy="420448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ļïḑê">
              <a:extLst>
                <a:ext uri="{FF2B5EF4-FFF2-40B4-BE49-F238E27FC236}">
                  <a16:creationId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3857" y="2146130"/>
              <a:ext cx="579127" cy="185967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ïṡḻîḋê">
              <a:extLst>
                <a:ext uri="{FF2B5EF4-FFF2-40B4-BE49-F238E27FC236}">
                  <a16:creationId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5434" y="1938938"/>
              <a:ext cx="276930" cy="416405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íşḷîḍè">
              <a:extLst>
                <a:ext uri="{FF2B5EF4-FFF2-40B4-BE49-F238E27FC236}">
                  <a16:creationId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3802" y="1978355"/>
              <a:ext cx="333529" cy="399223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ṡlîḋe">
              <a:extLst>
                <a:ext uri="{FF2B5EF4-FFF2-40B4-BE49-F238E27FC236}">
                  <a16:creationId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5675" y="254115"/>
              <a:ext cx="978351" cy="333528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S1îďé">
              <a:extLst>
                <a:ext uri="{FF2B5EF4-FFF2-40B4-BE49-F238E27FC236}">
                  <a16:creationId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465" y="2051125"/>
              <a:ext cx="976330" cy="333528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iŝ1îḓè">
              <a:extLst>
                <a:ext uri="{FF2B5EF4-FFF2-40B4-BE49-F238E27FC236}">
                  <a16:creationId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8480" y="1002027"/>
              <a:ext cx="565988" cy="369913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ïṩľíḋè">
              <a:extLst>
                <a:ext uri="{FF2B5EF4-FFF2-40B4-BE49-F238E27FC236}">
                  <a16:creationId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690" y="1544768"/>
              <a:ext cx="284005" cy="367892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ïṣ1ïdé">
              <a:extLst>
                <a:ext uri="{FF2B5EF4-FFF2-40B4-BE49-F238E27FC236}">
                  <a16:creationId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5758" y="560354"/>
              <a:ext cx="294112" cy="366881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ṩḷidè">
              <a:extLst>
                <a:ext uri="{FF2B5EF4-FFF2-40B4-BE49-F238E27FC236}">
                  <a16:creationId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818" y="1897500"/>
              <a:ext cx="233470" cy="630672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iṡḻíḑé">
              <a:extLst>
                <a:ext uri="{FF2B5EF4-FFF2-40B4-BE49-F238E27FC236}">
                  <a16:creationId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263" y="1436624"/>
              <a:ext cx="710517" cy="334539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ïṩľíḍé">
              <a:extLst>
                <a:ext uri="{FF2B5EF4-FFF2-40B4-BE49-F238E27FC236}">
                  <a16:creationId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2816" y="1480084"/>
              <a:ext cx="186978" cy="240545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ŝlíḓê">
              <a:extLst>
                <a:ext uri="{FF2B5EF4-FFF2-40B4-BE49-F238E27FC236}">
                  <a16:creationId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4630" y="1482105"/>
              <a:ext cx="175861" cy="243577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iṥ1iḓé">
              <a:extLst>
                <a:ext uri="{FF2B5EF4-FFF2-40B4-BE49-F238E27FC236}">
                  <a16:creationId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27" y="1177887"/>
              <a:ext cx="175861" cy="247619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iṩḻíḓè">
              <a:extLst>
                <a:ext uri="{FF2B5EF4-FFF2-40B4-BE49-F238E27FC236}">
                  <a16:creationId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7000" y="2452"/>
              <a:ext cx="181925" cy="231448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ïsļîḍè">
              <a:extLst>
                <a:ext uri="{FF2B5EF4-FFF2-40B4-BE49-F238E27FC236}">
                  <a16:creationId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6910" y="2399813"/>
              <a:ext cx="324433" cy="233470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íṥḻïḍê">
              <a:extLst>
                <a:ext uri="{FF2B5EF4-FFF2-40B4-BE49-F238E27FC236}">
                  <a16:creationId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950" y="938353"/>
              <a:ext cx="332518" cy="315336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ïṣlîďè">
              <a:extLst>
                <a:ext uri="{FF2B5EF4-FFF2-40B4-BE49-F238E27FC236}">
                  <a16:creationId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772" y="3463"/>
              <a:ext cx="173839" cy="239534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ṩḷïdé">
              <a:extLst>
                <a:ext uri="{FF2B5EF4-FFF2-40B4-BE49-F238E27FC236}">
                  <a16:creationId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813" y="1180919"/>
              <a:ext cx="184957" cy="235491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ísļíḍe">
              <a:extLst>
                <a:ext uri="{FF2B5EF4-FFF2-40B4-BE49-F238E27FC236}">
                  <a16:creationId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658" y="-1160854"/>
              <a:ext cx="235492" cy="230438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îṥļiḑè">
              <a:extLst>
                <a:ext uri="{FF2B5EF4-FFF2-40B4-BE49-F238E27FC236}">
                  <a16:creationId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518" y="1996547"/>
              <a:ext cx="1063249" cy="37396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iṡlïḓe">
              <a:extLst>
                <a:ext uri="{FF2B5EF4-FFF2-40B4-BE49-F238E27FC236}">
                  <a16:creationId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809" y="-54146"/>
              <a:ext cx="1064260" cy="41438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i$1íḋe">
              <a:extLst>
                <a:ext uri="{FF2B5EF4-FFF2-40B4-BE49-F238E27FC236}">
                  <a16:creationId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27" y="858508"/>
              <a:ext cx="1065271" cy="41438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ṥļíďè">
              <a:extLst>
                <a:ext uri="{FF2B5EF4-FFF2-40B4-BE49-F238E27FC236}">
                  <a16:creationId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606" y="602803"/>
              <a:ext cx="1063249" cy="41438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ş1iḋe">
              <a:extLst>
                <a:ext uri="{FF2B5EF4-FFF2-40B4-BE49-F238E27FC236}">
                  <a16:creationId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4892" y="1742864"/>
              <a:ext cx="1023832" cy="37396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ïs1ïdê">
              <a:extLst>
                <a:ext uri="{FF2B5EF4-FFF2-40B4-BE49-F238E27FC236}">
                  <a16:creationId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632" y="-568589"/>
              <a:ext cx="70749" cy="458854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iṧ1ïḑé">
              <a:extLst>
                <a:ext uri="{FF2B5EF4-FFF2-40B4-BE49-F238E27FC236}">
                  <a16:creationId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1170" y="1383057"/>
              <a:ext cx="964202" cy="90962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iŝļîḓê">
              <a:extLst>
                <a:ext uri="{FF2B5EF4-FFF2-40B4-BE49-F238E27FC236}">
                  <a16:creationId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4520" y="-975897"/>
              <a:ext cx="233470" cy="202138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íSḻîḓê">
              <a:extLst>
                <a:ext uri="{FF2B5EF4-FFF2-40B4-BE49-F238E27FC236}">
                  <a16:creationId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7235" y="1134427"/>
              <a:ext cx="647854" cy="45481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í$ļíḍé">
              <a:extLst>
                <a:ext uri="{FF2B5EF4-FFF2-40B4-BE49-F238E27FC236}">
                  <a16:creationId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29718" y="918139"/>
              <a:ext cx="112187" cy="240545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íş1idé">
              <a:extLst>
                <a:ext uri="{FF2B5EF4-FFF2-40B4-BE49-F238E27FC236}">
                  <a16:creationId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185" y="2393749"/>
              <a:ext cx="108144" cy="241555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i$1idé">
              <a:extLst>
                <a:ext uri="{FF2B5EF4-FFF2-40B4-BE49-F238E27FC236}">
                  <a16:creationId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724" y="1786323"/>
              <a:ext cx="752967" cy="33353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ŝ1iḋe">
              <a:extLst>
                <a:ext uri="{FF2B5EF4-FFF2-40B4-BE49-F238E27FC236}">
                  <a16:creationId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27" y="2404867"/>
              <a:ext cx="108144" cy="228416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îşliḑe">
              <a:extLst>
                <a:ext uri="{FF2B5EF4-FFF2-40B4-BE49-F238E27FC236}">
                  <a16:creationId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8697" y="2093574"/>
              <a:ext cx="572052" cy="37396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í$líḍê">
              <a:extLst>
                <a:ext uri="{FF2B5EF4-FFF2-40B4-BE49-F238E27FC236}">
                  <a16:creationId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6676" y="2347257"/>
              <a:ext cx="556892" cy="39417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íṧľîḍé">
              <a:extLst>
                <a:ext uri="{FF2B5EF4-FFF2-40B4-BE49-F238E27FC236}">
                  <a16:creationId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5255" y="755418"/>
              <a:ext cx="93994" cy="317357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ísḷïḑé">
              <a:extLst>
                <a:ext uri="{FF2B5EF4-FFF2-40B4-BE49-F238E27FC236}">
                  <a16:creationId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814" y="-1320543"/>
              <a:ext cx="124315" cy="240545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ṡḻíḑe">
              <a:extLst>
                <a:ext uri="{FF2B5EF4-FFF2-40B4-BE49-F238E27FC236}">
                  <a16:creationId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6455" y="-1294265"/>
              <a:ext cx="92984" cy="271876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ïṡḻíḓè">
              <a:extLst>
                <a:ext uri="{FF2B5EF4-FFF2-40B4-BE49-F238E27FC236}">
                  <a16:creationId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30" y="916118"/>
              <a:ext cx="78834" cy="240545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í$ľiḓê">
              <a:extLst>
                <a:ext uri="{FF2B5EF4-FFF2-40B4-BE49-F238E27FC236}">
                  <a16:creationId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7973" y="2393749"/>
              <a:ext cx="85909" cy="241555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íŝḷiḓè">
              <a:extLst>
                <a:ext uri="{FF2B5EF4-FFF2-40B4-BE49-F238E27FC236}">
                  <a16:creationId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536" y="913086"/>
              <a:ext cx="70749" cy="242566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ṡlíḓe">
              <a:extLst>
                <a:ext uri="{FF2B5EF4-FFF2-40B4-BE49-F238E27FC236}">
                  <a16:creationId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805" y="2393749"/>
              <a:ext cx="63674" cy="241555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íŝľîḋè">
              <a:extLst>
                <a:ext uri="{FF2B5EF4-FFF2-40B4-BE49-F238E27FC236}">
                  <a16:creationId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424" y="2403856"/>
              <a:ext cx="72770" cy="227406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iSļiḍe">
              <a:extLst>
                <a:ext uri="{FF2B5EF4-FFF2-40B4-BE49-F238E27FC236}">
                  <a16:creationId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745" y="2041018"/>
              <a:ext cx="466940" cy="36385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iš1ïḋè">
              <a:extLst>
                <a:ext uri="{FF2B5EF4-FFF2-40B4-BE49-F238E27FC236}">
                  <a16:creationId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1877" y="-307830"/>
              <a:ext cx="391138" cy="41438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iṡľïḑê">
              <a:extLst>
                <a:ext uri="{FF2B5EF4-FFF2-40B4-BE49-F238E27FC236}">
                  <a16:creationId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782" y="2040007"/>
              <a:ext cx="93994" cy="324432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ïṧļîḋe">
              <a:extLst>
                <a:ext uri="{FF2B5EF4-FFF2-40B4-BE49-F238E27FC236}">
                  <a16:creationId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40705" y="-31911"/>
              <a:ext cx="257727" cy="173839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ïṡļîde">
              <a:extLst>
                <a:ext uri="{FF2B5EF4-FFF2-40B4-BE49-F238E27FC236}">
                  <a16:creationId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7031" y="141928"/>
              <a:ext cx="85909" cy="224374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iŝḻiďé">
              <a:extLst>
                <a:ext uri="{FF2B5EF4-FFF2-40B4-BE49-F238E27FC236}">
                  <a16:creationId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1502" y="1482105"/>
              <a:ext cx="60642" cy="245598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íślîdê">
              <a:extLst>
                <a:ext uri="{FF2B5EF4-FFF2-40B4-BE49-F238E27FC236}">
                  <a16:creationId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3554" y="2392738"/>
              <a:ext cx="57610" cy="242566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í$1ïḍè">
              <a:extLst>
                <a:ext uri="{FF2B5EF4-FFF2-40B4-BE49-F238E27FC236}">
                  <a16:creationId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39884" y="913086"/>
              <a:ext cx="57610" cy="243577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îṩ1íďé">
              <a:extLst>
                <a:ext uri="{FF2B5EF4-FFF2-40B4-BE49-F238E27FC236}">
                  <a16:creationId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488" y="1179908"/>
              <a:ext cx="57610" cy="245598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ṥḷíḋe">
              <a:extLst>
                <a:ext uri="{FF2B5EF4-FFF2-40B4-BE49-F238E27FC236}">
                  <a16:creationId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289" y="1948034"/>
              <a:ext cx="152615" cy="70748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íśḷïďé">
              <a:extLst>
                <a:ext uri="{FF2B5EF4-FFF2-40B4-BE49-F238E27FC236}">
                  <a16:creationId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611" y="2452"/>
              <a:ext cx="59631" cy="240545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íSļïḑè">
              <a:extLst>
                <a:ext uri="{FF2B5EF4-FFF2-40B4-BE49-F238E27FC236}">
                  <a16:creationId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203" y="1179908"/>
              <a:ext cx="59631" cy="242566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îSḷîḍê">
              <a:extLst>
                <a:ext uri="{FF2B5EF4-FFF2-40B4-BE49-F238E27FC236}">
                  <a16:creationId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868" y="-819240"/>
              <a:ext cx="159690" cy="216288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iş1ídé">
              <a:extLst>
                <a:ext uri="{FF2B5EF4-FFF2-40B4-BE49-F238E27FC236}">
                  <a16:creationId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14" y="2401835"/>
              <a:ext cx="53567" cy="231448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ïṣḷíḍè">
              <a:extLst>
                <a:ext uri="{FF2B5EF4-FFF2-40B4-BE49-F238E27FC236}">
                  <a16:creationId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79359" y="916118"/>
              <a:ext cx="45481" cy="244587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ïš1íḋé">
              <a:extLst>
                <a:ext uri="{FF2B5EF4-FFF2-40B4-BE49-F238E27FC236}">
                  <a16:creationId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59249" y="1485137"/>
              <a:ext cx="57610" cy="239534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ślîḑè">
              <a:extLst>
                <a:ext uri="{FF2B5EF4-FFF2-40B4-BE49-F238E27FC236}">
                  <a16:creationId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8228" y="2395771"/>
              <a:ext cx="41438" cy="244587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ïşḷïḓê">
              <a:extLst>
                <a:ext uri="{FF2B5EF4-FFF2-40B4-BE49-F238E27FC236}">
                  <a16:creationId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390" y="-1590"/>
              <a:ext cx="55588" cy="236502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ïšlïḋè">
              <a:extLst>
                <a:ext uri="{FF2B5EF4-FFF2-40B4-BE49-F238E27FC236}">
                  <a16:creationId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7279" y="2404867"/>
              <a:ext cx="42449" cy="231448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slidè">
              <a:extLst>
                <a:ext uri="{FF2B5EF4-FFF2-40B4-BE49-F238E27FC236}">
                  <a16:creationId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652" y="914096"/>
              <a:ext cx="52556" cy="244587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ļiďê">
              <a:extLst>
                <a:ext uri="{FF2B5EF4-FFF2-40B4-BE49-F238E27FC236}">
                  <a16:creationId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9839" y="2390717"/>
              <a:ext cx="48513" cy="247619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iṡḻiḑe">
              <a:extLst>
                <a:ext uri="{FF2B5EF4-FFF2-40B4-BE49-F238E27FC236}">
                  <a16:creationId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2450" y="2291669"/>
              <a:ext cx="220331" cy="126336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îṩlîḑe">
              <a:extLst>
                <a:ext uri="{FF2B5EF4-FFF2-40B4-BE49-F238E27FC236}">
                  <a16:creationId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Sḷïḑé">
              <a:extLst>
                <a:ext uri="{FF2B5EF4-FFF2-40B4-BE49-F238E27FC236}">
                  <a16:creationId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049" y="-783866"/>
              <a:ext cx="328475" cy="202138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iSļîḋe">
              <a:extLst>
                <a:ext uri="{FF2B5EF4-FFF2-40B4-BE49-F238E27FC236}">
                  <a16:creationId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599" y="-594866"/>
              <a:ext cx="74791" cy="121283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íšlïḓé">
              <a:extLst>
                <a:ext uri="{FF2B5EF4-FFF2-40B4-BE49-F238E27FC236}">
                  <a16:creationId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442" y="1166769"/>
              <a:ext cx="97027" cy="161711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ïṥḻiḑè">
              <a:extLst>
                <a:ext uri="{FF2B5EF4-FFF2-40B4-BE49-F238E27FC236}">
                  <a16:creationId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6458" y="16602"/>
              <a:ext cx="206181" cy="58620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ŝliḋê">
              <a:extLst>
                <a:ext uri="{FF2B5EF4-FFF2-40B4-BE49-F238E27FC236}">
                  <a16:creationId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2105" y="613921"/>
              <a:ext cx="216288" cy="110165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ïśļiḍe">
              <a:extLst>
                <a:ext uri="{FF2B5EF4-FFF2-40B4-BE49-F238E27FC236}">
                  <a16:creationId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2202" y="911064"/>
              <a:ext cx="91973" cy="10410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îṧľïdê">
              <a:extLst>
                <a:ext uri="{FF2B5EF4-FFF2-40B4-BE49-F238E27FC236}">
                  <a16:creationId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4089" y="472424"/>
              <a:ext cx="37396" cy="258737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iṥ1ïḓê">
              <a:extLst>
                <a:ext uri="{FF2B5EF4-FFF2-40B4-BE49-F238E27FC236}">
                  <a16:creationId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6372" y="507798"/>
              <a:ext cx="41438" cy="220331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ŝļïďê">
              <a:extLst>
                <a:ext uri="{FF2B5EF4-FFF2-40B4-BE49-F238E27FC236}">
                  <a16:creationId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519" y="-287616"/>
              <a:ext cx="83888" cy="142508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ŝľídê">
              <a:extLst>
                <a:ext uri="{FF2B5EF4-FFF2-40B4-BE49-F238E27FC236}">
                  <a16:creationId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808" y="2080435"/>
              <a:ext cx="108144" cy="87930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íşḻïḓê">
              <a:extLst>
                <a:ext uri="{FF2B5EF4-FFF2-40B4-BE49-F238E27FC236}">
                  <a16:creationId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9439" y="2183525"/>
              <a:ext cx="96016" cy="108144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ísļíḍe">
              <a:extLst>
                <a:ext uri="{FF2B5EF4-FFF2-40B4-BE49-F238E27FC236}">
                  <a16:creationId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2578" y="2053146"/>
              <a:ext cx="121283" cy="57609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iďe">
              <a:extLst>
                <a:ext uri="{FF2B5EF4-FFF2-40B4-BE49-F238E27FC236}">
                  <a16:creationId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9797" y="1907606"/>
              <a:ext cx="169796" cy="83887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í$ḻíḍè">
              <a:extLst>
                <a:ext uri="{FF2B5EF4-FFF2-40B4-BE49-F238E27FC236}">
                  <a16:creationId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27" y="-602952"/>
              <a:ext cx="55588" cy="10309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i$ľîdé">
              <a:extLst>
                <a:ext uri="{FF2B5EF4-FFF2-40B4-BE49-F238E27FC236}">
                  <a16:creationId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613" y="-20794"/>
              <a:ext cx="143518" cy="10309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îśḷîḑe">
              <a:extLst>
                <a:ext uri="{FF2B5EF4-FFF2-40B4-BE49-F238E27FC236}">
                  <a16:creationId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772" y="-322990"/>
              <a:ext cx="67716" cy="129369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iśḷiḍé">
              <a:extLst>
                <a:ext uri="{FF2B5EF4-FFF2-40B4-BE49-F238E27FC236}">
                  <a16:creationId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6041" y="549237"/>
              <a:ext cx="107134" cy="73781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iṩlîḓe">
              <a:extLst>
                <a:ext uri="{FF2B5EF4-FFF2-40B4-BE49-F238E27FC236}">
                  <a16:creationId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3968" y="2011708"/>
              <a:ext cx="70749" cy="89952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îSḷiďê">
              <a:extLst>
                <a:ext uri="{FF2B5EF4-FFF2-40B4-BE49-F238E27FC236}">
                  <a16:creationId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765" y="1894467"/>
              <a:ext cx="131390" cy="37396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ïšļíḑé">
              <a:extLst>
                <a:ext uri="{FF2B5EF4-FFF2-40B4-BE49-F238E27FC236}">
                  <a16:creationId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599925" y="1929842"/>
              <a:ext cx="70749" cy="74791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îṧḻïḑe">
              <a:extLst>
                <a:ext uri="{FF2B5EF4-FFF2-40B4-BE49-F238E27FC236}">
                  <a16:creationId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788" y="-298734"/>
              <a:ext cx="74791" cy="30321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iṩlidé">
              <a:extLst>
                <a:ext uri="{FF2B5EF4-FFF2-40B4-BE49-F238E27FC236}">
                  <a16:creationId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7324" y="44901"/>
              <a:ext cx="61652" cy="6569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íśḷíḋê">
              <a:extLst>
                <a:ext uri="{FF2B5EF4-FFF2-40B4-BE49-F238E27FC236}">
                  <a16:creationId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175" y="560354"/>
              <a:ext cx="91973" cy="33353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iṥľíde">
              <a:extLst>
                <a:ext uri="{FF2B5EF4-FFF2-40B4-BE49-F238E27FC236}">
                  <a16:creationId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9880" y="609878"/>
              <a:ext cx="28299" cy="6569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ïṡľïḓê">
              <a:extLst>
                <a:ext uri="{FF2B5EF4-FFF2-40B4-BE49-F238E27FC236}">
                  <a16:creationId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4102" y="1934895"/>
              <a:ext cx="28299" cy="74791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îŝļíḍé">
              <a:extLst>
                <a:ext uri="{FF2B5EF4-FFF2-40B4-BE49-F238E27FC236}">
                  <a16:creationId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990" y="1507372"/>
              <a:ext cx="37396" cy="87930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ṡḻiḍè">
              <a:extLst>
                <a:ext uri="{FF2B5EF4-FFF2-40B4-BE49-F238E27FC236}">
                  <a16:creationId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990" y="2282573"/>
              <a:ext cx="89952" cy="2021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ïśḻiďé">
              <a:extLst>
                <a:ext uri="{FF2B5EF4-FFF2-40B4-BE49-F238E27FC236}">
                  <a16:creationId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185" y="1119267"/>
              <a:ext cx="15160" cy="15160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ṥļîde">
              <a:extLst>
                <a:ext uri="{FF2B5EF4-FFF2-40B4-BE49-F238E27FC236}">
                  <a16:creationId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2367" y="800899"/>
              <a:ext cx="15160" cy="15160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iṡļïďe">
              <a:extLst>
                <a:ext uri="{FF2B5EF4-FFF2-40B4-BE49-F238E27FC236}">
                  <a16:creationId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335" y="864572"/>
              <a:ext cx="9096" cy="11118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ï$ḷíḑè">
              <a:extLst>
                <a:ext uri="{FF2B5EF4-FFF2-40B4-BE49-F238E27FC236}">
                  <a16:creationId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330" y="342045"/>
              <a:ext cx="7075" cy="9096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ïSḷiḓê">
              <a:extLst>
                <a:ext uri="{FF2B5EF4-FFF2-40B4-BE49-F238E27FC236}">
                  <a16:creationId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2781" y="23422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is1iḍê">
              <a:extLst>
                <a:ext uri="{FF2B5EF4-FFF2-40B4-BE49-F238E27FC236}">
                  <a16:creationId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2781" y="2338161"/>
              <a:ext cx="7075" cy="404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iṧļîďe">
              <a:extLst>
                <a:ext uri="{FF2B5EF4-FFF2-40B4-BE49-F238E27FC236}">
                  <a16:creationId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sļîḋe">
              <a:extLst>
                <a:ext uri="{FF2B5EF4-FFF2-40B4-BE49-F238E27FC236}">
                  <a16:creationId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407" y="2069317"/>
              <a:ext cx="7075" cy="6064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ïṧľîḋe">
              <a:extLst>
                <a:ext uri="{FF2B5EF4-FFF2-40B4-BE49-F238E27FC236}">
                  <a16:creationId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370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ṡḷîḋê">
              <a:extLst>
                <a:ext uri="{FF2B5EF4-FFF2-40B4-BE49-F238E27FC236}">
                  <a16:creationId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370" y="267254"/>
              <a:ext cx="7075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ïṧḷîḑe">
              <a:extLst>
                <a:ext uri="{FF2B5EF4-FFF2-40B4-BE49-F238E27FC236}">
                  <a16:creationId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4402" y="267254"/>
              <a:ext cx="6064" cy="202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iṧḻïḓe">
              <a:extLst>
                <a:ext uri="{FF2B5EF4-FFF2-40B4-BE49-F238E27FC236}">
                  <a16:creationId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4402" y="267254"/>
              <a:ext cx="404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îḋè">
              <a:extLst>
                <a:ext uri="{FF2B5EF4-FFF2-40B4-BE49-F238E27FC236}">
                  <a16:creationId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2381" y="267254"/>
              <a:ext cx="202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ṩḷîḋê">
              <a:extLst>
                <a:ext uri="{FF2B5EF4-FFF2-40B4-BE49-F238E27FC236}">
                  <a16:creationId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445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íṡḻïḓe">
              <a:extLst>
                <a:ext uri="{FF2B5EF4-FFF2-40B4-BE49-F238E27FC236}">
                  <a16:creationId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370" y="267254"/>
              <a:ext cx="3032" cy="202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ïṩļïďe">
              <a:extLst>
                <a:ext uri="{FF2B5EF4-FFF2-40B4-BE49-F238E27FC236}">
                  <a16:creationId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íṥļîḍè">
              <a:extLst>
                <a:ext uri="{FF2B5EF4-FFF2-40B4-BE49-F238E27FC236}">
                  <a16:creationId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50870" y="369333"/>
              <a:ext cx="369914" cy="121283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$1íde">
              <a:extLst>
                <a:ext uri="{FF2B5EF4-FFF2-40B4-BE49-F238E27FC236}">
                  <a16:creationId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4875" y="245018"/>
              <a:ext cx="95005" cy="75802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şlíďê">
              <a:extLst>
                <a:ext uri="{FF2B5EF4-FFF2-40B4-BE49-F238E27FC236}">
                  <a16:creationId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656" y="296564"/>
              <a:ext cx="92984" cy="78834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sļïḋe">
              <a:extLst>
                <a:ext uri="{FF2B5EF4-FFF2-40B4-BE49-F238E27FC236}">
                  <a16:creationId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6624" y="318799"/>
              <a:ext cx="74791" cy="52556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$1ïḓe">
              <a:extLst>
                <a:ext uri="{FF2B5EF4-FFF2-40B4-BE49-F238E27FC236}">
                  <a16:creationId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8562" y="-1084041"/>
              <a:ext cx="76813" cy="83887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îšlidé">
              <a:extLst>
                <a:ext uri="{FF2B5EF4-FFF2-40B4-BE49-F238E27FC236}">
                  <a16:creationId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4599" y="1652912"/>
              <a:ext cx="74791" cy="60642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ï$ḻíḍe">
              <a:extLst>
                <a:ext uri="{FF2B5EF4-FFF2-40B4-BE49-F238E27FC236}">
                  <a16:creationId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1129" y="-1066860"/>
              <a:ext cx="78834" cy="85909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ïsľîďé">
              <a:extLst>
                <a:ext uri="{FF2B5EF4-FFF2-40B4-BE49-F238E27FC236}">
                  <a16:creationId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9894" y="-945577"/>
              <a:ext cx="131390" cy="77823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ïṣļïḓê">
              <a:extLst>
                <a:ext uri="{FF2B5EF4-FFF2-40B4-BE49-F238E27FC236}">
                  <a16:creationId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033" y="-845518"/>
              <a:ext cx="95005" cy="43460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îṣlíḍe">
              <a:extLst>
                <a:ext uri="{FF2B5EF4-FFF2-40B4-BE49-F238E27FC236}">
                  <a16:creationId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3154" y="377419"/>
              <a:ext cx="60642" cy="53567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íṡľïḓe">
              <a:extLst>
                <a:ext uri="{FF2B5EF4-FFF2-40B4-BE49-F238E27FC236}">
                  <a16:creationId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688" y="300606"/>
              <a:ext cx="40428" cy="54577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ïṧḷíḑé">
              <a:extLst>
                <a:ext uri="{FF2B5EF4-FFF2-40B4-BE49-F238E27FC236}">
                  <a16:creationId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251" y="1709511"/>
              <a:ext cx="70749" cy="61652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ïṣḷîďe">
              <a:extLst>
                <a:ext uri="{FF2B5EF4-FFF2-40B4-BE49-F238E27FC236}">
                  <a16:creationId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5337" y="-923341"/>
              <a:ext cx="74791" cy="63674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îṩľíďe">
              <a:extLst>
                <a:ext uri="{FF2B5EF4-FFF2-40B4-BE49-F238E27FC236}">
                  <a16:creationId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472" y="-992068"/>
              <a:ext cx="83888" cy="62663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1285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"/>
            <a:ext cx="9144000" cy="68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393" y="4548655"/>
            <a:ext cx="9030607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bay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véo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von.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rơm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khéo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léo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b="64444"/>
          <a:stretch/>
        </p:blipFill>
        <p:spPr>
          <a:xfrm>
            <a:off x="-533400" y="0"/>
            <a:ext cx="9905997" cy="45743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1307200"/>
            <a:ext cx="3695703" cy="1783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14503" y="2438400"/>
            <a:ext cx="1125351" cy="10747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72681" y="1498697"/>
            <a:ext cx="913738" cy="9397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3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0937" y="3645875"/>
            <a:ext cx="8966860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mào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bay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véo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von. 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rơm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khéo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léo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1956" y="328194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9627" y="3285411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8163" y="3285411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9271" y="4001754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3562" y="5430671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982" y="3999911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9415" y="5421136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3108960"/>
            <a:ext cx="384372" cy="3745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61923" y="3941966"/>
            <a:ext cx="376477" cy="32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46482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7770593" y="4589491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102911" y="3340521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981646" y="3371015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787337" y="396683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876301" y="3963953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718385" y="472470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766133" y="469647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130236" y="4688946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219200" y="4724710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13424" r="12662" b="8852"/>
          <a:stretch/>
        </p:blipFill>
        <p:spPr>
          <a:xfrm>
            <a:off x="-2378321" y="-76200"/>
            <a:ext cx="2489258" cy="259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4075" r="33333" b="12963"/>
          <a:stretch/>
        </p:blipFill>
        <p:spPr>
          <a:xfrm>
            <a:off x="3490644" y="234035"/>
            <a:ext cx="2025732" cy="246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0000" r="26667" b="6667"/>
          <a:stretch/>
        </p:blipFill>
        <p:spPr>
          <a:xfrm>
            <a:off x="5901391" y="223902"/>
            <a:ext cx="2870134" cy="2460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71174" cy="40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7620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1. </a:t>
            </a:r>
            <a:r>
              <a:rPr lang="en-US" sz="4000" dirty="0" err="1">
                <a:solidFill>
                  <a:srgbClr val="000000"/>
                </a:solidFill>
              </a:rPr>
              <a:t>kẹo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kéo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gáo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nhựa</a:t>
            </a:r>
            <a:r>
              <a:rPr lang="en-US" sz="4000" dirty="0">
                <a:solidFill>
                  <a:srgbClr val="000000"/>
                </a:solidFill>
              </a:rPr>
              <a:t>, 	</a:t>
            </a:r>
            <a:r>
              <a:rPr lang="en-US" sz="4000" dirty="0" err="1" smtClean="0">
                <a:solidFill>
                  <a:srgbClr val="000000"/>
                </a:solidFill>
              </a:rPr>
              <a:t>cây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gạo</a:t>
            </a:r>
            <a:r>
              <a:rPr lang="en-US" sz="4000" dirty="0">
                <a:solidFill>
                  <a:srgbClr val="000000"/>
                </a:solidFill>
              </a:rPr>
              <a:t>, 	</a:t>
            </a:r>
            <a:r>
              <a:rPr lang="en-US" sz="4000" dirty="0" err="1">
                <a:solidFill>
                  <a:srgbClr val="000000"/>
                </a:solidFill>
              </a:rPr>
              <a:t>khéo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tay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quả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táo</a:t>
            </a:r>
            <a:r>
              <a:rPr lang="en-US" sz="4000" dirty="0" smtClean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tờ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báo</a:t>
            </a:r>
            <a:r>
              <a:rPr lang="en-US" sz="4000" dirty="0" smtClean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cô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giáo</a:t>
            </a:r>
            <a:r>
              <a:rPr lang="en-US" sz="4000" dirty="0">
                <a:solidFill>
                  <a:srgbClr val="000000"/>
                </a:solidFill>
              </a:rPr>
              <a:t>,	 </a:t>
            </a:r>
            <a:r>
              <a:rPr lang="en-US" sz="4000" dirty="0" err="1">
                <a:solidFill>
                  <a:srgbClr val="000000"/>
                </a:solidFill>
              </a:rPr>
              <a:t>lời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chào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thể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thao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gió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bão,chào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cờ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leo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trèo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</a:rPr>
              <a:t>chú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mèo,kéo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co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 </a:t>
            </a:r>
            <a:r>
              <a:rPr lang="en-US" sz="4000" dirty="0" smtClean="0">
                <a:solidFill>
                  <a:srgbClr val="000000"/>
                </a:solidFill>
              </a:rPr>
              <a:t>2</a:t>
            </a:r>
            <a:r>
              <a:rPr lang="en-US" sz="4000" dirty="0">
                <a:solidFill>
                  <a:srgbClr val="000000"/>
                </a:solidFill>
              </a:rPr>
              <a:t>.  - </a:t>
            </a:r>
            <a:r>
              <a:rPr lang="en-US" sz="4000" dirty="0" err="1">
                <a:solidFill>
                  <a:srgbClr val="000000"/>
                </a:solidFill>
              </a:rPr>
              <a:t>Trâu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ơi</a:t>
            </a:r>
            <a:r>
              <a:rPr lang="en-US" sz="4000" dirty="0">
                <a:solidFill>
                  <a:srgbClr val="000000"/>
                </a:solidFill>
              </a:rPr>
              <a:t> ta </a:t>
            </a:r>
            <a:r>
              <a:rPr lang="en-US" sz="4000" dirty="0" err="1">
                <a:solidFill>
                  <a:srgbClr val="000000"/>
                </a:solidFill>
              </a:rPr>
              <a:t>bảo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trâu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này</a:t>
            </a:r>
            <a:r>
              <a:rPr lang="en-US" sz="4000" dirty="0">
                <a:solidFill>
                  <a:srgbClr val="000000"/>
                </a:solidFill>
              </a:rPr>
              <a:t>,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       </a:t>
            </a:r>
            <a:r>
              <a:rPr lang="en-US" sz="4000" dirty="0" err="1">
                <a:solidFill>
                  <a:srgbClr val="000000"/>
                </a:solidFill>
              </a:rPr>
              <a:t>Trâu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ăn</a:t>
            </a:r>
            <a:r>
              <a:rPr lang="en-US" sz="4000" dirty="0">
                <a:solidFill>
                  <a:srgbClr val="000000"/>
                </a:solidFill>
              </a:rPr>
              <a:t> no </a:t>
            </a:r>
            <a:r>
              <a:rPr lang="en-US" sz="4000" dirty="0" err="1">
                <a:solidFill>
                  <a:srgbClr val="000000"/>
                </a:solidFill>
              </a:rPr>
              <a:t>cỏ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trâu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cày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với</a:t>
            </a:r>
            <a:r>
              <a:rPr lang="en-US" sz="4000" dirty="0">
                <a:solidFill>
                  <a:srgbClr val="000000"/>
                </a:solidFill>
              </a:rPr>
              <a:t> ta.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      -  </a:t>
            </a:r>
            <a:r>
              <a:rPr lang="en-US" sz="4000" dirty="0" err="1">
                <a:solidFill>
                  <a:srgbClr val="000000"/>
                </a:solidFill>
              </a:rPr>
              <a:t>Bé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ngồi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thổi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sáo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- </a:t>
            </a:r>
            <a:r>
              <a:rPr lang="en-US" sz="4000" dirty="0" err="1">
                <a:solidFill>
                  <a:srgbClr val="000000"/>
                </a:solidFill>
              </a:rPr>
              <a:t>Chú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bộ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đội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có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mũ</a:t>
            </a:r>
            <a:r>
              <a:rPr lang="en-US" sz="4000" dirty="0">
                <a:solidFill>
                  <a:srgbClr val="000000"/>
                </a:solidFill>
              </a:rPr>
              <a:t> tai </a:t>
            </a:r>
            <a:r>
              <a:rPr lang="en-US" sz="4000" dirty="0" err="1">
                <a:solidFill>
                  <a:srgbClr val="000000"/>
                </a:solidFill>
              </a:rPr>
              <a:t>bèo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- </a:t>
            </a:r>
            <a:r>
              <a:rPr lang="en-US" sz="4000" dirty="0" err="1">
                <a:solidFill>
                  <a:srgbClr val="000000"/>
                </a:solidFill>
              </a:rPr>
              <a:t>Nhà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bà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nội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có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cây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và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cây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vải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đã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ra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quả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 </a:t>
            </a:r>
            <a:r>
              <a:rPr lang="en-US" sz="4000" dirty="0" smtClean="0">
                <a:solidFill>
                  <a:srgbClr val="000000"/>
                </a:solidFill>
              </a:rPr>
              <a:t>3</a:t>
            </a:r>
            <a:r>
              <a:rPr lang="en-US" sz="4000" dirty="0">
                <a:solidFill>
                  <a:srgbClr val="000000"/>
                </a:solidFill>
              </a:rPr>
              <a:t>. </a:t>
            </a:r>
            <a:r>
              <a:rPr lang="en-US" sz="4000" dirty="0" err="1">
                <a:solidFill>
                  <a:srgbClr val="000000"/>
                </a:solidFill>
              </a:rPr>
              <a:t>Bố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mẹ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Hải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chơi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sở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thú</a:t>
            </a:r>
            <a:r>
              <a:rPr lang="en-US" sz="4000" dirty="0">
                <a:solidFill>
                  <a:srgbClr val="000000"/>
                </a:solidFill>
              </a:rPr>
              <a:t>. ở </a:t>
            </a:r>
            <a:r>
              <a:rPr lang="en-US" sz="4000" dirty="0" err="1">
                <a:solidFill>
                  <a:srgbClr val="000000"/>
                </a:solidFill>
              </a:rPr>
              <a:t>đó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có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báo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voi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hổ</a:t>
            </a:r>
            <a:r>
              <a:rPr lang="en-US" sz="4000" dirty="0">
                <a:solidFill>
                  <a:srgbClr val="000000"/>
                </a:solidFill>
              </a:rPr>
              <a:t>. </a:t>
            </a:r>
            <a:r>
              <a:rPr lang="en-US" sz="4000" dirty="0" err="1">
                <a:solidFill>
                  <a:srgbClr val="000000"/>
                </a:solidFill>
              </a:rPr>
              <a:t>Bố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bảo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Hải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phải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chú</a:t>
            </a:r>
            <a:r>
              <a:rPr lang="en-US" sz="4000" dirty="0">
                <a:solidFill>
                  <a:srgbClr val="000000"/>
                </a:solidFill>
              </a:rPr>
              <a:t> ý </a:t>
            </a:r>
            <a:r>
              <a:rPr lang="en-US" sz="4000" dirty="0" err="1">
                <a:solidFill>
                  <a:srgbClr val="000000"/>
                </a:solidFill>
              </a:rPr>
              <a:t>vì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nó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thú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dữ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76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548" y="1667164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180" y="1657928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2594" y="1667164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8698" y="1657928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2504" y="1667164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3999" y="1657928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1948874" y="2893288"/>
            <a:ext cx="5334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3151905" y="2893288"/>
            <a:ext cx="5334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4336464" y="2904831"/>
            <a:ext cx="5334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5534878" y="2879427"/>
            <a:ext cx="5334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6728685" y="2879427"/>
            <a:ext cx="5334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7920179" y="2890970"/>
            <a:ext cx="5334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813" r="60000" b="23816"/>
          <a:stretch/>
        </p:blipFill>
        <p:spPr>
          <a:xfrm>
            <a:off x="3733786" y="4105564"/>
            <a:ext cx="2895600" cy="895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562" r="70001" b="6251"/>
          <a:stretch/>
        </p:blipFill>
        <p:spPr>
          <a:xfrm>
            <a:off x="3142669" y="5025896"/>
            <a:ext cx="1981200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562" r="70001" b="22501"/>
          <a:stretch/>
        </p:blipFill>
        <p:spPr>
          <a:xfrm>
            <a:off x="3726876" y="5007424"/>
            <a:ext cx="1981200" cy="457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562" r="70001" b="6251"/>
          <a:stretch/>
        </p:blipFill>
        <p:spPr>
          <a:xfrm>
            <a:off x="5521014" y="5021048"/>
            <a:ext cx="1981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915400" cy="5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9457" r="-831" b="-220"/>
          <a:stretch/>
        </p:blipFill>
        <p:spPr>
          <a:xfrm>
            <a:off x="0" y="152400"/>
            <a:ext cx="9220200" cy="6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4.8|4.8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|8.6|118.2|13|10.6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CCDDE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65</Words>
  <Application>Microsoft Office PowerPoint</Application>
  <PresentationFormat>On-screen Show (4:3)</PresentationFormat>
  <Paragraphs>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SimSun</vt:lpstr>
      <vt:lpstr>SimSun</vt:lpstr>
      <vt:lpstr>#9Slide07 IcielCadena</vt:lpstr>
      <vt:lpstr>.VnAvant</vt:lpstr>
      <vt:lpstr>Arial-SGK-TV</vt:lpstr>
      <vt:lpstr>Calibri</vt:lpstr>
      <vt:lpstr>Calibri Light</vt:lpstr>
      <vt:lpstr>等线</vt:lpstr>
      <vt:lpstr>HP001 4H</vt:lpstr>
      <vt:lpstr>Tahoma</vt:lpstr>
      <vt:lpstr>方正稚艺简体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76</cp:revision>
  <dcterms:created xsi:type="dcterms:W3CDTF">2020-08-12T07:49:48Z</dcterms:created>
  <dcterms:modified xsi:type="dcterms:W3CDTF">2021-11-16T13:06:25Z</dcterms:modified>
</cp:coreProperties>
</file>