
<file path=[Content_Types].xml><?xml version="1.0" encoding="utf-8"?>
<Types xmlns="http://schemas.openxmlformats.org/package/2006/content-types">
  <Default Extension="png" ContentType="image/png"/>
  <Default Extension="mp3" ContentType="audio/mpe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3" r:id="rId2"/>
    <p:sldMasterId id="2147483705" r:id="rId3"/>
    <p:sldMasterId id="2147483717" r:id="rId4"/>
  </p:sldMasterIdLst>
  <p:sldIdLst>
    <p:sldId id="329" r:id="rId5"/>
    <p:sldId id="350" r:id="rId6"/>
    <p:sldId id="280" r:id="rId7"/>
    <p:sldId id="282" r:id="rId8"/>
    <p:sldId id="281" r:id="rId9"/>
    <p:sldId id="284" r:id="rId10"/>
    <p:sldId id="258" r:id="rId11"/>
    <p:sldId id="283" r:id="rId12"/>
    <p:sldId id="256" r:id="rId13"/>
    <p:sldId id="262" r:id="rId14"/>
    <p:sldId id="338" r:id="rId15"/>
    <p:sldId id="339" r:id="rId16"/>
    <p:sldId id="340" r:id="rId17"/>
    <p:sldId id="342" r:id="rId18"/>
    <p:sldId id="328" r:id="rId19"/>
    <p:sldId id="327" r:id="rId20"/>
    <p:sldId id="343" r:id="rId21"/>
    <p:sldId id="344" r:id="rId22"/>
    <p:sldId id="345" r:id="rId23"/>
    <p:sldId id="346" r:id="rId24"/>
    <p:sldId id="347" r:id="rId25"/>
    <p:sldId id="348" r:id="rId26"/>
    <p:sldId id="349" r:id="rId27"/>
    <p:sldId id="322" r:id="rId28"/>
    <p:sldId id="337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89A"/>
    <a:srgbClr val="0000CC"/>
    <a:srgbClr val="59C030"/>
    <a:srgbClr val="ACD868"/>
    <a:srgbClr val="F6B843"/>
    <a:srgbClr val="66E5B9"/>
    <a:srgbClr val="F0C9BF"/>
    <a:srgbClr val="F5A45F"/>
    <a:srgbClr val="FFED8E"/>
    <a:srgbClr val="B2E3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69" autoAdjust="0"/>
    <p:restoredTop sz="94660"/>
  </p:normalViewPr>
  <p:slideViewPr>
    <p:cSldViewPr snapToGrid="0">
      <p:cViewPr varScale="1">
        <p:scale>
          <a:sx n="73" d="100"/>
          <a:sy n="73" d="100"/>
        </p:scale>
        <p:origin x="2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665672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8294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449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8236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27718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911211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915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45247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92628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6747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6886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17F1A-B1E3-478D-9B84-95D6BA6DE76A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78266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869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33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06872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61719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19/11/2021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9582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19/11/2021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3310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19/11/2021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6223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73520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19/11/2021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0166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551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/>
              <a:t>19/11/2021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35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4136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8279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491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6783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17295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8985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3139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034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2684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36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642644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040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91" r:id="rId6"/>
    <p:sldLayoutId id="2147483662" r:id="rId7"/>
    <p:sldLayoutId id="2147483663" r:id="rId8"/>
    <p:sldLayoutId id="2147483664" r:id="rId9"/>
    <p:sldLayoutId id="2147483665" r:id="rId10"/>
    <p:sldLayoutId id="2147483675" r:id="rId11"/>
    <p:sldLayoutId id="2147483692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17F1A-B1E3-478D-9B84-95D6BA6DE76A}" type="datetimeFigureOut">
              <a:rPr lang="vi-VN" smtClean="0"/>
              <a:t>19/11/2021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E1352-6B8E-422A-92F7-914EFC26857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70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/>
              <a:t>19/11/2021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114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00D40-447B-4679-94CF-9B596069A8B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DB2840-3C88-4F35-8072-E8F0B5FBBA1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76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9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microsoft.com/office/2007/relationships/hdphoto" Target="../media/hdphoto7.wdp"/><Relationship Id="rId18" Type="http://schemas.openxmlformats.org/officeDocument/2006/relationships/image" Target="../media/image27.jpe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microsoft.com/office/2007/relationships/media" Target="../media/media3.m4a"/><Relationship Id="rId16" Type="http://schemas.openxmlformats.org/officeDocument/2006/relationships/image" Target="../media/image25.png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microsoft.com/office/2007/relationships/hdphoto" Target="../media/hdphoto6.wdp"/><Relationship Id="rId5" Type="http://schemas.microsoft.com/office/2007/relationships/hdphoto" Target="../media/hdphoto4.wdp"/><Relationship Id="rId15" Type="http://schemas.microsoft.com/office/2007/relationships/hdphoto" Target="../media/hdphoto8.wdp"/><Relationship Id="rId10" Type="http://schemas.openxmlformats.org/officeDocument/2006/relationships/image" Target="../media/image22.png"/><Relationship Id="rId19" Type="http://schemas.openxmlformats.org/officeDocument/2006/relationships/image" Target="../media/image16.png"/><Relationship Id="rId4" Type="http://schemas.openxmlformats.org/officeDocument/2006/relationships/image" Target="../media/image18.png"/><Relationship Id="rId9" Type="http://schemas.microsoft.com/office/2007/relationships/hdphoto" Target="../media/hdphoto5.wdp"/><Relationship Id="rId1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" Target="slide3.xml"/><Relationship Id="rId7" Type="http://schemas.microsoft.com/office/2007/relationships/hdphoto" Target="../media/hdphoto3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9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0AB5A69-BD9B-4192-904F-7065F7BE6CA6}"/>
              </a:ext>
            </a:extLst>
          </p:cNvPr>
          <p:cNvSpPr txBox="1"/>
          <p:nvPr/>
        </p:nvSpPr>
        <p:spPr>
          <a:xfrm flipH="1">
            <a:off x="3432314" y="2637183"/>
            <a:ext cx="55997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UTM Avo" panose="0204060305050602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66007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AEFCA8-EB03-429C-803B-C1C653337C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68" y="992808"/>
            <a:ext cx="6751076" cy="351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39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623418-87A2-4DEC-AFD9-00EA15772BA7}"/>
              </a:ext>
            </a:extLst>
          </p:cNvPr>
          <p:cNvSpPr/>
          <p:nvPr/>
        </p:nvSpPr>
        <p:spPr>
          <a:xfrm>
            <a:off x="1073427" y="3329994"/>
            <a:ext cx="1786311" cy="930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DBB0A6-99B2-48BC-B751-4D39502DA7C8}"/>
              </a:ext>
            </a:extLst>
          </p:cNvPr>
          <p:cNvSpPr/>
          <p:nvPr/>
        </p:nvSpPr>
        <p:spPr>
          <a:xfrm>
            <a:off x="1073427" y="1667653"/>
            <a:ext cx="1786311" cy="930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67A963A-674D-4B4A-BC73-A1D53504A19A}"/>
              </a:ext>
            </a:extLst>
          </p:cNvPr>
          <p:cNvSpPr/>
          <p:nvPr/>
        </p:nvSpPr>
        <p:spPr>
          <a:xfrm>
            <a:off x="2859738" y="1667652"/>
            <a:ext cx="1786311" cy="930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C26AF75-C7A6-445F-AC9A-6FB822EC2EBD}"/>
              </a:ext>
            </a:extLst>
          </p:cNvPr>
          <p:cNvSpPr/>
          <p:nvPr/>
        </p:nvSpPr>
        <p:spPr>
          <a:xfrm>
            <a:off x="4646050" y="1667651"/>
            <a:ext cx="1786311" cy="930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CC8D455-1907-4179-ACA8-E0EBD19F8CC5}"/>
              </a:ext>
            </a:extLst>
          </p:cNvPr>
          <p:cNvSpPr/>
          <p:nvPr/>
        </p:nvSpPr>
        <p:spPr>
          <a:xfrm>
            <a:off x="6419339" y="1667650"/>
            <a:ext cx="1786311" cy="930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2B02F2B-AB7E-44E1-9A3F-43053CB2FC34}"/>
              </a:ext>
            </a:extLst>
          </p:cNvPr>
          <p:cNvSpPr/>
          <p:nvPr/>
        </p:nvSpPr>
        <p:spPr>
          <a:xfrm>
            <a:off x="8205650" y="1667649"/>
            <a:ext cx="1786311" cy="930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198A09F-6C8B-4EF2-B405-368D246DD5D5}"/>
              </a:ext>
            </a:extLst>
          </p:cNvPr>
          <p:cNvSpPr/>
          <p:nvPr/>
        </p:nvSpPr>
        <p:spPr>
          <a:xfrm>
            <a:off x="2859739" y="3328159"/>
            <a:ext cx="1786311" cy="930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561FE17-0DDD-4C74-A5D0-1D930126E63A}"/>
              </a:ext>
            </a:extLst>
          </p:cNvPr>
          <p:cNvSpPr/>
          <p:nvPr/>
        </p:nvSpPr>
        <p:spPr>
          <a:xfrm>
            <a:off x="4668802" y="3301655"/>
            <a:ext cx="1786311" cy="930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328E1E-929F-4335-AE74-40F836BECA0B}"/>
              </a:ext>
            </a:extLst>
          </p:cNvPr>
          <p:cNvSpPr/>
          <p:nvPr/>
        </p:nvSpPr>
        <p:spPr>
          <a:xfrm>
            <a:off x="6455113" y="3301654"/>
            <a:ext cx="1786311" cy="93017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CA8044-1ED9-42B1-B952-79EE45616829}"/>
              </a:ext>
            </a:extLst>
          </p:cNvPr>
          <p:cNvSpPr txBox="1"/>
          <p:nvPr/>
        </p:nvSpPr>
        <p:spPr>
          <a:xfrm>
            <a:off x="1422581" y="1073339"/>
            <a:ext cx="9161309" cy="3158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vi-VN" sz="5400" dirty="0">
                <a:solidFill>
                  <a:srgbClr val="0000CC"/>
                </a:solidFill>
              </a:rPr>
              <a:t>củi    </a:t>
            </a:r>
            <a:r>
              <a:rPr lang="en-US" sz="5400" dirty="0">
                <a:solidFill>
                  <a:srgbClr val="0000CC"/>
                </a:solidFill>
              </a:rPr>
              <a:t> </a:t>
            </a:r>
            <a:r>
              <a:rPr lang="vi-VN" sz="5400" dirty="0">
                <a:solidFill>
                  <a:srgbClr val="0000CC"/>
                </a:solidFill>
              </a:rPr>
              <a:t>cửi   chào  đẽo   rau</a:t>
            </a:r>
          </a:p>
          <a:p>
            <a:pPr>
              <a:lnSpc>
                <a:spcPct val="200000"/>
              </a:lnSpc>
            </a:pPr>
            <a:r>
              <a:rPr lang="vi-VN" sz="5400" dirty="0">
                <a:solidFill>
                  <a:srgbClr val="0000CC"/>
                </a:solidFill>
              </a:rPr>
              <a:t>câu   rêu     dịu    sưu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1BBBB6-B8C3-4A5E-9FB4-6247BE1C49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2" y="181171"/>
            <a:ext cx="1786311" cy="93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C60A83-9CB7-445A-99E3-CD156FB4840A}"/>
              </a:ext>
            </a:extLst>
          </p:cNvPr>
          <p:cNvSpPr txBox="1"/>
          <p:nvPr/>
        </p:nvSpPr>
        <p:spPr>
          <a:xfrm>
            <a:off x="1469113" y="3611294"/>
            <a:ext cx="6904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5D3BDB-D3B2-42E2-A341-F7754578345B}"/>
              </a:ext>
            </a:extLst>
          </p:cNvPr>
          <p:cNvSpPr txBox="1"/>
          <p:nvPr/>
        </p:nvSpPr>
        <p:spPr>
          <a:xfrm rot="112218">
            <a:off x="2287690" y="4398162"/>
            <a:ext cx="474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Quicksand Medium" panose="00000600000000000000" pitchFamily="2" charset="0"/>
              </a:rPr>
              <a:t>B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2C15F-014E-4FE0-A9C8-C4FF6BB0F4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50" b="16019"/>
          <a:stretch/>
        </p:blipFill>
        <p:spPr>
          <a:xfrm>
            <a:off x="781878" y="583019"/>
            <a:ext cx="10363200" cy="53273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47C942-4866-412D-BB7B-E0178C45232A}"/>
              </a:ext>
            </a:extLst>
          </p:cNvPr>
          <p:cNvSpPr txBox="1"/>
          <p:nvPr/>
        </p:nvSpPr>
        <p:spPr>
          <a:xfrm rot="20552037">
            <a:off x="1847759" y="2401094"/>
            <a:ext cx="1956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17FBB"/>
                </a:solidFill>
                <a:latin typeface="UTM Avo" panose="02040603050506020204" pitchFamily="18" charset="0"/>
              </a:rPr>
              <a:t>khâu vá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CAB937-2DCB-45D7-A794-BEA2B0A6F033}"/>
              </a:ext>
            </a:extLst>
          </p:cNvPr>
          <p:cNvSpPr txBox="1"/>
          <p:nvPr/>
        </p:nvSpPr>
        <p:spPr>
          <a:xfrm rot="1031339">
            <a:off x="1390784" y="4207985"/>
            <a:ext cx="15375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3DAD60"/>
                </a:solidFill>
                <a:latin typeface="UTM Avo" panose="02040603050506020204" pitchFamily="18" charset="0"/>
              </a:rPr>
              <a:t>vui vẻ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2A2C6A-1E78-4296-A6FC-681C60A585A5}"/>
              </a:ext>
            </a:extLst>
          </p:cNvPr>
          <p:cNvSpPr txBox="1"/>
          <p:nvPr/>
        </p:nvSpPr>
        <p:spPr>
          <a:xfrm rot="21146888">
            <a:off x="3343992" y="3708706"/>
            <a:ext cx="1571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F3A78"/>
                </a:solidFill>
                <a:latin typeface="UTM Avo" panose="02040603050506020204" pitchFamily="18" charset="0"/>
              </a:rPr>
              <a:t>kêu gọi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5D0E65-1462-41DF-9914-7CCAC3469263}"/>
              </a:ext>
            </a:extLst>
          </p:cNvPr>
          <p:cNvSpPr txBox="1"/>
          <p:nvPr/>
        </p:nvSpPr>
        <p:spPr>
          <a:xfrm rot="279856">
            <a:off x="4408589" y="2466464"/>
            <a:ext cx="15347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29B794"/>
                </a:solidFill>
                <a:latin typeface="UTM Avo" panose="02040603050506020204" pitchFamily="18" charset="0"/>
              </a:rPr>
              <a:t>gửi quà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A69CF7-07A7-4C3E-92D3-BDBE61EA28E5}"/>
              </a:ext>
            </a:extLst>
          </p:cNvPr>
          <p:cNvSpPr txBox="1"/>
          <p:nvPr/>
        </p:nvSpPr>
        <p:spPr>
          <a:xfrm rot="1214680">
            <a:off x="5173307" y="4362081"/>
            <a:ext cx="1845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4AB4EE"/>
                </a:solidFill>
                <a:latin typeface="UTM Avo" panose="02040603050506020204" pitchFamily="18" charset="0"/>
              </a:rPr>
              <a:t>chịu khó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CDD9D3-E39C-4E81-B303-3D7A7D52D127}"/>
              </a:ext>
            </a:extLst>
          </p:cNvPr>
          <p:cNvSpPr txBox="1"/>
          <p:nvPr/>
        </p:nvSpPr>
        <p:spPr>
          <a:xfrm rot="21245596">
            <a:off x="6775770" y="3418553"/>
            <a:ext cx="17894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04977"/>
                </a:solidFill>
                <a:latin typeface="UTM Avo" panose="02040603050506020204" pitchFamily="18" charset="0"/>
              </a:rPr>
              <a:t>cây cau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E58EF7-4290-4855-91CE-3068FB0DFC72}"/>
              </a:ext>
            </a:extLst>
          </p:cNvPr>
          <p:cNvSpPr txBox="1"/>
          <p:nvPr/>
        </p:nvSpPr>
        <p:spPr>
          <a:xfrm rot="545029">
            <a:off x="9110625" y="2621091"/>
            <a:ext cx="152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15AF71"/>
                </a:solidFill>
                <a:latin typeface="UTM Avo" panose="02040603050506020204" pitchFamily="18" charset="0"/>
              </a:rPr>
              <a:t>kéo co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B6E369-99B5-4C89-89B7-25352FF5DBDB}"/>
              </a:ext>
            </a:extLst>
          </p:cNvPr>
          <p:cNvSpPr txBox="1"/>
          <p:nvPr/>
        </p:nvSpPr>
        <p:spPr>
          <a:xfrm rot="20625741">
            <a:off x="8776943" y="4414647"/>
            <a:ext cx="1535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F246D"/>
                </a:solidFill>
                <a:latin typeface="UTM Avo" panose="02040603050506020204" pitchFamily="18" charset="0"/>
              </a:rPr>
              <a:t>mưu trí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2927CD-3C9B-4065-9F43-FE27486E7481}"/>
              </a:ext>
            </a:extLst>
          </p:cNvPr>
          <p:cNvSpPr txBox="1"/>
          <p:nvPr/>
        </p:nvSpPr>
        <p:spPr>
          <a:xfrm rot="1089294">
            <a:off x="6636598" y="2018910"/>
            <a:ext cx="2067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F3A78"/>
                </a:solidFill>
                <a:latin typeface="UTM Avo" panose="02040603050506020204" pitchFamily="18" charset="0"/>
              </a:rPr>
              <a:t>ngôi sao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3D68D0C-9DE4-4820-9092-CDCFCD55D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2" y="181171"/>
            <a:ext cx="1786311" cy="93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3">
            <a:extLst>
              <a:ext uri="{FF2B5EF4-FFF2-40B4-BE49-F238E27FC236}">
                <a16:creationId xmlns:a16="http://schemas.microsoft.com/office/drawing/2014/main" id="{A6F51771-7235-4E98-866E-DB1A5D228609}"/>
              </a:ext>
            </a:extLst>
          </p:cNvPr>
          <p:cNvSpPr/>
          <p:nvPr/>
        </p:nvSpPr>
        <p:spPr>
          <a:xfrm>
            <a:off x="914401" y="1111348"/>
            <a:ext cx="10045148" cy="4469440"/>
          </a:xfrm>
          <a:prstGeom prst="roundRect">
            <a:avLst/>
          </a:prstGeom>
          <a:solidFill>
            <a:srgbClr val="FFF89A"/>
          </a:solidFill>
          <a:ln>
            <a:solidFill>
              <a:srgbClr val="05BD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000" dirty="0">
                <a:solidFill>
                  <a:srgbClr val="0000CC"/>
                </a:solidFill>
                <a:latin typeface="Quicksand Medium" panose="00000600000000000000" pitchFamily="2" charset="0"/>
              </a:rPr>
              <a:t>    </a:t>
            </a:r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</a:rPr>
              <a:t>Nghỉ hè, nhà Hà đi Tam Đảo. </a:t>
            </a:r>
            <a:r>
              <a:rPr lang="en-US" sz="3600" dirty="0" err="1">
                <a:solidFill>
                  <a:srgbClr val="0000CC"/>
                </a:solidFill>
                <a:latin typeface="UTM Avo" panose="02040603050506020204" pitchFamily="18" charset="0"/>
              </a:rPr>
              <a:t>Khi</a:t>
            </a:r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UTM Avo" panose="02040603050506020204" pitchFamily="18" charset="0"/>
              </a:rPr>
              <a:t>tán</a:t>
            </a:r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</a:rPr>
              <a:t> cây, ngọn cỏ còn thiu thiu ngủ, Hà đã dậy ngắm mây mù. Đến trưa, trời như vào thu. Mùa hè ở Tam Đảo quả là dễ chịu.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3D829A-48B9-47AD-8EE4-32662B46E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72" y="181171"/>
            <a:ext cx="1786311" cy="93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375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EC9E2C5C-0476-423D-8A40-72E1F2A37EDB}"/>
              </a:ext>
            </a:extLst>
          </p:cNvPr>
          <p:cNvSpPr/>
          <p:nvPr/>
        </p:nvSpPr>
        <p:spPr>
          <a:xfrm>
            <a:off x="1849290" y="1946607"/>
            <a:ext cx="8493419" cy="242008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14AFE6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Tàu neo đậu ven bờ</a:t>
            </a:r>
            <a:r>
              <a:rPr lang="vi-VN" sz="6000" dirty="0">
                <a:solidFill>
                  <a:srgbClr val="14AFE6"/>
                </a:solidFill>
                <a:latin typeface="Quicksand Medium" panose="0000060000000000000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6000" dirty="0">
              <a:solidFill>
                <a:srgbClr val="14AFE6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80B1B90-93C2-4B00-8CE6-65F4B90857B7}"/>
              </a:ext>
            </a:extLst>
          </p:cNvPr>
          <p:cNvGrpSpPr/>
          <p:nvPr/>
        </p:nvGrpSpPr>
        <p:grpSpPr>
          <a:xfrm>
            <a:off x="538579" y="255398"/>
            <a:ext cx="2457525" cy="1185020"/>
            <a:chOff x="538579" y="255398"/>
            <a:chExt cx="2457525" cy="11850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5E29FAB-072F-4AAB-873C-EFEC3A5323F0}"/>
                </a:ext>
              </a:extLst>
            </p:cNvPr>
            <p:cNvGrpSpPr/>
            <p:nvPr/>
          </p:nvGrpSpPr>
          <p:grpSpPr>
            <a:xfrm>
              <a:off x="538579" y="255398"/>
              <a:ext cx="2457525" cy="1185020"/>
              <a:chOff x="3307171" y="2137972"/>
              <a:chExt cx="4498360" cy="2286000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15EFFFB2-D81D-4F0A-95DD-A5B847C2A0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716"/>
              <a:stretch/>
            </p:blipFill>
            <p:spPr>
              <a:xfrm>
                <a:off x="4916556" y="2137972"/>
                <a:ext cx="2888975" cy="22860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5A4AA25F-5467-4C36-9BCD-B01FF665C2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" r="78111"/>
              <a:stretch/>
            </p:blipFill>
            <p:spPr>
              <a:xfrm>
                <a:off x="3307171" y="2137972"/>
                <a:ext cx="1609385" cy="2286000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826CA1-3C71-46A7-B9ED-6465B423F20E}"/>
                </a:ext>
              </a:extLst>
            </p:cNvPr>
            <p:cNvGrpSpPr/>
            <p:nvPr/>
          </p:nvGrpSpPr>
          <p:grpSpPr>
            <a:xfrm>
              <a:off x="702365" y="493965"/>
              <a:ext cx="828261" cy="707886"/>
              <a:chOff x="4956313" y="577575"/>
              <a:chExt cx="828261" cy="707886"/>
            </a:xfrm>
          </p:grpSpPr>
          <p:sp>
            <p:nvSpPr>
              <p:cNvPr id="6" name="Oval 5">
                <a:extLst>
                  <a:ext uri="{FF2B5EF4-FFF2-40B4-BE49-F238E27FC236}">
                    <a16:creationId xmlns:a16="http://schemas.microsoft.com/office/drawing/2014/main" id="{7759364D-128E-4CCB-9694-80A18A30EF51}"/>
                  </a:ext>
                </a:extLst>
              </p:cNvPr>
              <p:cNvSpPr/>
              <p:nvPr/>
            </p:nvSpPr>
            <p:spPr>
              <a:xfrm>
                <a:off x="4956313" y="583096"/>
                <a:ext cx="702365" cy="702365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9ADD9605-03B3-4E8D-A17E-68D684725E14}"/>
                  </a:ext>
                </a:extLst>
              </p:cNvPr>
              <p:cNvSpPr txBox="1"/>
              <p:nvPr/>
            </p:nvSpPr>
            <p:spPr>
              <a:xfrm>
                <a:off x="5082209" y="577575"/>
                <a:ext cx="702365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latin typeface="UTM Avo" panose="02040603050506020204" pitchFamily="18" charset="0"/>
                  </a:rPr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76829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4267199" y="2266123"/>
            <a:ext cx="34720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ư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giãn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8717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y Class(2019) - Kids Songs - Nursery Rhymes - gogokid iLab - Songs for Children">
            <a:hlinkClick r:id="" action="ppaction://media"/>
            <a:extLst>
              <a:ext uri="{FF2B5EF4-FFF2-40B4-BE49-F238E27FC236}">
                <a16:creationId xmlns:a16="http://schemas.microsoft.com/office/drawing/2014/main" id="{FC94C7A3-A372-4BA2-B512-0E41B94268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485" y="152148"/>
            <a:ext cx="11651029" cy="655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9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6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B879C9F-273B-4CE5-9212-CCE4224059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919" y="1783729"/>
            <a:ext cx="7239500" cy="211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15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B9A5F8-6A21-4DAB-AC5C-C4D3352B78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63" y="237889"/>
            <a:ext cx="1390405" cy="4058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15871C-4C0F-4845-B4E8-D627F5453382}"/>
              </a:ext>
            </a:extLst>
          </p:cNvPr>
          <p:cNvSpPr txBox="1"/>
          <p:nvPr/>
        </p:nvSpPr>
        <p:spPr>
          <a:xfrm>
            <a:off x="4134132" y="440801"/>
            <a:ext cx="4716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Sự tích hoa cúc trắng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C5885-DF2E-4F21-B940-59E318601F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79" t="1272" r="56550" b="2244"/>
          <a:stretch/>
        </p:blipFill>
        <p:spPr>
          <a:xfrm>
            <a:off x="3215621" y="1050431"/>
            <a:ext cx="2375871" cy="23126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DA169FD-2E30-4910-85DF-6E53B59436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932" t="1275" r="969" b="1739"/>
          <a:stretch/>
        </p:blipFill>
        <p:spPr>
          <a:xfrm>
            <a:off x="6092791" y="994862"/>
            <a:ext cx="3144544" cy="25573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DF234-BCF6-449A-BFD9-945FE70138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46" t="7234" r="49169"/>
          <a:stretch/>
        </p:blipFill>
        <p:spPr>
          <a:xfrm>
            <a:off x="2684653" y="3485164"/>
            <a:ext cx="3095348" cy="2676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045892-D61C-4BC8-8D7E-165732A51F8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970" t="6986" r="4522" b="4349"/>
          <a:stretch/>
        </p:blipFill>
        <p:spPr>
          <a:xfrm>
            <a:off x="6343439" y="3573043"/>
            <a:ext cx="2893895" cy="2557358"/>
          </a:xfrm>
          <a:prstGeom prst="rect">
            <a:avLst/>
          </a:prstGeom>
        </p:spPr>
      </p:pic>
      <p:pic>
        <p:nvPicPr>
          <p:cNvPr id="8" name="Sự tích hoa cúc trắng">
            <a:hlinkClick r:id="" action="ppaction://media"/>
            <a:extLst>
              <a:ext uri="{FF2B5EF4-FFF2-40B4-BE49-F238E27FC236}">
                <a16:creationId xmlns:a16="http://schemas.microsoft.com/office/drawing/2014/main" id="{4169D410-30DA-45AB-98FD-511D4CFFDF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49672" y="4184166"/>
            <a:ext cx="667556" cy="66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02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722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414B36-AC36-4161-A93C-347B8015BE3D}"/>
              </a:ext>
            </a:extLst>
          </p:cNvPr>
          <p:cNvSpPr txBox="1"/>
          <p:nvPr/>
        </p:nvSpPr>
        <p:spPr>
          <a:xfrm>
            <a:off x="3445790" y="5530262"/>
            <a:ext cx="6276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Vì </a:t>
            </a:r>
            <a:r>
              <a:rPr lang="en-US" sz="36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mẹ lâm bệnh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E5FC29-93D8-4B9F-B8F9-A79D4837B4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" t="1272" r="56550" b="2244"/>
          <a:stretch/>
        </p:blipFill>
        <p:spPr>
          <a:xfrm>
            <a:off x="3262016" y="915244"/>
            <a:ext cx="5667967" cy="4599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067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278856" y="4946218"/>
            <a:ext cx="7042944" cy="1490472"/>
          </a:xfrm>
          <a:prstGeom prst="round2DiagRect">
            <a:avLst/>
          </a:prstGeom>
          <a:solidFill>
            <a:srgbClr val="00B0F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32864" y="5414598"/>
            <a:ext cx="61349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cánh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cụ̣t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học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bài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.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25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7FBE81-4A51-4010-A6A8-0FE486F49F51}"/>
              </a:ext>
            </a:extLst>
          </p:cNvPr>
          <p:cNvSpPr txBox="1"/>
          <p:nvPr/>
        </p:nvSpPr>
        <p:spPr>
          <a:xfrm>
            <a:off x="3634135" y="5482784"/>
            <a:ext cx="5738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Cụ già nói với bé điều gì</a:t>
            </a:r>
            <a:r>
              <a:rPr lang="vi-VN" sz="32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r>
              <a:rPr lang="en-US" sz="32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544E7A-527A-46F4-B39B-66CD4F06F7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32" t="1275" r="969" b="1739"/>
          <a:stretch/>
        </p:blipFill>
        <p:spPr>
          <a:xfrm>
            <a:off x="2645572" y="446550"/>
            <a:ext cx="5738773" cy="466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507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2F9D89-95D4-4D7A-B286-73975220C686}"/>
              </a:ext>
            </a:extLst>
          </p:cNvPr>
          <p:cNvSpPr txBox="1"/>
          <p:nvPr/>
        </p:nvSpPr>
        <p:spPr>
          <a:xfrm>
            <a:off x="1825827" y="5159228"/>
            <a:ext cx="90124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 bông hoa chỉ có bốn cánh, cô bé đã làm gì</a:t>
            </a:r>
            <a:r>
              <a:rPr lang="vi-VN" sz="28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28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4CE6B5-29F8-4AEB-B7B5-FEF4F762E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46" t="7234" r="49169"/>
          <a:stretch/>
        </p:blipFill>
        <p:spPr>
          <a:xfrm>
            <a:off x="2468250" y="213072"/>
            <a:ext cx="5719145" cy="494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3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9FBAA7-68E2-4253-BB0E-DA0CFF459AD7}"/>
              </a:ext>
            </a:extLst>
          </p:cNvPr>
          <p:cNvSpPr txBox="1"/>
          <p:nvPr/>
        </p:nvSpPr>
        <p:spPr>
          <a:xfrm>
            <a:off x="2488891" y="5510921"/>
            <a:ext cx="69685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UTM Avo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Nhờ đâu người mẹ khỏi bệnh</a:t>
            </a:r>
            <a:r>
              <a:rPr lang="vi-VN" sz="3600" dirty="0">
                <a:solidFill>
                  <a:srgbClr val="0000CC"/>
                </a:solidFill>
                <a:latin typeface="Quicksand Medium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600" dirty="0">
              <a:solidFill>
                <a:srgbClr val="0000CC"/>
              </a:solidFill>
              <a:latin typeface="UTM Avo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9B8A59-CB45-480C-889E-009F152FC1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970" t="6986" r="4522" b="4349"/>
          <a:stretch/>
        </p:blipFill>
        <p:spPr>
          <a:xfrm>
            <a:off x="2772922" y="227894"/>
            <a:ext cx="5344135" cy="517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78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B8B1D7-A358-4F77-8C9A-E7D005A71C48}"/>
              </a:ext>
            </a:extLst>
          </p:cNvPr>
          <p:cNvSpPr txBox="1"/>
          <p:nvPr/>
        </p:nvSpPr>
        <p:spPr>
          <a:xfrm>
            <a:off x="2968487" y="399238"/>
            <a:ext cx="5542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UTM Avo" panose="02040603050506020204" pitchFamily="18" charset="0"/>
              </a:rPr>
              <a:t>Sự tích hoa cúc trắng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93208A-BA75-48FD-BA47-710DAC3E8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79" t="1272" r="56550" b="2244"/>
          <a:stretch/>
        </p:blipFill>
        <p:spPr>
          <a:xfrm>
            <a:off x="2354239" y="994863"/>
            <a:ext cx="2658652" cy="25879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E2F54F-0A14-4C03-A6DB-D50DE74168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932" t="1275" r="969" b="1739"/>
          <a:stretch/>
        </p:blipFill>
        <p:spPr>
          <a:xfrm>
            <a:off x="5921491" y="987956"/>
            <a:ext cx="3182161" cy="2587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DEC6946-5E0E-4B28-AE36-337474D654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6" t="7234" r="49169"/>
          <a:stretch/>
        </p:blipFill>
        <p:spPr>
          <a:xfrm>
            <a:off x="1880515" y="3582813"/>
            <a:ext cx="3132376" cy="27090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ED7D55-662F-40E0-BE33-2F083BF2C9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970" t="6986" r="4522" b="4349"/>
          <a:stretch/>
        </p:blipFill>
        <p:spPr>
          <a:xfrm>
            <a:off x="5945354" y="3661396"/>
            <a:ext cx="3182160" cy="258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5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AD25C1-4BA9-4760-AC34-87FB43EAEDAA}"/>
              </a:ext>
            </a:extLst>
          </p:cNvPr>
          <p:cNvSpPr/>
          <p:nvPr/>
        </p:nvSpPr>
        <p:spPr>
          <a:xfrm>
            <a:off x="2334541" y="1528309"/>
            <a:ext cx="7201784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1ECAA4-B8EE-4B9C-84B2-2B90D9D1C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362" y="848138"/>
            <a:ext cx="2795951" cy="1928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467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6" descr="The UX of Pokémon GO">
            <a:extLst>
              <a:ext uri="{FF2B5EF4-FFF2-40B4-BE49-F238E27FC236}">
                <a16:creationId xmlns:a16="http://schemas.microsoft.com/office/drawing/2014/main" id="{574DEFDE-A835-41F6-AF98-CE168A2FA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5486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8" descr="Morpeko V">
            <a:extLst>
              <a:ext uri="{FF2B5EF4-FFF2-40B4-BE49-F238E27FC236}">
                <a16:creationId xmlns:a16="http://schemas.microsoft.com/office/drawing/2014/main" id="{25004C98-DFD2-4582-8922-A2102D40B2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17" y="3276533"/>
            <a:ext cx="1887587" cy="2634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2" descr="Stonjourner V">
            <a:extLst>
              <a:ext uri="{FF2B5EF4-FFF2-40B4-BE49-F238E27FC236}">
                <a16:creationId xmlns:a16="http://schemas.microsoft.com/office/drawing/2014/main" id="{23C80635-90F4-4A16-BE12-75C19864A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49" y="3279502"/>
            <a:ext cx="1888933" cy="2636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6">
            <a:extLst>
              <a:ext uri="{FF2B5EF4-FFF2-40B4-BE49-F238E27FC236}">
                <a16:creationId xmlns:a16="http://schemas.microsoft.com/office/drawing/2014/main" id="{02118593-FEED-424D-A7DE-DBC3695D01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6" y="3291684"/>
            <a:ext cx="1887587" cy="264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8">
            <a:extLst>
              <a:ext uri="{FF2B5EF4-FFF2-40B4-BE49-F238E27FC236}">
                <a16:creationId xmlns:a16="http://schemas.microsoft.com/office/drawing/2014/main" id="{7FC02921-80AC-43E8-B705-BC20ED0D6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323" y="3252560"/>
            <a:ext cx="1922055" cy="269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4" descr="Stonjourner VMAX">
            <a:extLst>
              <a:ext uri="{FF2B5EF4-FFF2-40B4-BE49-F238E27FC236}">
                <a16:creationId xmlns:a16="http://schemas.microsoft.com/office/drawing/2014/main" id="{987833BF-7FF9-47CD-B018-7A52FB9C1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89" y="3260390"/>
            <a:ext cx="1883512" cy="262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2" descr="Metal Saucer">
            <a:extLst>
              <a:ext uri="{FF2B5EF4-FFF2-40B4-BE49-F238E27FC236}">
                <a16:creationId xmlns:a16="http://schemas.microsoft.com/office/drawing/2014/main" id="{2697B535-86ED-44E1-9344-E4458CB689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5" y="3252560"/>
            <a:ext cx="1905628" cy="2660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>
            <a:extLst>
              <a:ext uri="{FF2B5EF4-FFF2-40B4-BE49-F238E27FC236}">
                <a16:creationId xmlns:a16="http://schemas.microsoft.com/office/drawing/2014/main" id="{4CF39950-747C-48F9-878D-AC32512CEE31}"/>
              </a:ext>
            </a:extLst>
          </p:cNvPr>
          <p:cNvSpPr/>
          <p:nvPr/>
        </p:nvSpPr>
        <p:spPr>
          <a:xfrm>
            <a:off x="1718044" y="1060449"/>
            <a:ext cx="2403555" cy="1436919"/>
          </a:xfrm>
          <a:prstGeom prst="rect">
            <a:avLst/>
          </a:prstGeom>
          <a:ln w="76200"/>
          <a:scene3d>
            <a:camera prst="isometricOffAxis1Right"/>
            <a:lightRig rig="threePt" dir="t"/>
          </a:scene3d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 w="10160">
                  <a:solidFill>
                    <a:srgbClr val="5B9BD5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THU THẬP QUÂN BÀI</a:t>
            </a:r>
            <a:endParaRPr kumimoji="0" lang="vi-VN" sz="3200" b="1" i="0" u="none" strike="noStrike" kern="1200" cap="none" spc="0" normalizeH="0" baseline="0" noProof="0" dirty="0">
              <a:ln w="10160">
                <a:solidFill>
                  <a:srgbClr val="5B9BD5"/>
                </a:solidFill>
                <a:prstDash val="solid"/>
              </a:ln>
              <a:solidFill>
                <a:srgbClr val="FFFF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59" name="Picture 2" descr="Transparent pokemon png 5 » PNG Image">
            <a:extLst>
              <a:ext uri="{FF2B5EF4-FFF2-40B4-BE49-F238E27FC236}">
                <a16:creationId xmlns:a16="http://schemas.microsoft.com/office/drawing/2014/main" id="{B995DCEA-17B9-4689-9D74-71527B746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276" y="3266555"/>
            <a:ext cx="2309023" cy="2431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4">
            <a:extLst>
              <a:ext uri="{FF2B5EF4-FFF2-40B4-BE49-F238E27FC236}">
                <a16:creationId xmlns:a16="http://schemas.microsoft.com/office/drawing/2014/main" id="{99EF5B8E-2C97-492C-92AA-574805D37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3512">
            <a:off x="1783835" y="2161238"/>
            <a:ext cx="2411795" cy="888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" name="Group 60">
            <a:extLst>
              <a:ext uri="{FF2B5EF4-FFF2-40B4-BE49-F238E27FC236}">
                <a16:creationId xmlns:a16="http://schemas.microsoft.com/office/drawing/2014/main" id="{48730B34-F3C4-499E-B772-7E8129EE4118}"/>
              </a:ext>
            </a:extLst>
          </p:cNvPr>
          <p:cNvGrpSpPr/>
          <p:nvPr/>
        </p:nvGrpSpPr>
        <p:grpSpPr>
          <a:xfrm>
            <a:off x="4294845" y="725709"/>
            <a:ext cx="1834887" cy="2533585"/>
            <a:chOff x="2770844" y="1306282"/>
            <a:chExt cx="1834887" cy="2533585"/>
          </a:xfrm>
        </p:grpSpPr>
        <p:pic>
          <p:nvPicPr>
            <p:cNvPr id="62" name="Picture 2" descr="Kết quả hình ảnh cho pokemon go card">
              <a:extLst>
                <a:ext uri="{FF2B5EF4-FFF2-40B4-BE49-F238E27FC236}">
                  <a16:creationId xmlns:a16="http://schemas.microsoft.com/office/drawing/2014/main" id="{EABDA6A8-6F4B-4772-A7A7-C9A00FCC0D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027" y="1306282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0B43C3D-5E43-47B2-8F59-3699AA3970C3}"/>
                </a:ext>
              </a:extLst>
            </p:cNvPr>
            <p:cNvSpPr txBox="1"/>
            <p:nvPr/>
          </p:nvSpPr>
          <p:spPr>
            <a:xfrm>
              <a:off x="2770844" y="1845634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7F9F41E-B593-46FE-AA6F-AD827E7FC164}"/>
              </a:ext>
            </a:extLst>
          </p:cNvPr>
          <p:cNvGrpSpPr/>
          <p:nvPr/>
        </p:nvGrpSpPr>
        <p:grpSpPr>
          <a:xfrm>
            <a:off x="6302977" y="725708"/>
            <a:ext cx="1809704" cy="2533585"/>
            <a:chOff x="4778977" y="1306281"/>
            <a:chExt cx="1809704" cy="2533585"/>
          </a:xfrm>
        </p:grpSpPr>
        <p:pic>
          <p:nvPicPr>
            <p:cNvPr id="65" name="Picture 2" descr="Kết quả hình ảnh cho pokemon go card">
              <a:extLst>
                <a:ext uri="{FF2B5EF4-FFF2-40B4-BE49-F238E27FC236}">
                  <a16:creationId xmlns:a16="http://schemas.microsoft.com/office/drawing/2014/main" id="{AE6329FD-7A85-4EB5-BD6E-294B3A9520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8977" y="130628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486A19A-B2A6-4C24-936A-DCEF51029189}"/>
                </a:ext>
              </a:extLst>
            </p:cNvPr>
            <p:cNvSpPr txBox="1"/>
            <p:nvPr/>
          </p:nvSpPr>
          <p:spPr>
            <a:xfrm>
              <a:off x="4831677" y="180363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3E356EA-E18A-4021-B44E-2BEEE6FFB3EC}"/>
              </a:ext>
            </a:extLst>
          </p:cNvPr>
          <p:cNvGrpSpPr/>
          <p:nvPr/>
        </p:nvGrpSpPr>
        <p:grpSpPr>
          <a:xfrm>
            <a:off x="8311110" y="725709"/>
            <a:ext cx="1809704" cy="2533585"/>
            <a:chOff x="6787110" y="1306282"/>
            <a:chExt cx="1809704" cy="2533585"/>
          </a:xfrm>
        </p:grpSpPr>
        <p:pic>
          <p:nvPicPr>
            <p:cNvPr id="68" name="Picture 2" descr="Kết quả hình ảnh cho pokemon go card">
              <a:extLst>
                <a:ext uri="{FF2B5EF4-FFF2-40B4-BE49-F238E27FC236}">
                  <a16:creationId xmlns:a16="http://schemas.microsoft.com/office/drawing/2014/main" id="{78D357FD-8C87-4F82-993F-CCAA935118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7110" y="1306282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8394A822-3741-4B51-B9B9-A749E8F47D92}"/>
                </a:ext>
              </a:extLst>
            </p:cNvPr>
            <p:cNvSpPr txBox="1"/>
            <p:nvPr/>
          </p:nvSpPr>
          <p:spPr>
            <a:xfrm>
              <a:off x="6804488" y="180363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3</a:t>
              </a:r>
              <a:endParaRPr kumimoji="0" lang="vi-VN" sz="4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F13DCFB-7A75-4F9A-84F5-83C0A1712803}"/>
              </a:ext>
            </a:extLst>
          </p:cNvPr>
          <p:cNvGrpSpPr/>
          <p:nvPr/>
        </p:nvGrpSpPr>
        <p:grpSpPr>
          <a:xfrm>
            <a:off x="4277467" y="3516678"/>
            <a:ext cx="1852265" cy="2533585"/>
            <a:chOff x="2753466" y="4097251"/>
            <a:chExt cx="1852265" cy="2533585"/>
          </a:xfrm>
        </p:grpSpPr>
        <p:pic>
          <p:nvPicPr>
            <p:cNvPr id="71" name="Picture 2" descr="Kết quả hình ảnh cho pokemon go card">
              <a:extLst>
                <a:ext uri="{FF2B5EF4-FFF2-40B4-BE49-F238E27FC236}">
                  <a16:creationId xmlns:a16="http://schemas.microsoft.com/office/drawing/2014/main" id="{59E7AAFA-76E2-4A7F-8ED1-792CF51A9C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96027" y="409725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4F32B80-D4D4-4826-8776-5EF260692F2D}"/>
                </a:ext>
              </a:extLst>
            </p:cNvPr>
            <p:cNvSpPr txBox="1"/>
            <p:nvPr/>
          </p:nvSpPr>
          <p:spPr>
            <a:xfrm>
              <a:off x="2753466" y="4651292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76F9660-54D9-4A79-8D5B-DE876DA78652}"/>
              </a:ext>
            </a:extLst>
          </p:cNvPr>
          <p:cNvGrpSpPr/>
          <p:nvPr/>
        </p:nvGrpSpPr>
        <p:grpSpPr>
          <a:xfrm>
            <a:off x="6338299" y="3516676"/>
            <a:ext cx="1827082" cy="2533585"/>
            <a:chOff x="4814299" y="4097249"/>
            <a:chExt cx="1827082" cy="2533585"/>
          </a:xfrm>
        </p:grpSpPr>
        <p:pic>
          <p:nvPicPr>
            <p:cNvPr id="74" name="Picture 2" descr="Kết quả hình ảnh cho pokemon go card">
              <a:extLst>
                <a:ext uri="{FF2B5EF4-FFF2-40B4-BE49-F238E27FC236}">
                  <a16:creationId xmlns:a16="http://schemas.microsoft.com/office/drawing/2014/main" id="{D2AC1098-CC6C-4FA5-BC67-B266EC435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1677" y="4097249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08F83C73-E608-4B90-8CE4-27B0C916AC62}"/>
                </a:ext>
              </a:extLst>
            </p:cNvPr>
            <p:cNvSpPr txBox="1"/>
            <p:nvPr/>
          </p:nvSpPr>
          <p:spPr>
            <a:xfrm>
              <a:off x="4814299" y="460929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F4322E3-580D-4D1F-9862-4A5AD1B4E320}"/>
              </a:ext>
            </a:extLst>
          </p:cNvPr>
          <p:cNvGrpSpPr/>
          <p:nvPr/>
        </p:nvGrpSpPr>
        <p:grpSpPr>
          <a:xfrm>
            <a:off x="8311110" y="3516678"/>
            <a:ext cx="1809704" cy="2533585"/>
            <a:chOff x="6787110" y="4097251"/>
            <a:chExt cx="1809704" cy="2533585"/>
          </a:xfrm>
        </p:grpSpPr>
        <p:pic>
          <p:nvPicPr>
            <p:cNvPr id="77" name="Picture 2" descr="Kết quả hình ảnh cho pokemon go card">
              <a:extLst>
                <a:ext uri="{FF2B5EF4-FFF2-40B4-BE49-F238E27FC236}">
                  <a16:creationId xmlns:a16="http://schemas.microsoft.com/office/drawing/2014/main" id="{7E28E863-66FA-4C53-9D1D-2DD9A9A2F7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87110" y="4097251"/>
              <a:ext cx="1809704" cy="2533585"/>
            </a:xfrm>
            <a:prstGeom prst="rect">
              <a:avLst/>
            </a:prstGeom>
            <a:noFill/>
            <a:effectLst>
              <a:glow rad="228600">
                <a:schemeClr val="accent1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3BC8CAE-72BD-4BBE-946C-38C92F4FA296}"/>
                </a:ext>
              </a:extLst>
            </p:cNvPr>
            <p:cNvSpPr txBox="1"/>
            <p:nvPr/>
          </p:nvSpPr>
          <p:spPr>
            <a:xfrm>
              <a:off x="6787110" y="4609290"/>
              <a:ext cx="49885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7D28DBC3-33C1-45BD-92AC-8BFCF2C1A6B9}"/>
              </a:ext>
            </a:extLst>
          </p:cNvPr>
          <p:cNvSpPr/>
          <p:nvPr/>
        </p:nvSpPr>
        <p:spPr>
          <a:xfrm>
            <a:off x="4320027" y="726804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803A3500-70A9-4D07-B35A-BEB75E81600E}"/>
              </a:ext>
            </a:extLst>
          </p:cNvPr>
          <p:cNvSpPr/>
          <p:nvPr/>
        </p:nvSpPr>
        <p:spPr>
          <a:xfrm>
            <a:off x="6315662" y="732971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eo</a:t>
            </a:r>
            <a:endParaRPr lang="vi-VN" sz="2800" dirty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DB55D4B7-01EE-4CAB-9080-1172EA501CBB}"/>
              </a:ext>
            </a:extLst>
          </p:cNvPr>
          <p:cNvSpPr/>
          <p:nvPr/>
        </p:nvSpPr>
        <p:spPr>
          <a:xfrm>
            <a:off x="8359464" y="726004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Tìm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1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tiếng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chứa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âu</a:t>
            </a:r>
            <a:endParaRPr lang="vi-VN" sz="2800" dirty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pPr lvl="0" algn="ctr" defTabSz="457200">
              <a:defRPr/>
            </a:pPr>
            <a:endParaRPr lang="vi-VN" sz="28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pic>
        <p:nvPicPr>
          <p:cNvPr id="82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19887401-1FC1-4D43-A5A9-302C0FD7818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94437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5392897"/>
            <a:ext cx="609600" cy="609600"/>
          </a:xfrm>
          <a:prstGeom prst="rect">
            <a:avLst/>
          </a:prstGeom>
        </p:spPr>
      </p:pic>
      <p:pic>
        <p:nvPicPr>
          <p:cNvPr id="83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2B1F8A83-6721-4A07-9774-8A8502F297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4593990"/>
            <a:ext cx="609600" cy="609600"/>
          </a:xfrm>
          <a:prstGeom prst="rect">
            <a:avLst/>
          </a:prstGeom>
        </p:spPr>
      </p:pic>
      <p:pic>
        <p:nvPicPr>
          <p:cNvPr id="84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ADA2FC64-8B95-4DDD-9EF0-5E945BECEF4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3815254"/>
            <a:ext cx="609600" cy="609600"/>
          </a:xfrm>
          <a:prstGeom prst="rect">
            <a:avLst/>
          </a:prstGeom>
        </p:spPr>
      </p:pic>
      <p:pic>
        <p:nvPicPr>
          <p:cNvPr id="85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38019175-A7D7-44A3-87EA-9AC92E4280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55202" y="3111001"/>
            <a:ext cx="609600" cy="609600"/>
          </a:xfrm>
          <a:prstGeom prst="rect">
            <a:avLst/>
          </a:prstGeom>
        </p:spPr>
      </p:pic>
      <p:pic>
        <p:nvPicPr>
          <p:cNvPr id="86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5823E711-1AFE-4850-BA59-B58A38FE675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1053449"/>
            <a:ext cx="609600" cy="609600"/>
          </a:xfrm>
          <a:prstGeom prst="rect">
            <a:avLst/>
          </a:prstGeom>
        </p:spPr>
      </p:pic>
      <p:pic>
        <p:nvPicPr>
          <p:cNvPr id="87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719333BE-29C7-4764-B2B3-4ACD2508767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1778907"/>
            <a:ext cx="609600" cy="609600"/>
          </a:xfrm>
          <a:prstGeom prst="rect">
            <a:avLst/>
          </a:prstGeom>
        </p:spPr>
      </p:pic>
      <p:pic>
        <p:nvPicPr>
          <p:cNvPr id="88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B0D27FD3-5561-4966-A2AC-DD6A7EBCB9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2235" y="2543626"/>
            <a:ext cx="609600" cy="609600"/>
          </a:xfrm>
          <a:prstGeom prst="rect">
            <a:avLst/>
          </a:prstGeom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6D30553F-82A0-41CC-B446-36DE202464E0}"/>
              </a:ext>
            </a:extLst>
          </p:cNvPr>
          <p:cNvSpPr/>
          <p:nvPr/>
        </p:nvSpPr>
        <p:spPr>
          <a:xfrm>
            <a:off x="4350235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chứa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vần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ưu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”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pic>
        <p:nvPicPr>
          <p:cNvPr id="90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D869879A-5026-41FD-A012-555F86B4AD0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61204" y="2340315"/>
            <a:ext cx="609600" cy="609600"/>
          </a:xfrm>
          <a:prstGeom prst="rect">
            <a:avLst/>
          </a:prstGeom>
        </p:spPr>
      </p:pic>
      <p:pic>
        <p:nvPicPr>
          <p:cNvPr id="91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2E35D8FC-5E25-4EB5-8F9E-B1E0F422279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33451" y="3291684"/>
            <a:ext cx="609600" cy="609600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033A2B67-D41A-46A3-BDF7-8BCF32313D58}"/>
              </a:ext>
            </a:extLst>
          </p:cNvPr>
          <p:cNvSpPr/>
          <p:nvPr/>
        </p:nvSpPr>
        <p:spPr>
          <a:xfrm>
            <a:off x="6339563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50" normalizeH="0" baseline="0" noProof="0" dirty="0">
                <a:ln w="9525" cmpd="sng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Corbel" panose="020B0503020204020204" pitchFamily="34" charset="0"/>
                <a:ea typeface="+mn-ea"/>
                <a:cs typeface="+mn-cs"/>
              </a:rPr>
              <a:t>LUCKY CARD</a:t>
            </a:r>
            <a:endParaRPr kumimoji="0" lang="vi-VN" sz="4000" b="1" i="0" u="none" strike="noStrike" kern="1200" cap="none" spc="50" normalizeH="0" baseline="0" noProof="0" dirty="0">
              <a:ln w="9525" cmpd="sng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glow rad="38100">
                  <a:srgbClr val="4472C4">
                    <a:alpha val="40000"/>
                  </a:srgbClr>
                </a:glow>
              </a:effectLst>
              <a:uLnTx/>
              <a:uFillTx/>
              <a:latin typeface="Corbel" panose="020B0503020204020204" pitchFamily="34" charset="0"/>
              <a:ea typeface="+mn-ea"/>
              <a:cs typeface="+mn-cs"/>
            </a:endParaRPr>
          </a:p>
        </p:txBody>
      </p:sp>
      <p:pic>
        <p:nvPicPr>
          <p:cNvPr id="93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71BF3B77-4F70-4F27-A1F4-C6A27067D8F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70838" y="4053684"/>
            <a:ext cx="609600" cy="609600"/>
          </a:xfrm>
          <a:prstGeom prst="rect">
            <a:avLst/>
          </a:prstGeom>
        </p:spPr>
      </p:pic>
      <p:pic>
        <p:nvPicPr>
          <p:cNvPr id="94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797B6C0D-726C-418D-86E9-09EB3C2EFF8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1566910"/>
            <a:ext cx="609600" cy="609600"/>
          </a:xfrm>
          <a:prstGeom prst="rect">
            <a:avLst/>
          </a:prstGeom>
        </p:spPr>
      </p:pic>
      <p:pic>
        <p:nvPicPr>
          <p:cNvPr id="95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97A7B35F-AEB1-4D98-AC4C-40D550A9561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322" end="166114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83951" y="679232"/>
            <a:ext cx="609600" cy="609600"/>
          </a:xfrm>
          <a:prstGeom prst="rect">
            <a:avLst/>
          </a:prstGeom>
        </p:spPr>
      </p:pic>
      <p:sp>
        <p:nvSpPr>
          <p:cNvPr id="96" name="Rectangle 95">
            <a:extLst>
              <a:ext uri="{FF2B5EF4-FFF2-40B4-BE49-F238E27FC236}">
                <a16:creationId xmlns:a16="http://schemas.microsoft.com/office/drawing/2014/main" id="{E228CC73-C238-47B3-B6FE-FA973BA712D5}"/>
              </a:ext>
            </a:extLst>
          </p:cNvPr>
          <p:cNvSpPr/>
          <p:nvPr/>
        </p:nvSpPr>
        <p:spPr>
          <a:xfrm>
            <a:off x="8323164" y="3531365"/>
            <a:ext cx="1809704" cy="2533584"/>
          </a:xfrm>
          <a:prstGeom prst="rect">
            <a:avLst/>
          </a:prstGeom>
          <a:solidFill>
            <a:schemeClr val="bg1"/>
          </a:solidFill>
          <a:ln w="5715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So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sánh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</a:rPr>
              <a:t>vần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ui</a:t>
            </a:r>
            <a:r>
              <a:rPr lang="en-US" sz="2800" dirty="0">
                <a:solidFill>
                  <a:srgbClr val="FF0000"/>
                </a:solidFill>
                <a:latin typeface="UTM Avo" panose="02040603050506020204" pitchFamily="18" charset="0"/>
              </a:rPr>
              <a:t> - </a:t>
            </a:r>
            <a:r>
              <a:rPr lang="en-US" sz="2800" dirty="0" err="1">
                <a:solidFill>
                  <a:srgbClr val="FF0000"/>
                </a:solidFill>
                <a:latin typeface="UTM Avo" panose="02040603050506020204" pitchFamily="18" charset="0"/>
              </a:rPr>
              <a:t>ưi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rbel" panose="020B0503020204020204" pitchFamily="34" charset="0"/>
            </a:endParaRPr>
          </a:p>
        </p:txBody>
      </p:sp>
      <p:pic>
        <p:nvPicPr>
          <p:cNvPr id="97" name="Pokemon Theme Song Instrumental">
            <a:hlinkClick r:id="" action="ppaction://media"/>
            <a:extLst>
              <a:ext uri="{FF2B5EF4-FFF2-40B4-BE49-F238E27FC236}">
                <a16:creationId xmlns:a16="http://schemas.microsoft.com/office/drawing/2014/main" id="{528DA256-81AA-41E9-92B7-BF47B9786EA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030" end="134902.721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970838" y="4867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23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1614 0.19584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99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1000" fill="hold"/>
                                        <p:tgtEl>
                                          <p:spTgt spid="7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"/>
                            </p:stCondLst>
                            <p:childTnLst>
                              <p:par>
                                <p:cTn id="8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1.85185E-6 L 0.26233 -0.37894 " pathEditMode="relative" rAng="0" ptsTypes="AA">
                                      <p:cBhvr>
                                        <p:cTn id="9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94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2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000"/>
                            </p:stCondLst>
                            <p:childTnLst>
                              <p:par>
                                <p:cTn id="108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59259E-6 L -0.00052 0.20092 " pathEditMode="relative" rAng="0" ptsTypes="AA">
                                      <p:cBhvr>
                                        <p:cTn id="10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1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2" dur="1000" fill="hold"/>
                                        <p:tgtEl>
                                          <p:spTgt spid="80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59259E-6 L 0.48038 -0.37801 " pathEditMode="relative" rAng="0" ptsTypes="AA">
                                      <p:cBhvr>
                                        <p:cTn id="1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18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21806 0.19584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03" y="9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4" dur="1000" fill="hold"/>
                                        <p:tgtEl>
                                          <p:spTgt spid="8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1" dur="1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4.07407E-6 L 0.70642 -0.38171 " pathEditMode="relative" rAng="0" ptsTypes="AA">
                                      <p:cBhvr>
                                        <p:cTn id="15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30" y="-19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" fill="hold"/>
                                        <p:tgtEl>
                                          <p:spTgt spid="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6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0.22083 -0.20579 " pathEditMode="relative" rAng="0" ptsTypes="AA">
                                      <p:cBhvr>
                                        <p:cTn id="17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-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3000"/>
                            </p:stCondLst>
                            <p:childTnLst>
                              <p:par>
                                <p:cTn id="175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1000" fill="hold"/>
                                        <p:tgtEl>
                                          <p:spTgt spid="89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1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0.26076 0.02708 " pathEditMode="relative" rAng="0" ptsTypes="AA">
                                      <p:cBhvr>
                                        <p:cTn id="19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42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7" dur="1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8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0" dur="2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1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2000"/>
                            </p:stCondLst>
                            <p:childTnLst>
                              <p:par>
                                <p:cTn id="204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7.40741E-7 L -0.00503 -0.20787 " pathEditMode="relative" rAng="0" ptsTypes="AA">
                                      <p:cBhvr>
                                        <p:cTn id="20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3000"/>
                            </p:stCondLst>
                            <p:childTnLst>
                              <p:par>
                                <p:cTn id="20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8" dur="1000" fill="hold"/>
                                        <p:tgtEl>
                                          <p:spTgt spid="92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5" dur="1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85185E-6 L 0.48542 0.03241 " pathEditMode="relative" rAng="0" ptsTypes="AA">
                                      <p:cBhvr>
                                        <p:cTn id="22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06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9" dur="1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0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2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3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2000"/>
                            </p:stCondLst>
                            <p:childTnLst>
                              <p:par>
                                <p:cTn id="236" presetID="42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21198 -0.20695 " pathEditMode="relative" rAng="0" ptsTypes="AA">
                                      <p:cBhvr>
                                        <p:cTn id="23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99" y="-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3000"/>
                            </p:stCondLst>
                            <p:childTnLst>
                              <p:par>
                                <p:cTn id="23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0" dur="1000" fill="hold"/>
                                        <p:tgtEl>
                                          <p:spTgt spid="96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241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2" fill="hold">
                      <p:stCondLst>
                        <p:cond delay="0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7" dur="1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22222E-6 L 0.70104 0.03148 " pathEditMode="relative" rAng="0" ptsTypes="AA">
                                      <p:cBhvr>
                                        <p:cTn id="25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audio>
              <p:cMediaNode vol="80000" numSld="999">
                <p:cTn id="2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audio>
              <p:cMediaNode vol="80000" numSld="999">
                <p:cTn id="2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audio>
              <p:cMediaNode vol="80000" numSld="999">
                <p:cTn id="2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 numSld="999">
                <p:cTn id="2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5"/>
                </p:tgtEl>
              </p:cMediaNode>
            </p:audio>
            <p:audio>
              <p:cMediaNode vol="80000" numSld="999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6"/>
                </p:tgtEl>
              </p:cMediaNode>
            </p:audio>
            <p:audio>
              <p:cMediaNode vol="80000" numSld="999">
                <p:cTn id="2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  <p:audio>
              <p:cMediaNode vol="80000" numSld="999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  <p:audio>
              <p:cMediaNode vol="80000" numSld="999">
                <p:cTn id="2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 numSld="999">
                <p:cTn id="2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 numSld="999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 numSld="999">
                <p:cTn id="2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 numSld="999">
                <p:cTn id="2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 numSld="999">
                <p:cTn id="2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</p:childTnLst>
        </p:cTn>
      </p:par>
    </p:tnLst>
    <p:bldLst>
      <p:bldP spid="58" grpId="0" animBg="1"/>
      <p:bldP spid="79" grpId="0" animBg="1"/>
      <p:bldP spid="79" grpId="1" animBg="1"/>
      <p:bldP spid="79" grpId="2" animBg="1"/>
      <p:bldP spid="79" grpId="3" animBg="1"/>
      <p:bldP spid="80" grpId="0" animBg="1"/>
      <p:bldP spid="80" grpId="1" animBg="1"/>
      <p:bldP spid="80" grpId="2" animBg="1"/>
      <p:bldP spid="80" grpId="3" animBg="1"/>
      <p:bldP spid="81" grpId="0" animBg="1"/>
      <p:bldP spid="81" grpId="1" animBg="1"/>
      <p:bldP spid="81" grpId="2" animBg="1"/>
      <p:bldP spid="81" grpId="3" animBg="1"/>
      <p:bldP spid="89" grpId="0" animBg="1"/>
      <p:bldP spid="89" grpId="1" animBg="1"/>
      <p:bldP spid="89" grpId="2" animBg="1"/>
      <p:bldP spid="89" grpId="3" animBg="1"/>
      <p:bldP spid="92" grpId="0" animBg="1"/>
      <p:bldP spid="92" grpId="1" animBg="1"/>
      <p:bldP spid="92" grpId="2" animBg="1"/>
      <p:bldP spid="92" grpId="3" animBg="1"/>
      <p:bldP spid="96" grpId="0" animBg="1"/>
      <p:bldP spid="96" grpId="1" animBg="1"/>
      <p:bldP spid="96" grpId="2" animBg="1"/>
      <p:bldP spid="96" grpId="3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922424" y="285750"/>
            <a:ext cx="6373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F57E6A-7E62-4A25-8437-6FBA7D7F8F52}"/>
              </a:ext>
            </a:extLst>
          </p:cNvPr>
          <p:cNvSpPr txBox="1"/>
          <p:nvPr/>
        </p:nvSpPr>
        <p:spPr>
          <a:xfrm>
            <a:off x="3035025" y="383968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E76F63-CF17-471E-A283-227B1D72DA7D}"/>
              </a:ext>
            </a:extLst>
          </p:cNvPr>
          <p:cNvSpPr txBox="1"/>
          <p:nvPr/>
        </p:nvSpPr>
        <p:spPr>
          <a:xfrm>
            <a:off x="3581400" y="973703"/>
            <a:ext cx="5486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rìu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nghỉ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hưu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579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200401" y="363683"/>
            <a:ext cx="6373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5AFD2B-2E67-4156-8509-086DD7C14048}"/>
              </a:ext>
            </a:extLst>
          </p:cNvPr>
          <p:cNvSpPr txBox="1"/>
          <p:nvPr/>
        </p:nvSpPr>
        <p:spPr>
          <a:xfrm>
            <a:off x="3402614" y="462977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728C2B-4182-4163-8A40-458D716C471D}"/>
              </a:ext>
            </a:extLst>
          </p:cNvPr>
          <p:cNvSpPr txBox="1"/>
          <p:nvPr/>
        </p:nvSpPr>
        <p:spPr>
          <a:xfrm>
            <a:off x="3886200" y="973703"/>
            <a:ext cx="5105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địu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bưu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tá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56435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200401" y="363683"/>
            <a:ext cx="6373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DD8C75-54D1-47A6-84E1-3368C7A0666D}"/>
              </a:ext>
            </a:extLst>
          </p:cNvPr>
          <p:cNvSpPr txBox="1"/>
          <p:nvPr/>
        </p:nvSpPr>
        <p:spPr>
          <a:xfrm>
            <a:off x="3313002" y="462977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DB468-65F8-4BA0-9671-74258340FD45}"/>
              </a:ext>
            </a:extLst>
          </p:cNvPr>
          <p:cNvSpPr txBox="1"/>
          <p:nvPr/>
        </p:nvSpPr>
        <p:spPr>
          <a:xfrm>
            <a:off x="3644625" y="965561"/>
            <a:ext cx="5929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lựu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nhỏ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xíu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431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200401" y="363683"/>
            <a:ext cx="6373977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1731819"/>
            <a:ext cx="3757226" cy="25423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DD8C75-54D1-47A6-84E1-3368C7A0666D}"/>
              </a:ext>
            </a:extLst>
          </p:cNvPr>
          <p:cNvSpPr txBox="1"/>
          <p:nvPr/>
        </p:nvSpPr>
        <p:spPr>
          <a:xfrm>
            <a:off x="3313002" y="462977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72DB468-65F8-4BA0-9671-74258340FD45}"/>
              </a:ext>
            </a:extLst>
          </p:cNvPr>
          <p:cNvSpPr txBox="1"/>
          <p:nvPr/>
        </p:nvSpPr>
        <p:spPr>
          <a:xfrm>
            <a:off x="3644625" y="965561"/>
            <a:ext cx="5929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con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cừu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,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trĩu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09477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4" t="14747" r="13232" b="17374"/>
          <a:stretch/>
        </p:blipFill>
        <p:spPr>
          <a:xfrm>
            <a:off x="8812378" y="5230092"/>
            <a:ext cx="1855623" cy="1627909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667000" y="389962"/>
            <a:ext cx="7620000" cy="254231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8" b="89803" l="0" r="99400">
                        <a14:foregroundMark x1="17200" y1="41776" x2="80000" y2="43860"/>
                        <a14:foregroundMark x1="47100" y1="51316" x2="42300" y2="11513"/>
                        <a14:foregroundMark x1="82600" y1="41996" x2="15900" y2="46820"/>
                        <a14:foregroundMark x1="52200" y1="25439" x2="11700" y2="50548"/>
                        <a14:foregroundMark x1="31400" y1="31360" x2="25300" y2="41996"/>
                        <a14:foregroundMark x1="38900" y1="17763" x2="48000" y2="17325"/>
                        <a14:foregroundMark x1="50400" y1="27632" x2="58500" y2="34101"/>
                        <a14:foregroundMark x1="52900" y1="34539" x2="60300" y2="40789"/>
                        <a14:foregroundMark x1="68800" y1="36184" x2="65800" y2="45066"/>
                        <a14:foregroundMark x1="72700" y1="54934" x2="86300" y2="48246"/>
                        <a14:foregroundMark x1="91300" y1="53509" x2="83300" y2="54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09" r="70" b="14950"/>
          <a:stretch/>
        </p:blipFill>
        <p:spPr>
          <a:xfrm>
            <a:off x="1524000" y="2687781"/>
            <a:ext cx="3757226" cy="25423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2511338"/>
            <a:ext cx="3810000" cy="41942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F8D405-2200-4B17-9B28-EB274A8AF061}"/>
              </a:ext>
            </a:extLst>
          </p:cNvPr>
          <p:cNvSpPr txBox="1"/>
          <p:nvPr/>
        </p:nvSpPr>
        <p:spPr>
          <a:xfrm>
            <a:off x="3313002" y="462977"/>
            <a:ext cx="3074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Con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hãy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: </a:t>
            </a:r>
            <a:endParaRPr lang="en-US" sz="3200" b="1" dirty="0">
              <a:solidFill>
                <a:srgbClr val="FF0000"/>
              </a:solidFill>
              <a:latin typeface="UTM Avo" panose="02040603050506020204" pitchFamily="18" charset="0"/>
              <a:ea typeface="AvantGarde" pitchFamily="2" charset="0"/>
              <a:cs typeface="AvantGarde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5E4F4A-A9C0-4540-A796-7C2D9710BEE9}"/>
              </a:ext>
            </a:extLst>
          </p:cNvPr>
          <p:cNvSpPr txBox="1"/>
          <p:nvPr/>
        </p:nvSpPr>
        <p:spPr>
          <a:xfrm>
            <a:off x="4267201" y="994971"/>
            <a:ext cx="59297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C4946A0-83F7-487F-830F-DC0949E7C0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243" y="1105155"/>
            <a:ext cx="7499710" cy="182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5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"/>
          <p:cNvSpPr/>
          <p:nvPr/>
        </p:nvSpPr>
        <p:spPr>
          <a:xfrm>
            <a:off x="2278856" y="4946218"/>
            <a:ext cx="7042944" cy="1490472"/>
          </a:xfrm>
          <a:prstGeom prst="round2DiagRect">
            <a:avLst/>
          </a:prstGeom>
          <a:solidFill>
            <a:srgbClr val="00B0F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53464" y="5082474"/>
            <a:ext cx="686833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Cảm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ơn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con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đã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giúp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bạn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cánh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cụt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học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bài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ea typeface="AvantGarde" pitchFamily="2" charset="0"/>
                <a:cs typeface="AvantGarde" pitchFamily="2" charset="0"/>
              </a:rPr>
              <a:t>.</a:t>
            </a:r>
          </a:p>
          <a:p>
            <a:pPr>
              <a:defRPr/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800" y="5691455"/>
            <a:ext cx="1385888" cy="11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66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VN" sz="2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628AAE0-1116-4594-97F5-348D8BC3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1" y="1521690"/>
            <a:ext cx="1065820" cy="25737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DC8D95-10F5-465F-AF57-636E51EE2B2D}"/>
              </a:ext>
            </a:extLst>
          </p:cNvPr>
          <p:cNvSpPr txBox="1"/>
          <p:nvPr/>
        </p:nvSpPr>
        <p:spPr>
          <a:xfrm>
            <a:off x="3014165" y="321361"/>
            <a:ext cx="6163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chemeClr val="accent6">
                    <a:lumMod val="75000"/>
                  </a:schemeClr>
                </a:solidFill>
                <a:latin typeface="+mj-lt"/>
              </a:rPr>
              <a:t>TIẾNG VIỆT 1</a:t>
            </a:r>
          </a:p>
        </p:txBody>
      </p:sp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848DEF84-DE37-403E-BC7C-3D579FE6F7DC}"/>
              </a:ext>
            </a:extLst>
          </p:cNvPr>
          <p:cNvSpPr txBox="1">
            <a:spLocks/>
          </p:cNvSpPr>
          <p:nvPr/>
        </p:nvSpPr>
        <p:spPr>
          <a:xfrm>
            <a:off x="4204394" y="1550055"/>
            <a:ext cx="3958155" cy="148636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GB" sz="6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45</a:t>
            </a:r>
            <a:endParaRPr lang="en-GB" sz="6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Google Shape;55;p13">
            <a:extLst>
              <a:ext uri="{FF2B5EF4-FFF2-40B4-BE49-F238E27FC236}">
                <a16:creationId xmlns:a16="http://schemas.microsoft.com/office/drawing/2014/main" id="{6123A670-FAA1-4DB0-A09C-55C0C49FDD38}"/>
              </a:ext>
            </a:extLst>
          </p:cNvPr>
          <p:cNvSpPr txBox="1">
            <a:spLocks/>
          </p:cNvSpPr>
          <p:nvPr/>
        </p:nvSpPr>
        <p:spPr>
          <a:xfrm>
            <a:off x="3014165" y="2813710"/>
            <a:ext cx="6338614" cy="1281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5200"/>
            </a:pPr>
            <a:r>
              <a:rPr lang="en-GB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</a:t>
            </a: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3600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indent="0">
              <a:buClr>
                <a:schemeClr val="dk1"/>
              </a:buClr>
              <a:buSzPts val="5200"/>
            </a:pPr>
            <a:r>
              <a:rPr lang="en-GB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600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người bạn và con gấu</a:t>
            </a:r>
            <a:endParaRPr lang="en-GB" sz="3600" dirty="0">
              <a:solidFill>
                <a:schemeClr val="dk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2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3143</TotalTime>
  <Words>272</Words>
  <Application>Microsoft Office PowerPoint</Application>
  <PresentationFormat>Widescreen</PresentationFormat>
  <Paragraphs>55</Paragraphs>
  <Slides>25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Arial-Rounded</vt:lpstr>
      <vt:lpstr>AvantGarde</vt:lpstr>
      <vt:lpstr>Calibri</vt:lpstr>
      <vt:lpstr>Calibri Light</vt:lpstr>
      <vt:lpstr>Corbel</vt:lpstr>
      <vt:lpstr>Quicksand Medium</vt:lpstr>
      <vt:lpstr>Times New Roman</vt:lpstr>
      <vt:lpstr>UTM Avo</vt:lpstr>
      <vt:lpstr>UTM Cookies</vt:lpstr>
      <vt:lpstr>Office Theme</vt:lpstr>
      <vt:lpstr>3_Office Theme</vt:lpstr>
      <vt:lpstr>1_Office Theme</vt:lpstr>
      <vt:lpstr>16_Office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289</cp:revision>
  <dcterms:created xsi:type="dcterms:W3CDTF">2021-06-02T01:34:28Z</dcterms:created>
  <dcterms:modified xsi:type="dcterms:W3CDTF">2021-11-19T13:34:38Z</dcterms:modified>
</cp:coreProperties>
</file>