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81" r:id="rId3"/>
    <p:sldId id="382" r:id="rId4"/>
    <p:sldId id="383" r:id="rId5"/>
    <p:sldId id="384" r:id="rId6"/>
    <p:sldId id="332" r:id="rId7"/>
    <p:sldId id="333" r:id="rId8"/>
    <p:sldId id="334" r:id="rId9"/>
    <p:sldId id="385" r:id="rId10"/>
    <p:sldId id="386" r:id="rId11"/>
    <p:sldId id="387" r:id="rId12"/>
    <p:sldId id="388" r:id="rId13"/>
    <p:sldId id="389" r:id="rId14"/>
    <p:sldId id="390" r:id="rId15"/>
    <p:sldId id="351" r:id="rId16"/>
    <p:sldId id="391" r:id="rId17"/>
    <p:sldId id="352" r:id="rId18"/>
    <p:sldId id="354" r:id="rId19"/>
    <p:sldId id="353" r:id="rId20"/>
    <p:sldId id="392" r:id="rId21"/>
    <p:sldId id="355" r:id="rId22"/>
    <p:sldId id="393" r:id="rId23"/>
    <p:sldId id="394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365" r:id="rId32"/>
    <p:sldId id="366" r:id="rId33"/>
    <p:sldId id="402" r:id="rId34"/>
    <p:sldId id="403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413" r:id="rId45"/>
    <p:sldId id="4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AB0AAD31-19BD-4DF9-BE58-D616C4BB7F1D}"/>
    <pc:docChg chg="addSld delSld modSld">
      <pc:chgData name="Phan Van Rieu (Hugo)" userId="032e726b-b6b7-45df-b0ca-e82fb010a48a" providerId="ADAL" clId="{AB0AAD31-19BD-4DF9-BE58-D616C4BB7F1D}" dt="2024-06-16T16:45:06.350" v="2" actId="47"/>
      <pc:docMkLst>
        <pc:docMk/>
      </pc:docMkLst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6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AB0AAD31-19BD-4DF9-BE58-D616C4BB7F1D}" dt="2024-06-16T16:45:06.350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984877134" sldId="304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5356542" sldId="31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70940671" sldId="32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274071634" sldId="32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63365074" sldId="32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349317174" sldId="32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091223360" sldId="32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3043564" sldId="33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47608924" sldId="33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89988136" sldId="33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924732891" sldId="33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032588525" sldId="33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61300090" sldId="34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85456839" sldId="344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57500116" sldId="34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475308807" sldId="35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84350354" sldId="35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42664258" sldId="356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28448556" sldId="35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067560885" sldId="3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025859197" sldId="35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78761061" sldId="36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36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228066487" sldId="36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0649210" sldId="36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694409565" sldId="37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14287911" sldId="37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137105759" sldId="37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81597952" sldId="37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80977244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57573923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59959551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7699645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84673312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48995479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58086617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8222813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755689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3759674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59531595" sldId="38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4434774" sldId="38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86978000" sldId="383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03820334" sldId="38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3107485" sldId="385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741948893" sldId="38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49269988" sldId="387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050691248" sldId="38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993828554" sldId="389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32105736" sldId="39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572039380" sldId="39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393461568" sldId="39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49079453" sldId="393"/>
        </pc:sldMkLst>
      </pc:sldChg>
      <pc:sldMasterChg chg="delSldLayout">
        <pc:chgData name="Phan Van Rieu (Hugo)" userId="032e726b-b6b7-45df-b0ca-e82fb010a48a" providerId="ADAL" clId="{AB0AAD31-19BD-4DF9-BE58-D616C4BB7F1D}" dt="2024-06-16T16:44:45.202" v="0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768906744" sldId="214748366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1719015382" sldId="2147483670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380131687" sldId="214748367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0780137" sldId="2147483672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399355136" sldId="2147483673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242278645" sldId="2147483675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37236229" sldId="2147483676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027758801" sldId="2147483677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13952883" sldId="214748367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6119332" sldId="214748368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70383875" sldId="2147483682"/>
          </pc:sldLayoutMkLst>
        </pc:sldLayoutChg>
      </pc:sldMasterChg>
    </pc:docChg>
  </pc:docChgLst>
  <pc:docChgLst>
    <pc:chgData name="Phan Van Rieu (Hugo)" userId="032e726b-b6b7-45df-b0ca-e82fb010a48a" providerId="ADAL" clId="{5CC30BE5-D867-453F-AD40-5AAD6585748E}"/>
    <pc:docChg chg="addSld delSld modSld modMainMaster">
      <pc:chgData name="Phan Van Rieu (Hugo)" userId="032e726b-b6b7-45df-b0ca-e82fb010a48a" providerId="ADAL" clId="{5CC30BE5-D867-453F-AD40-5AAD6585748E}" dt="2024-06-16T19:57:10.668" v="39" actId="20577"/>
      <pc:docMkLst>
        <pc:docMk/>
      </pc:docMkLst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25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26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5CC30BE5-D867-453F-AD40-5AAD6585748E}" dt="2024-06-16T16:48:16.931" v="1" actId="47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536717069" sldId="30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553067512" sldId="30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64250881" sldId="31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70940671" sldId="32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804929242" sldId="32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403728519" sldId="33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72746814" sldId="33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33290662" sldId="33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3043564" sldId="33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89988136" sldId="33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924732891" sldId="33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032588525" sldId="33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642663595" sldId="342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461300090" sldId="343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85456839" sldId="34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462168173" sldId="34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981077926" sldId="34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561148267" sldId="34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22161756" sldId="34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57500116" sldId="34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475308807" sldId="35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978405474" sldId="35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175963007" sldId="35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362297430" sldId="35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9110794" sldId="35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942664258" sldId="35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28448556" sldId="35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067560885" sldId="35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25859197" sldId="35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8761061" sldId="36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293108138" sldId="36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36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228066487" sldId="36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40649210" sldId="36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694409565" sldId="37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114287911" sldId="371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137105759" sldId="372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481597952" sldId="373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157573923" sldId="37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984673312" sldId="37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182228130" sldId="37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87556899" sldId="38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38800531" sldId="38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935044716" sldId="38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09738856" sldId="383"/>
        </pc:sldMkLst>
      </pc:sldChg>
      <pc:sldChg chg="add setBg">
        <pc:chgData name="Phan Van Rieu (Hugo)" userId="032e726b-b6b7-45df-b0ca-e82fb010a48a" providerId="ADAL" clId="{5CC30BE5-D867-453F-AD40-5AAD6585748E}" dt="2024-06-16T16:48:12.982" v="0"/>
        <pc:sldMkLst>
          <pc:docMk/>
          <pc:sldMk cId="3709375848" sldId="38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02610710" sldId="38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2706372" sldId="38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43544398" sldId="38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12427942" sldId="38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775749949" sldId="38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2520382" sldId="39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616073577" sldId="39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416388139" sldId="39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248631980" sldId="39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50423174" sldId="39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26209583" sldId="39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590307155" sldId="39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94169262" sldId="39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5651965" sldId="39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465461062" sldId="39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904151852" sldId="40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321370901" sldId="40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8001768" sldId="40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571641424" sldId="40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997833417" sldId="40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93288898" sldId="40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097652231" sldId="40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747093203" sldId="40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34160587" sldId="40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278387628" sldId="40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68980454" sldId="41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10076905" sldId="411"/>
        </pc:sldMkLst>
      </pc:sldChg>
      <pc:sldChg chg="modSp add">
        <pc:chgData name="Phan Van Rieu (Hugo)" userId="032e726b-b6b7-45df-b0ca-e82fb010a48a" providerId="ADAL" clId="{5CC30BE5-D867-453F-AD40-5AAD6585748E}" dt="2024-06-16T19:57:10.668" v="39" actId="20577"/>
        <pc:sldMkLst>
          <pc:docMk/>
          <pc:sldMk cId="4066338567" sldId="412"/>
        </pc:sldMkLst>
        <pc:spChg chg="mod">
          <ac:chgData name="Phan Van Rieu (Hugo)" userId="032e726b-b6b7-45df-b0ca-e82fb010a48a" providerId="ADAL" clId="{5CC30BE5-D867-453F-AD40-5AAD6585748E}" dt="2024-06-16T19:57:10.668" v="39" actId="20577"/>
          <ac:spMkLst>
            <pc:docMk/>
            <pc:sldMk cId="4066338567" sldId="412"/>
            <ac:spMk id="5" creationId="{00000000-0000-0000-0000-000000000000}"/>
          </ac:spMkLst>
        </pc:spChg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31019348" sldId="41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3457389" sldId="414"/>
        </pc:sldMkLst>
      </pc:sldChg>
      <pc:sldMasterChg chg="modSp mod">
        <pc:chgData name="Phan Van Rieu (Hugo)" userId="032e726b-b6b7-45df-b0ca-e82fb010a48a" providerId="ADAL" clId="{5CC30BE5-D867-453F-AD40-5AAD6585748E}" dt="2024-06-16T16:55:05.785" v="35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5CC30BE5-D867-453F-AD40-5AAD6585748E}" dt="2024-06-16T16:55:00.417" v="33" actId="20577"/>
          <ac:spMkLst>
            <pc:docMk/>
            <pc:sldMasterMk cId="1318186830" sldId="2147483648"/>
            <ac:spMk id="10" creationId="{00000000-0000-0000-0000-000000000000}"/>
          </ac:spMkLst>
        </pc:spChg>
        <pc:spChg chg="mod">
          <ac:chgData name="Phan Van Rieu (Hugo)" userId="032e726b-b6b7-45df-b0ca-e82fb010a48a" providerId="ADAL" clId="{5CC30BE5-D867-453F-AD40-5AAD6585748E}" dt="2024-06-16T16:55:05.785" v="35" actId="20577"/>
          <ac:spMkLst>
            <pc:docMk/>
            <pc:sldMasterMk cId="1318186830" sldId="2147483648"/>
            <ac:spMk id="11" creationId="{00000000-0000-0000-0000-000000000000}"/>
          </ac:spMkLst>
        </pc:spChg>
      </pc:sldMasterChg>
    </pc:docChg>
  </pc:docChgLst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C0547B-35A7-AFF4-B287-92BBFAF5E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42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036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09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171B-FBEF-4197-86E5-E1F2FBBE2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4F84F-A286-D4BD-5442-F432E9B5A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B9CC4-68EA-801E-D716-B8555A9F3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60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246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440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31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9624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93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audio" Target="../media/audio3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2.png"/><Relationship Id="rId5" Type="http://schemas.openxmlformats.org/officeDocument/2006/relationships/audio" Target="NULL" TargetMode="External"/><Relationship Id="rId10" Type="http://schemas.openxmlformats.org/officeDocument/2006/relationships/image" Target="../media/image51.png"/><Relationship Id="rId4" Type="http://schemas.openxmlformats.org/officeDocument/2006/relationships/audio" Target="../media/media6.mp3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63348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49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1417" y="2129666"/>
            <a:ext cx="2841182" cy="2034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2217312"/>
            <a:ext cx="2879155" cy="20409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999" y="2217312"/>
            <a:ext cx="2779033" cy="19914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5077" y="2129666"/>
            <a:ext cx="2841182" cy="20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063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492" y="2174175"/>
            <a:ext cx="3329496" cy="2364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637" y="2220289"/>
            <a:ext cx="3173117" cy="2271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212" y="2174174"/>
            <a:ext cx="3109687" cy="22354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492" y="2174174"/>
            <a:ext cx="3329496" cy="23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4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4124279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844453" y="1515040"/>
              <a:ext cx="4503092" cy="19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Intonation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Falling intonation </a:t>
              </a:r>
            </a:p>
          </p:txBody>
        </p:sp>
      </p:grpSp>
      <p:sp>
        <p:nvSpPr>
          <p:cNvPr id="4" name="Freeform 6">
            <a:extLst>
              <a:ext uri="{FF2B5EF4-FFF2-40B4-BE49-F238E27FC236}">
                <a16:creationId xmlns:a16="http://schemas.microsoft.com/office/drawing/2014/main" id="{E09FB6B0-FAF8-6B78-1141-346962F0179A}"/>
              </a:ext>
            </a:extLst>
          </p:cNvPr>
          <p:cNvSpPr/>
          <p:nvPr/>
        </p:nvSpPr>
        <p:spPr>
          <a:xfrm rot="19174635" flipV="1">
            <a:off x="5490676" y="3442062"/>
            <a:ext cx="1152590" cy="87521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49949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2038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101601" y="4763825"/>
            <a:ext cx="5875867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beach.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6417736" y="4763825"/>
            <a:ext cx="566314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river.</a:t>
            </a:r>
          </a:p>
        </p:txBody>
      </p:sp>
      <p:pic>
        <p:nvPicPr>
          <p:cNvPr id="4" name="CD2 TRACK 03">
            <a:hlinkClick r:id="" action="ppaction://media"/>
            <a:extLst>
              <a:ext uri="{FF2B5EF4-FFF2-40B4-BE49-F238E27FC236}">
                <a16:creationId xmlns:a16="http://schemas.microsoft.com/office/drawing/2014/main" id="{E1C794CE-636F-2D2A-16EB-166EC4A3B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9133" y="1190626"/>
            <a:ext cx="624416" cy="62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DE9B9-A161-854D-AE8D-C326B5B7F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17"/>
            <a:ext cx="9249306" cy="286105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46284655-6F52-C30D-AC85-C568091E8A33}"/>
              </a:ext>
            </a:extLst>
          </p:cNvPr>
          <p:cNvSpPr/>
          <p:nvPr/>
        </p:nvSpPr>
        <p:spPr>
          <a:xfrm rot="19174635" flipV="1">
            <a:off x="3975964" y="4567376"/>
            <a:ext cx="1152590" cy="87521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7C63486-2C4F-3076-072B-9A9ABF013482}"/>
              </a:ext>
            </a:extLst>
          </p:cNvPr>
          <p:cNvSpPr/>
          <p:nvPr/>
        </p:nvSpPr>
        <p:spPr>
          <a:xfrm rot="19174635" flipV="1">
            <a:off x="10246917" y="4619361"/>
            <a:ext cx="1152590" cy="87521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CD2 TRACK 03">
            <a:hlinkClick r:id="" action="ppaction://media"/>
            <a:extLst>
              <a:ext uri="{FF2B5EF4-FFF2-40B4-BE49-F238E27FC236}">
                <a16:creationId xmlns:a16="http://schemas.microsoft.com/office/drawing/2014/main" id="{97FA57E6-9C4D-E06A-D736-E3DD0FBD1C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18" end="71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3853" y="3387330"/>
            <a:ext cx="624416" cy="624416"/>
          </a:xfrm>
          <a:prstGeom prst="rect">
            <a:avLst/>
          </a:prstGeom>
        </p:spPr>
      </p:pic>
      <p:pic>
        <p:nvPicPr>
          <p:cNvPr id="16" name="CD2 TRACK 03">
            <a:hlinkClick r:id="" action="ppaction://media"/>
            <a:extLst>
              <a:ext uri="{FF2B5EF4-FFF2-40B4-BE49-F238E27FC236}">
                <a16:creationId xmlns:a16="http://schemas.microsoft.com/office/drawing/2014/main" id="{1043D3AE-0962-077A-0B73-C9D1ED183E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792" end="20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8527" y="3429000"/>
            <a:ext cx="624416" cy="6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16073577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087"/>
            <a:ext cx="12192000" cy="2842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07A72-9DAA-6FBF-0484-E0F2FFAF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603"/>
            <a:ext cx="3867479" cy="539778"/>
          </a:xfrm>
          <a:prstGeom prst="rect">
            <a:avLst/>
          </a:prstGeom>
        </p:spPr>
      </p:pic>
      <p:pic>
        <p:nvPicPr>
          <p:cNvPr id="2" name="CD2 TRACK 04">
            <a:hlinkClick r:id="" action="ppaction://media"/>
            <a:extLst>
              <a:ext uri="{FF2B5EF4-FFF2-40B4-BE49-F238E27FC236}">
                <a16:creationId xmlns:a16="http://schemas.microsoft.com/office/drawing/2014/main" id="{C9B06C12-D5E4-DCF4-B3C1-9B3208280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4727" y="716492"/>
            <a:ext cx="539778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12854-16DB-D965-B98D-E2E442EB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888" y="2358920"/>
            <a:ext cx="5302823" cy="40705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3C1D7-D8FD-00FF-B0C3-DF34E4DA8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603"/>
            <a:ext cx="3867479" cy="539778"/>
          </a:xfrm>
          <a:prstGeom prst="rect">
            <a:avLst/>
          </a:prstGeom>
        </p:spPr>
      </p:pic>
      <p:pic>
        <p:nvPicPr>
          <p:cNvPr id="4" name="CD2 TRACK 04">
            <a:hlinkClick r:id="" action="ppaction://media"/>
            <a:extLst>
              <a:ext uri="{FF2B5EF4-FFF2-40B4-BE49-F238E27FC236}">
                <a16:creationId xmlns:a16="http://schemas.microsoft.com/office/drawing/2014/main" id="{96F9A399-F2FF-260C-716D-5D46E5917D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2521" y="1673146"/>
            <a:ext cx="539778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3895045" y="1326236"/>
              <a:ext cx="4401910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didn't go to the river.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the beach.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880DACB-4363-42A6-356E-E81062D4BA16}"/>
              </a:ext>
            </a:extLst>
          </p:cNvPr>
          <p:cNvSpPr/>
          <p:nvPr/>
        </p:nvSpPr>
        <p:spPr>
          <a:xfrm>
            <a:off x="1181694" y="174654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F64C60FF-41CF-5CA1-1109-F234278C10A9}"/>
              </a:ext>
            </a:extLst>
          </p:cNvPr>
          <p:cNvSpPr/>
          <p:nvPr/>
        </p:nvSpPr>
        <p:spPr>
          <a:xfrm>
            <a:off x="1184802" y="2925316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9A7762E-EB0B-5DC1-D849-50B0B27173A9}"/>
              </a:ext>
            </a:extLst>
          </p:cNvPr>
          <p:cNvSpPr/>
          <p:nvPr/>
        </p:nvSpPr>
        <p:spPr>
          <a:xfrm>
            <a:off x="1187911" y="417873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8A9EE4D1-7DDF-6D10-989E-F6C140288ED8}"/>
              </a:ext>
            </a:extLst>
          </p:cNvPr>
          <p:cNvSpPr/>
          <p:nvPr/>
        </p:nvSpPr>
        <p:spPr>
          <a:xfrm>
            <a:off x="1200354" y="545081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234D94-0D2B-AE69-DD6B-8B184BCED196}"/>
              </a:ext>
            </a:extLst>
          </p:cNvPr>
          <p:cNvSpPr/>
          <p:nvPr/>
        </p:nvSpPr>
        <p:spPr>
          <a:xfrm>
            <a:off x="1203464" y="62998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6F7B38-E740-8267-1889-D81A65A3D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594" y="448405"/>
            <a:ext cx="4321234" cy="59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0053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49AAA-4DF8-BBF4-F42E-4FC9C3BF1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4" y="405461"/>
            <a:ext cx="9128806" cy="604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6A99-6973-18CC-0128-9ABBEEF48ABF}"/>
              </a:ext>
            </a:extLst>
          </p:cNvPr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139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4817533" y="428893"/>
            <a:ext cx="724078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Tom, Mr. Brown, Mrs. Brown, Alfie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5B1B85-A7CA-8FF8-E401-972DC319833E}"/>
              </a:ext>
            </a:extLst>
          </p:cNvPr>
          <p:cNvGrpSpPr/>
          <p:nvPr/>
        </p:nvGrpSpPr>
        <p:grpSpPr>
          <a:xfrm>
            <a:off x="2769269" y="1396895"/>
            <a:ext cx="7225679" cy="5033669"/>
            <a:chOff x="2769269" y="1396895"/>
            <a:chExt cx="7225679" cy="50336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3D915D-966D-B294-7824-6D4F4AD95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70" y="3771966"/>
              <a:ext cx="3765778" cy="26585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266F35-8D72-BC14-196A-877C55451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422" y="1396895"/>
              <a:ext cx="3492679" cy="23877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BAAF70-1783-7C17-C6FB-13666D095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69" y="1444737"/>
              <a:ext cx="3765779" cy="238772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18C641-A8DF-D695-D735-7F0D4049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269" y="3784618"/>
              <a:ext cx="3549832" cy="264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at home.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Where are they?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1B2696-47DC-524D-307E-B5B80EB30E32}"/>
              </a:ext>
            </a:extLst>
          </p:cNvPr>
          <p:cNvGrpSpPr/>
          <p:nvPr/>
        </p:nvGrpSpPr>
        <p:grpSpPr>
          <a:xfrm>
            <a:off x="2769269" y="1396895"/>
            <a:ext cx="7225679" cy="5033669"/>
            <a:chOff x="2769269" y="1396895"/>
            <a:chExt cx="7225679" cy="50336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9E85F0-4D23-1FE4-E097-DBE5C8E0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70" y="3771966"/>
              <a:ext cx="3765778" cy="26585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7E9A62-B079-BDDB-F216-8D941F6B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422" y="1396895"/>
              <a:ext cx="3492679" cy="23877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492C79-2908-CA30-A1AE-392C323A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69" y="1444737"/>
              <a:ext cx="3765779" cy="23877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046ECD-C9CB-6C57-A23E-5F21152B3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269" y="3784618"/>
              <a:ext cx="3549832" cy="264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631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3683516" y="428893"/>
            <a:ext cx="8508485" cy="1014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Mr. Brown: swimming, Mr. Brown and Mrs. Brown: walking, Alfie and Tom: playing with dolphins</a:t>
            </a:r>
            <a:endParaRPr lang="en-VN" sz="28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3492679" cy="1015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What are the people doing in the photos? </a:t>
            </a:r>
            <a:endParaRPr lang="en-VN" sz="2800" b="1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1B2696-47DC-524D-307E-B5B80EB30E32}"/>
              </a:ext>
            </a:extLst>
          </p:cNvPr>
          <p:cNvGrpSpPr/>
          <p:nvPr/>
        </p:nvGrpSpPr>
        <p:grpSpPr>
          <a:xfrm>
            <a:off x="2769269" y="1532467"/>
            <a:ext cx="7060531" cy="4898097"/>
            <a:chOff x="2769269" y="1396895"/>
            <a:chExt cx="7225679" cy="50336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9E85F0-4D23-1FE4-E097-DBE5C8E0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70" y="3771966"/>
              <a:ext cx="3765778" cy="26585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7E9A62-B079-BDDB-F216-8D941F6B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422" y="1396895"/>
              <a:ext cx="3492679" cy="23877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492C79-2908-CA30-A1AE-392C323A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69" y="1444737"/>
              <a:ext cx="3765779" cy="23877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046ECD-C9CB-6C57-A23E-5F21152B3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269" y="3784618"/>
              <a:ext cx="3549832" cy="264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423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3AD0318-A218-623B-3ECE-1C4FF1DA3015}"/>
              </a:ext>
            </a:extLst>
          </p:cNvPr>
          <p:cNvGrpSpPr/>
          <p:nvPr/>
        </p:nvGrpSpPr>
        <p:grpSpPr>
          <a:xfrm>
            <a:off x="2769269" y="1532467"/>
            <a:ext cx="7060531" cy="4898097"/>
            <a:chOff x="2769269" y="1396895"/>
            <a:chExt cx="7225679" cy="50336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77F175-8F8C-B84A-4DF6-6FB61DA8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70" y="3771966"/>
              <a:ext cx="3765778" cy="26585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6F11D-DA21-83CD-C3CA-AE05B75F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422" y="1396895"/>
              <a:ext cx="3492679" cy="23877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689659-4806-89DF-8110-8CB0B5B9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69" y="1444737"/>
              <a:ext cx="3765779" cy="23877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B83B14-EB3A-3180-4734-0A6F8397F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269" y="3784618"/>
              <a:ext cx="3549832" cy="2644489"/>
            </a:xfrm>
            <a:prstGeom prst="rect">
              <a:avLst/>
            </a:prstGeom>
          </p:spPr>
        </p:pic>
      </p:grpSp>
      <p:pic>
        <p:nvPicPr>
          <p:cNvPr id="17" name="CD2 TRACK 05">
            <a:hlinkClick r:id="" action="ppaction://media"/>
            <a:extLst>
              <a:ext uri="{FF2B5EF4-FFF2-40B4-BE49-F238E27FC236}">
                <a16:creationId xmlns:a16="http://schemas.microsoft.com/office/drawing/2014/main" id="{45D19831-2E71-8986-199E-6717F59C0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6757" y="414013"/>
            <a:ext cx="697443" cy="6974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9D5BD8-3667-5562-BA49-B0287AA12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36" y="428854"/>
            <a:ext cx="5931205" cy="8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6">
            <a:hlinkClick r:id="" action="ppaction://media"/>
            <a:extLst>
              <a:ext uri="{FF2B5EF4-FFF2-40B4-BE49-F238E27FC236}">
                <a16:creationId xmlns:a16="http://schemas.microsoft.com/office/drawing/2014/main" id="{CBB3FF73-F5E3-740F-934E-C5C29D061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892" y="1597025"/>
            <a:ext cx="697442" cy="697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6B980-25AB-09A1-FD6E-E033FC096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08"/>
            <a:ext cx="4400776" cy="692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B9F40-0962-881B-17E1-19417555F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67" y="420008"/>
            <a:ext cx="5427133" cy="60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06">
            <a:hlinkClick r:id="" action="ppaction://media"/>
            <a:extLst>
              <a:ext uri="{FF2B5EF4-FFF2-40B4-BE49-F238E27FC236}">
                <a16:creationId xmlns:a16="http://schemas.microsoft.com/office/drawing/2014/main" id="{4E4600DB-77AB-0818-CECE-F176A336A4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33" end="84501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25" y="420008"/>
            <a:ext cx="697442" cy="697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AF2423-2B47-62C0-6A77-E99B6F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08"/>
            <a:ext cx="4400776" cy="692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DB5C1-3FA1-2FE6-430B-40DFC4F9C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9" y="1977967"/>
            <a:ext cx="6778741" cy="3441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739FEC-BB63-E6E8-F157-433156788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171"/>
            <a:ext cx="5266267" cy="36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06">
            <a:hlinkClick r:id="" action="ppaction://media"/>
            <a:extLst>
              <a:ext uri="{FF2B5EF4-FFF2-40B4-BE49-F238E27FC236}">
                <a16:creationId xmlns:a16="http://schemas.microsoft.com/office/drawing/2014/main" id="{4E4600DB-77AB-0818-CECE-F176A336A4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49" end="56793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25" y="420008"/>
            <a:ext cx="697442" cy="697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AF2423-2B47-62C0-6A77-E99B6FF27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08"/>
            <a:ext cx="4400776" cy="692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6853B2-FF4C-AAB8-B313-C745AB1F9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66" y="2148182"/>
            <a:ext cx="6951133" cy="3282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2067C-464B-294E-BA58-D6429EA40C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086"/>
            <a:ext cx="5129198" cy="325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08DB33-CB99-7D6C-D5AF-1796D986B852}"/>
              </a:ext>
            </a:extLst>
          </p:cNvPr>
          <p:cNvSpPr txBox="1"/>
          <p:nvPr/>
        </p:nvSpPr>
        <p:spPr>
          <a:xfrm>
            <a:off x="9286599" y="3925025"/>
            <a:ext cx="247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</a:rPr>
              <a:t>lake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4610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AF2423-2B47-62C0-6A77-E99B6F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08"/>
            <a:ext cx="4400776" cy="692186"/>
          </a:xfrm>
          <a:prstGeom prst="rect">
            <a:avLst/>
          </a:prstGeom>
        </p:spPr>
      </p:pic>
      <p:pic>
        <p:nvPicPr>
          <p:cNvPr id="2" name="CD2 TRACK 06">
            <a:hlinkClick r:id="" action="ppaction://media"/>
            <a:extLst>
              <a:ext uri="{FF2B5EF4-FFF2-40B4-BE49-F238E27FC236}">
                <a16:creationId xmlns:a16="http://schemas.microsoft.com/office/drawing/2014/main" id="{9A0C1A53-C9DB-5F98-9A2E-C581F17F4B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377" end="3685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8625" y="420008"/>
            <a:ext cx="697442" cy="697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D9C3C-A2EF-6290-7B7A-AB306EC53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7" y="2083814"/>
            <a:ext cx="7001933" cy="2645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27DB42-9FD2-06CD-2A0A-7DEABF8BB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92"/>
            <a:ext cx="5088467" cy="2758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8F0268-5777-A209-E107-6F117F7A6A2B}"/>
              </a:ext>
            </a:extLst>
          </p:cNvPr>
          <p:cNvSpPr txBox="1"/>
          <p:nvPr/>
        </p:nvSpPr>
        <p:spPr>
          <a:xfrm>
            <a:off x="9362800" y="3560958"/>
            <a:ext cx="247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</a:rPr>
              <a:t>forest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1518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Itonation</a:t>
            </a:r>
            <a:r>
              <a:rPr lang="en-US" sz="3600">
                <a:solidFill>
                  <a:srgbClr val="0070C0"/>
                </a:solidFill>
              </a:rPr>
              <a:t>: Falling intonation.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 didn't go to the river. I went to the beach.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44716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AF2423-2B47-62C0-6A77-E99B6F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08"/>
            <a:ext cx="4400776" cy="692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4E5A4-377E-BF50-F6CA-31E7AC79D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1" y="1589055"/>
            <a:ext cx="6832600" cy="4322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F12B7-1D49-3A38-0434-38D6C6E35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656"/>
            <a:ext cx="5212382" cy="3679885"/>
          </a:xfrm>
          <a:prstGeom prst="rect">
            <a:avLst/>
          </a:prstGeom>
        </p:spPr>
      </p:pic>
      <p:pic>
        <p:nvPicPr>
          <p:cNvPr id="6" name="CD2 TRACK 06">
            <a:hlinkClick r:id="" action="ppaction://media"/>
            <a:extLst>
              <a:ext uri="{FF2B5EF4-FFF2-40B4-BE49-F238E27FC236}">
                <a16:creationId xmlns:a16="http://schemas.microsoft.com/office/drawing/2014/main" id="{12B599A1-E84C-61D4-FBA8-1930B0C1E9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916" end="2556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625" y="420008"/>
            <a:ext cx="697442" cy="697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7DE89F-F225-7616-8689-978E80E41AD3}"/>
              </a:ext>
            </a:extLst>
          </p:cNvPr>
          <p:cNvSpPr txBox="1"/>
          <p:nvPr/>
        </p:nvSpPr>
        <p:spPr>
          <a:xfrm>
            <a:off x="6611132" y="2905780"/>
            <a:ext cx="247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</a:rPr>
              <a:t>beach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3709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235EF2-6E8A-4A3E-FDC7-10DDA9333601}"/>
              </a:ext>
            </a:extLst>
          </p:cNvPr>
          <p:cNvGrpSpPr/>
          <p:nvPr/>
        </p:nvGrpSpPr>
        <p:grpSpPr>
          <a:xfrm>
            <a:off x="382596" y="655152"/>
            <a:ext cx="11131089" cy="5720248"/>
            <a:chOff x="382596" y="655152"/>
            <a:chExt cx="11131089" cy="57202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0F6262-33E7-9BF7-DB8E-8A2DBCE2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96" y="1189161"/>
              <a:ext cx="5623568" cy="285528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175590-78AD-C253-7F86-5BA0DC70C78E}"/>
                </a:ext>
              </a:extLst>
            </p:cNvPr>
            <p:cNvGrpSpPr/>
            <p:nvPr/>
          </p:nvGrpSpPr>
          <p:grpSpPr>
            <a:xfrm>
              <a:off x="6248667" y="655152"/>
              <a:ext cx="5265018" cy="2378859"/>
              <a:chOff x="5240866" y="2148182"/>
              <a:chExt cx="6951133" cy="328275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6BABB8-AAFB-BAFE-08D0-D1002387D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0866" y="2148182"/>
                <a:ext cx="6951133" cy="328275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CC16C0-ED09-842C-693D-A28A5E874919}"/>
                  </a:ext>
                </a:extLst>
              </p:cNvPr>
              <p:cNvSpPr txBox="1"/>
              <p:nvPr/>
            </p:nvSpPr>
            <p:spPr>
              <a:xfrm>
                <a:off x="9248476" y="3765634"/>
                <a:ext cx="24736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>
                    <a:solidFill>
                      <a:srgbClr val="FF0000"/>
                    </a:solidFill>
                  </a:rPr>
                  <a:t>lake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E5301A-3F09-2592-A99C-B4FD2C42BAB2}"/>
                </a:ext>
              </a:extLst>
            </p:cNvPr>
            <p:cNvGrpSpPr/>
            <p:nvPr/>
          </p:nvGrpSpPr>
          <p:grpSpPr>
            <a:xfrm>
              <a:off x="387061" y="3996542"/>
              <a:ext cx="5619103" cy="2378858"/>
              <a:chOff x="319684" y="3730006"/>
              <a:chExt cx="7001933" cy="264539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22939AC-0086-5CAA-8D33-2E80BF772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684" y="3730006"/>
                <a:ext cx="7001933" cy="264539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EA1A69-CD65-A050-5727-F4BB1BCBA88E}"/>
                  </a:ext>
                </a:extLst>
              </p:cNvPr>
              <p:cNvSpPr txBox="1"/>
              <p:nvPr/>
            </p:nvSpPr>
            <p:spPr>
              <a:xfrm>
                <a:off x="4492417" y="5207150"/>
                <a:ext cx="24736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>
                    <a:solidFill>
                      <a:srgbClr val="FF0000"/>
                    </a:solidFill>
                  </a:rPr>
                  <a:t>forest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139AC7-FA02-3549-E5BF-E4B66FA6EEBA}"/>
                </a:ext>
              </a:extLst>
            </p:cNvPr>
            <p:cNvGrpSpPr/>
            <p:nvPr/>
          </p:nvGrpSpPr>
          <p:grpSpPr>
            <a:xfrm>
              <a:off x="6006164" y="3034011"/>
              <a:ext cx="5507521" cy="3341389"/>
              <a:chOff x="5359401" y="1589055"/>
              <a:chExt cx="6832600" cy="432227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85E9CF2-85EE-F279-AE79-4DE483925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9401" y="1589055"/>
                <a:ext cx="6832600" cy="432227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CE4275-F7B8-A3FE-0833-74EA9448DBD5}"/>
                  </a:ext>
                </a:extLst>
              </p:cNvPr>
              <p:cNvSpPr txBox="1"/>
              <p:nvPr/>
            </p:nvSpPr>
            <p:spPr>
              <a:xfrm>
                <a:off x="6718602" y="2811904"/>
                <a:ext cx="2473601" cy="676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>
                    <a:solidFill>
                      <a:srgbClr val="FF0000"/>
                    </a:solidFill>
                  </a:rPr>
                  <a:t>beach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33417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4B8524-4AAD-8DFD-A5D4-38C796D65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20" y="930304"/>
            <a:ext cx="9372895" cy="547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33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TRACK 07">
            <a:hlinkClick r:id="" action="ppaction://media"/>
            <a:extLst>
              <a:ext uri="{FF2B5EF4-FFF2-40B4-BE49-F238E27FC236}">
                <a16:creationId xmlns:a16="http://schemas.microsoft.com/office/drawing/2014/main" id="{B119F849-F37C-6EE1-7E46-07DF3CC9F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EC0480-809D-2AB7-B05E-A3F06EB74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87" y="450462"/>
            <a:ext cx="3225966" cy="4635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CD9648-13DD-D96B-DE3D-1ECB0753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49" y="682249"/>
            <a:ext cx="2525449" cy="22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0E40F2-C326-20FC-DA6F-13276F7D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42" y="2542521"/>
            <a:ext cx="2525449" cy="22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6D947E-D8DC-C980-C60E-D30718DF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88" y="2542520"/>
            <a:ext cx="2525449" cy="22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00AD76-CB51-FED8-8815-E68305E2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87" y="4263837"/>
            <a:ext cx="2525449" cy="22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5AA6BD-934A-06B7-AB7B-FDD794D2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21" y="4402794"/>
            <a:ext cx="2525449" cy="22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TRACK 17">
            <a:hlinkClick r:id="" action="ppaction://media"/>
            <a:extLst>
              <a:ext uri="{FF2B5EF4-FFF2-40B4-BE49-F238E27FC236}">
                <a16:creationId xmlns:a16="http://schemas.microsoft.com/office/drawing/2014/main" id="{031CEBAA-62D8-A362-65DD-2CA980BC47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0063" y="556193"/>
            <a:ext cx="406400" cy="406400"/>
          </a:xfrm>
          <a:prstGeom prst="rect">
            <a:avLst/>
          </a:prstGeom>
        </p:spPr>
      </p:pic>
      <p:pic>
        <p:nvPicPr>
          <p:cNvPr id="24" name="TRACK 17">
            <a:hlinkClick r:id="" action="ppaction://media"/>
            <a:extLst>
              <a:ext uri="{FF2B5EF4-FFF2-40B4-BE49-F238E27FC236}">
                <a16:creationId xmlns:a16="http://schemas.microsoft.com/office/drawing/2014/main" id="{7984AF2F-DDCC-4ED1-2ACC-9F8DF2C327D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10426" end="6044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7559" y="1605448"/>
            <a:ext cx="406400" cy="406400"/>
          </a:xfrm>
          <a:prstGeom prst="rect">
            <a:avLst/>
          </a:prstGeom>
        </p:spPr>
      </p:pic>
      <p:pic>
        <p:nvPicPr>
          <p:cNvPr id="25" name="TRACK 17">
            <a:hlinkClick r:id="" action="ppaction://media"/>
            <a:extLst>
              <a:ext uri="{FF2B5EF4-FFF2-40B4-BE49-F238E27FC236}">
                <a16:creationId xmlns:a16="http://schemas.microsoft.com/office/drawing/2014/main" id="{56D4A59A-D428-457D-A8D0-81E6C947543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24280" end="50934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0034" y="1709722"/>
            <a:ext cx="406400" cy="406400"/>
          </a:xfrm>
          <a:prstGeom prst="rect">
            <a:avLst/>
          </a:prstGeom>
        </p:spPr>
      </p:pic>
      <p:pic>
        <p:nvPicPr>
          <p:cNvPr id="26" name="TRACK 17">
            <a:hlinkClick r:id="" action="ppaction://media"/>
            <a:extLst>
              <a:ext uri="{FF2B5EF4-FFF2-40B4-BE49-F238E27FC236}">
                <a16:creationId xmlns:a16="http://schemas.microsoft.com/office/drawing/2014/main" id="{2B9B0104-FF03-BCF6-F573-80D67284A92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33915" end="38395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23" y="3429000"/>
            <a:ext cx="406400" cy="406400"/>
          </a:xfrm>
          <a:prstGeom prst="rect">
            <a:avLst/>
          </a:prstGeom>
        </p:spPr>
      </p:pic>
      <p:pic>
        <p:nvPicPr>
          <p:cNvPr id="27" name="TRACK 17">
            <a:hlinkClick r:id="" action="ppaction://media"/>
            <a:extLst>
              <a:ext uri="{FF2B5EF4-FFF2-40B4-BE49-F238E27FC236}">
                <a16:creationId xmlns:a16="http://schemas.microsoft.com/office/drawing/2014/main" id="{F0942026-505F-7E98-E8AA-83B13C4103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46439" end="25209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3821" y="3491297"/>
            <a:ext cx="406400" cy="406400"/>
          </a:xfrm>
          <a:prstGeom prst="rect">
            <a:avLst/>
          </a:prstGeom>
        </p:spPr>
      </p:pic>
      <p:pic>
        <p:nvPicPr>
          <p:cNvPr id="28" name="TRACK 17">
            <a:hlinkClick r:id="" action="ppaction://media"/>
            <a:extLst>
              <a:ext uri="{FF2B5EF4-FFF2-40B4-BE49-F238E27FC236}">
                <a16:creationId xmlns:a16="http://schemas.microsoft.com/office/drawing/2014/main" id="{2BD2C10D-CEF0-49EA-941A-415B4520E08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59499" end="12284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7885" y="5325993"/>
            <a:ext cx="406400" cy="406400"/>
          </a:xfrm>
          <a:prstGeom prst="rect">
            <a:avLst/>
          </a:prstGeom>
        </p:spPr>
      </p:pic>
      <p:pic>
        <p:nvPicPr>
          <p:cNvPr id="29" name="TRACK 17">
            <a:hlinkClick r:id="" action="ppaction://media"/>
            <a:extLst>
              <a:ext uri="{FF2B5EF4-FFF2-40B4-BE49-F238E27FC236}">
                <a16:creationId xmlns:a16="http://schemas.microsoft.com/office/drawing/2014/main" id="{0DB17F19-7666-72BA-205C-38054E12C26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71769" end="2269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2054" y="53259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97652231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33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DB047-7ED5-72FC-ACA9-F69E3BB0D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82" y="450463"/>
            <a:ext cx="7360118" cy="6002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30736-D894-FD29-F308-26DF2B2F9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2724290" cy="4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3203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0ED03-C3E7-C36C-F7C3-DD466B116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5"/>
          <a:stretch/>
        </p:blipFill>
        <p:spPr>
          <a:xfrm>
            <a:off x="11679" y="1357162"/>
            <a:ext cx="12168641" cy="5127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7295059" y="4349590"/>
            <a:ext cx="32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go to the lake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826CA-C65E-0BA5-FA24-043500113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2724290" cy="425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91DA60-257C-D95E-7905-BD2B2FACB279}"/>
              </a:ext>
            </a:extLst>
          </p:cNvPr>
          <p:cNvSpPr txBox="1"/>
          <p:nvPr/>
        </p:nvSpPr>
        <p:spPr>
          <a:xfrm>
            <a:off x="7389707" y="5093899"/>
            <a:ext cx="32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the river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605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38856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0ED03-C3E7-C36C-F7C3-DD466B116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50433" r="-1582" b="-2098"/>
          <a:stretch/>
        </p:blipFill>
        <p:spPr>
          <a:xfrm>
            <a:off x="11679" y="1357162"/>
            <a:ext cx="12168641" cy="5127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5398883" y="1750769"/>
            <a:ext cx="32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She didn't go to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826CA-C65E-0BA5-FA24-043500113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2724290" cy="425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91DA60-257C-D95E-7905-BD2B2FACB279}"/>
              </a:ext>
            </a:extLst>
          </p:cNvPr>
          <p:cNvSpPr txBox="1"/>
          <p:nvPr/>
        </p:nvSpPr>
        <p:spPr>
          <a:xfrm>
            <a:off x="4169746" y="2485475"/>
            <a:ext cx="32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She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9A617-AAE7-0196-E724-1F1001A032A0}"/>
              </a:ext>
            </a:extLst>
          </p:cNvPr>
          <p:cNvSpPr txBox="1"/>
          <p:nvPr/>
        </p:nvSpPr>
        <p:spPr>
          <a:xfrm>
            <a:off x="7311102" y="2467541"/>
            <a:ext cx="32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the forest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4929C-5032-E79B-8F76-781E0C9EBE45}"/>
              </a:ext>
            </a:extLst>
          </p:cNvPr>
          <p:cNvSpPr txBox="1"/>
          <p:nvPr/>
        </p:nvSpPr>
        <p:spPr>
          <a:xfrm>
            <a:off x="4819764" y="4329807"/>
            <a:ext cx="614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We didn't go to the river.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6DFC97-6B50-5DB5-878D-8EDAB8B325BE}"/>
              </a:ext>
            </a:extLst>
          </p:cNvPr>
          <p:cNvSpPr txBox="1"/>
          <p:nvPr/>
        </p:nvSpPr>
        <p:spPr>
          <a:xfrm>
            <a:off x="5278568" y="5084007"/>
            <a:ext cx="434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We went to the lake.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3876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5" grpId="0"/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868980454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98935" y="18184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Intonation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Falling intonation.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didn't go to the river. </a:t>
            </a:r>
          </a:p>
          <a:p>
            <a:r>
              <a:rPr lang="en-US" sz="3600" i="1">
                <a:solidFill>
                  <a:srgbClr val="0070C0"/>
                </a:solidFill>
              </a:rPr>
              <a:t>I went to the beach.</a:t>
            </a:r>
          </a:p>
        </p:txBody>
      </p:sp>
    </p:spTree>
    <p:extLst>
      <p:ext uri="{BB962C8B-B14F-4D97-AF65-F5344CB8AC3E}">
        <p14:creationId xmlns:p14="http://schemas.microsoft.com/office/powerpoint/2010/main" val="210076905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385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19348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7389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2447" y="1523537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370937584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532" y="2081693"/>
            <a:ext cx="3051705" cy="216689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818" y="2081693"/>
            <a:ext cx="3056864" cy="216689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852" y="2081693"/>
            <a:ext cx="2933860" cy="2102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817" y="2081693"/>
            <a:ext cx="3056864" cy="21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285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094" y="2269800"/>
            <a:ext cx="2925649" cy="20947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266" y="2172688"/>
            <a:ext cx="2933860" cy="210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757" y="2016300"/>
            <a:ext cx="3171684" cy="2252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757" y="2029433"/>
            <a:ext cx="3171684" cy="22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68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094" y="2269800"/>
            <a:ext cx="2925649" cy="20947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852" y="2078317"/>
            <a:ext cx="3316180" cy="2383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295" y="2172063"/>
            <a:ext cx="3196004" cy="2290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295" y="2172063"/>
            <a:ext cx="3196004" cy="229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9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214" y="2098623"/>
            <a:ext cx="2925649" cy="207738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635" y="2176063"/>
            <a:ext cx="2933860" cy="2102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160" y="2274271"/>
            <a:ext cx="3037115" cy="2183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108" y="2274271"/>
            <a:ext cx="3037115" cy="21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10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393</Words>
  <Application>Microsoft Office PowerPoint</Application>
  <PresentationFormat>Widescreen</PresentationFormat>
  <Paragraphs>111</Paragraphs>
  <Slides>45</Slides>
  <Notes>22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56</cp:revision>
  <dcterms:created xsi:type="dcterms:W3CDTF">2023-01-31T08:21:18Z</dcterms:created>
  <dcterms:modified xsi:type="dcterms:W3CDTF">2024-06-16T19:57:13Z</dcterms:modified>
</cp:coreProperties>
</file>