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7" r:id="rId4"/>
    <p:sldId id="268" r:id="rId5"/>
    <p:sldId id="269" r:id="rId6"/>
    <p:sldId id="303" r:id="rId7"/>
    <p:sldId id="270" r:id="rId8"/>
    <p:sldId id="271" r:id="rId9"/>
    <p:sldId id="279" r:id="rId10"/>
    <p:sldId id="305" r:id="rId11"/>
    <p:sldId id="306" r:id="rId12"/>
    <p:sldId id="280" r:id="rId13"/>
    <p:sldId id="304" r:id="rId14"/>
    <p:sldId id="273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275" r:id="rId23"/>
    <p:sldId id="276" r:id="rId24"/>
    <p:sldId id="320" r:id="rId25"/>
    <p:sldId id="278" r:id="rId26"/>
    <p:sldId id="321" r:id="rId27"/>
    <p:sldId id="322" r:id="rId28"/>
    <p:sldId id="323" r:id="rId29"/>
    <p:sldId id="324" r:id="rId30"/>
    <p:sldId id="325" r:id="rId31"/>
    <p:sldId id="293" r:id="rId32"/>
    <p:sldId id="326" r:id="rId33"/>
    <p:sldId id="327" r:id="rId34"/>
    <p:sldId id="328" r:id="rId35"/>
    <p:sldId id="294" r:id="rId36"/>
    <p:sldId id="295" r:id="rId37"/>
    <p:sldId id="296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5050"/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0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7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21108" y="-4207"/>
            <a:ext cx="142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1.1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6" r:id="rId20"/>
    <p:sldLayoutId id="2147483677" r:id="rId21"/>
    <p:sldLayoutId id="2147483679" r:id="rId22"/>
    <p:sldLayoutId id="2147483680" r:id="rId23"/>
    <p:sldLayoutId id="2147483681" r:id="rId24"/>
    <p:sldLayoutId id="2147483694" r:id="rId25"/>
    <p:sldLayoutId id="2147483695" r:id="rId26"/>
    <p:sldLayoutId id="2147483697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3.png"/><Relationship Id="rId5" Type="http://schemas.microsoft.com/office/2007/relationships/media" Target="../media/media6.mp3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jp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jp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430840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1.1 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48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 a comic book">
            <a:hlinkClick r:id="" action="ppaction://media"/>
            <a:extLst>
              <a:ext uri="{FF2B5EF4-FFF2-40B4-BE49-F238E27FC236}">
                <a16:creationId xmlns:a16="http://schemas.microsoft.com/office/drawing/2014/main" id="{485499A3-AF60-4F4E-8324-E8DBED54E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4582" y="4921681"/>
            <a:ext cx="406400" cy="406400"/>
          </a:xfrm>
          <a:prstGeom prst="rect">
            <a:avLst/>
          </a:prstGeom>
        </p:spPr>
      </p:pic>
      <p:pic>
        <p:nvPicPr>
          <p:cNvPr id="8" name="do a puzzle">
            <a:hlinkClick r:id="" action="ppaction://media"/>
            <a:extLst>
              <a:ext uri="{FF2B5EF4-FFF2-40B4-BE49-F238E27FC236}">
                <a16:creationId xmlns:a16="http://schemas.microsoft.com/office/drawing/2014/main" id="{7FA02AC7-32E8-423E-8B56-4EE0A18B2D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6275" y="4794802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8514" y="4459548"/>
            <a:ext cx="251972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do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</a:rPr>
              <a:t> a puzzle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read a comic book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0595" y="86504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802" y="5439547"/>
            <a:ext cx="2424434" cy="98488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pleɪ</a:t>
            </a:r>
            <a:r>
              <a:rPr lang="en-US" dirty="0">
                <a:solidFill>
                  <a:srgbClr val="C00000"/>
                </a:solidFill>
              </a:rPr>
              <a:t> ə ˈ</a:t>
            </a:r>
            <a:r>
              <a:rPr lang="en-US" dirty="0" err="1">
                <a:solidFill>
                  <a:srgbClr val="C00000"/>
                </a:solidFill>
              </a:rPr>
              <a:t>bɔːrd</a:t>
            </a:r>
            <a:r>
              <a:rPr lang="en-US" dirty="0">
                <a:solidFill>
                  <a:srgbClr val="C00000"/>
                </a:solidFill>
              </a:rPr>
              <a:t> ˌ</a:t>
            </a:r>
            <a:r>
              <a:rPr lang="en-US" dirty="0" err="1">
                <a:solidFill>
                  <a:srgbClr val="C00000"/>
                </a:solidFill>
              </a:rPr>
              <a:t>ɡeɪm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593436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/duː ə ˈ</a:t>
            </a:r>
            <a:r>
              <a:rPr lang="en-US" dirty="0" err="1">
                <a:solidFill>
                  <a:srgbClr val="C00000"/>
                </a:solidFill>
              </a:rPr>
              <a:t>pʌzl</a:t>
            </a:r>
            <a:r>
              <a:rPr lang="en-US" dirty="0">
                <a:solidFill>
                  <a:srgbClr val="C00000"/>
                </a:solidFill>
              </a:rPr>
              <a:t> 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riːd</a:t>
            </a:r>
            <a:r>
              <a:rPr lang="en-US" dirty="0">
                <a:solidFill>
                  <a:srgbClr val="C00000"/>
                </a:solidFill>
              </a:rPr>
              <a:t> ə ˈ</a:t>
            </a:r>
            <a:r>
              <a:rPr lang="en-US" dirty="0" err="1">
                <a:solidFill>
                  <a:srgbClr val="C00000"/>
                </a:solidFill>
              </a:rPr>
              <a:t>kɑːmɪk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bʊk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46593-8DC7-434A-8B42-731CC4758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26" y="402978"/>
            <a:ext cx="7775930" cy="10546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231194-8C6A-47B9-A9EA-8C38C4DD1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320" y="1529919"/>
            <a:ext cx="270961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DC79CA-6D26-4D04-95F6-F5EED072ED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514" y="1413225"/>
            <a:ext cx="270961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23D9F1-44F8-4A4A-AA66-99F96F3005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4347" y="1529919"/>
            <a:ext cx="2416635" cy="273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19802" y="4410057"/>
            <a:ext cx="2424434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play a board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 game</a:t>
            </a:r>
          </a:p>
        </p:txBody>
      </p:sp>
      <p:pic>
        <p:nvPicPr>
          <p:cNvPr id="2" name="play a board game">
            <a:hlinkClick r:id="" action="ppaction://media"/>
            <a:extLst>
              <a:ext uri="{FF2B5EF4-FFF2-40B4-BE49-F238E27FC236}">
                <a16:creationId xmlns:a16="http://schemas.microsoft.com/office/drawing/2014/main" id="{D53B4E2B-E563-4033-9868-E9CF68D1B3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3634" y="4541040"/>
            <a:ext cx="406400" cy="406400"/>
          </a:xfrm>
          <a:prstGeom prst="rect">
            <a:avLst/>
          </a:prstGeom>
        </p:spPr>
      </p:pic>
      <p:pic>
        <p:nvPicPr>
          <p:cNvPr id="5" name="do a puzzle">
            <a:hlinkClick r:id="" action="ppaction://media"/>
            <a:extLst>
              <a:ext uri="{FF2B5EF4-FFF2-40B4-BE49-F238E27FC236}">
                <a16:creationId xmlns:a16="http://schemas.microsoft.com/office/drawing/2014/main" id="{09966483-A376-41B2-B826-0DAD3D0AC6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0595" y="4794802"/>
            <a:ext cx="406400" cy="406400"/>
          </a:xfrm>
          <a:prstGeom prst="rect">
            <a:avLst/>
          </a:prstGeom>
        </p:spPr>
      </p:pic>
      <p:pic>
        <p:nvPicPr>
          <p:cNvPr id="11" name="read a comic book">
            <a:hlinkClick r:id="" action="ppaction://media"/>
            <a:extLst>
              <a:ext uri="{FF2B5EF4-FFF2-40B4-BE49-F238E27FC236}">
                <a16:creationId xmlns:a16="http://schemas.microsoft.com/office/drawing/2014/main" id="{D7E777BF-257F-4545-A2A8-B901C5961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499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at snacks">
            <a:hlinkClick r:id="" action="ppaction://media"/>
            <a:extLst>
              <a:ext uri="{FF2B5EF4-FFF2-40B4-BE49-F238E27FC236}">
                <a16:creationId xmlns:a16="http://schemas.microsoft.com/office/drawing/2014/main" id="{42BD3889-A432-41AC-9544-15A1C78C6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6563" y="4765981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042" y="472296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eat snacks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3459" y="4710481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take photos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6" y="4530219"/>
            <a:ext cx="241663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play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 video games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>
                <a:solidFill>
                  <a:srgbClr val="FF0000"/>
                </a:solidFill>
              </a:rPr>
              <a:t>iːt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snæk</a:t>
            </a:r>
            <a:r>
              <a:rPr lang="en-US" dirty="0"/>
              <a:t>/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vặt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3459" y="5589857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>
                <a:solidFill>
                  <a:srgbClr val="FF0000"/>
                </a:solidFill>
              </a:rPr>
              <a:t>teɪk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foʊtoʊz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en-US" sz="2000" dirty="0" err="1"/>
              <a:t>chụp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ˈ</a:t>
            </a:r>
            <a:r>
              <a:rPr lang="en-US" dirty="0" err="1">
                <a:solidFill>
                  <a:srgbClr val="FF0000"/>
                </a:solidFill>
              </a:rPr>
              <a:t>plei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vɪdioʊ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ɡeɪmz</a:t>
            </a:r>
            <a:r>
              <a:rPr lang="en-US" dirty="0"/>
              <a:t>/ </a:t>
            </a:r>
            <a:br>
              <a:rPr lang="en-US" dirty="0"/>
            </a:b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46593-8DC7-434A-8B42-731CC4758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26" y="402978"/>
            <a:ext cx="7775930" cy="1054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0AC95-699C-41C0-BDCC-79DB031ED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7635" y="1457666"/>
            <a:ext cx="2493714" cy="289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D1F6C2-2051-4C6F-A963-1768597FFC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0604" y="1605306"/>
            <a:ext cx="243901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14B74-FE7F-4AB7-8431-FBC5C2A48B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19" y="1605306"/>
            <a:ext cx="242969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ake photos">
            <a:hlinkClick r:id="" action="ppaction://media"/>
            <a:extLst>
              <a:ext uri="{FF2B5EF4-FFF2-40B4-BE49-F238E27FC236}">
                <a16:creationId xmlns:a16="http://schemas.microsoft.com/office/drawing/2014/main" id="{560A0514-8459-454B-955D-E09362FA70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7029" y="4809003"/>
            <a:ext cx="406400" cy="406400"/>
          </a:xfrm>
          <a:prstGeom prst="rect">
            <a:avLst/>
          </a:prstGeom>
        </p:spPr>
      </p:pic>
      <p:pic>
        <p:nvPicPr>
          <p:cNvPr id="6" name="play video games">
            <a:hlinkClick r:id="" action="ppaction://media"/>
            <a:extLst>
              <a:ext uri="{FF2B5EF4-FFF2-40B4-BE49-F238E27FC236}">
                <a16:creationId xmlns:a16="http://schemas.microsoft.com/office/drawing/2014/main" id="{BB728252-F3B8-43B3-927B-F16DF7E885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0360" y="4784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" y="662353"/>
            <a:ext cx="8554915" cy="5703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DA2F6-00C3-47E1-9FE5-9B9BFA13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505"/>
            <a:ext cx="12192000" cy="38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148671" y="681718"/>
            <a:ext cx="608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THE CLOCK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?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en-VN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en-VN" sz="3200" i="1" dirty="0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61D2E-8C04-4274-8844-0C7237470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190" y="2785869"/>
            <a:ext cx="1879169" cy="2026417"/>
          </a:xfrm>
          <a:prstGeom prst="rect">
            <a:avLst/>
          </a:prstGeom>
        </p:spPr>
      </p:pic>
      <p:pic>
        <p:nvPicPr>
          <p:cNvPr id="10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11631038-DAFB-4D80-8B90-B6C1510E1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0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A2BC68-55A9-49A1-B3EB-83083BAD9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731" y="2893560"/>
            <a:ext cx="1727088" cy="209365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816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B1DA3-8E76-4374-B7B3-FDEF1210B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319" y="2932469"/>
            <a:ext cx="2274731" cy="2258655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816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143F5B-7998-49DF-8CB6-E719B9046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157" y="2928937"/>
            <a:ext cx="2177776" cy="2128837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4301" y="2349612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46C0D-1C10-43AA-8D35-852409D7B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182" y="2957732"/>
            <a:ext cx="2506613" cy="1842868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7068A9B1-4DA6-4E02-8185-2546963C5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252" y="533839"/>
            <a:ext cx="4067481" cy="5727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3CF2-D65C-4179-93A7-A11720128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487" y="2819400"/>
            <a:ext cx="2143092" cy="2198043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17474A2-3B83-4AA2-B114-DFF79D6BE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125730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4486275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756285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3059907" y="2928938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6753227" y="2914650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553278" y="5548519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793435" y="467781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9848850" y="140970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400425" y="127635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80975" y="275272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-26193" y="4526446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858582" y="5548519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54096" y="375492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6591098" y="439961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21" grpId="0" animBg="1"/>
      <p:bldP spid="24" grpId="0" animBg="1"/>
      <p:bldP spid="25" grpId="0" animBg="1"/>
      <p:bldP spid="28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Are you </a:t>
            </a:r>
            <a:r>
              <a:rPr lang="en-US" sz="2800" i="1" dirty="0">
                <a:solidFill>
                  <a:schemeClr val="bg1"/>
                </a:solidFill>
              </a:rPr>
              <a:t>reading a comic book</a:t>
            </a:r>
            <a:r>
              <a:rPr lang="en-US" sz="2800" i="1" dirty="0">
                <a:solidFill>
                  <a:schemeClr val="tx1"/>
                </a:solidFill>
              </a:rPr>
              <a:t>? - </a:t>
            </a:r>
            <a:r>
              <a:rPr lang="en-US" sz="2800" i="1" dirty="0"/>
              <a:t>Yes, I 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Are you </a:t>
            </a:r>
            <a:r>
              <a:rPr lang="en-US" sz="2800" i="1" dirty="0"/>
              <a:t>reading a comic book?</a:t>
            </a:r>
          </a:p>
          <a:p>
            <a:pPr algn="ctr"/>
            <a:r>
              <a:rPr lang="en-US" sz="2800" i="1" dirty="0"/>
              <a:t>No, we aren’t. </a:t>
            </a:r>
            <a:r>
              <a:rPr lang="en-US" sz="2800" i="1" dirty="0">
                <a:solidFill>
                  <a:schemeClr val="tx1"/>
                </a:solidFill>
              </a:rPr>
              <a:t>We are </a:t>
            </a:r>
            <a:r>
              <a:rPr lang="en-US" sz="2800" i="1" dirty="0"/>
              <a:t>playing a board game.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TRACK 02">
            <a:hlinkClick r:id="" action="ppaction://media"/>
            <a:extLst>
              <a:ext uri="{FF2B5EF4-FFF2-40B4-BE49-F238E27FC236}">
                <a16:creationId xmlns:a16="http://schemas.microsoft.com/office/drawing/2014/main" id="{BBE25D8D-1B41-490C-8A84-92BBCA9E9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3475" y="94615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831842-299E-43DF-AD04-011BDB317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61988"/>
            <a:ext cx="7734300" cy="2633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CEF40B-FFE9-4D54-BF6B-F90789795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866" y="3289033"/>
            <a:ext cx="6267183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038569" y="964684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6" y="682868"/>
            <a:ext cx="8405446" cy="5603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reading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b="1" dirty="0">
                <a:solidFill>
                  <a:srgbClr val="0070C0"/>
                </a:solidFill>
              </a:rPr>
              <a:t>a comic book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7015369" y="3524091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A4E11F-2765-4E5E-A381-86D176C1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26" y="517117"/>
            <a:ext cx="2301518" cy="2623492"/>
          </a:xfrm>
          <a:prstGeom prst="rect">
            <a:avLst/>
          </a:prstGeom>
        </p:spPr>
      </p:pic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22C829-FBB9-479F-B2FB-C102BF6A9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8467726" y="2481779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7313334" y="3754713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F3933-874A-42A5-A21C-8CFA8D992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069" y="618019"/>
            <a:ext cx="2464489" cy="2810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113E69-36CE-465C-8B32-F4986C53DE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7658524" y="278720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7313334" y="3754713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6C747-82C1-4068-9872-317D5796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005" y="463476"/>
            <a:ext cx="2728913" cy="2965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E92F8-80D5-4ECE-AF29-9C255AAC5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7313334" y="284880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7B2F9-36B4-4FDE-8904-83B98B92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34" y="485625"/>
            <a:ext cx="1977887" cy="2255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F2225-53F7-4FD2-A75C-BA75943A9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900" y="2045845"/>
            <a:ext cx="716864" cy="730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202F56-D8CB-435E-A0C0-5B12DDB88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594" y="485625"/>
            <a:ext cx="2422614" cy="2290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F2576A-2238-4305-AA9D-1ED0EE958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9655055" y="2129463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47785B-7EAB-4688-BA14-C6A15DD3C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686" y="363349"/>
            <a:ext cx="2455893" cy="2608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A616C-BFCD-4734-8BD2-6AE4A781E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686" y="2214994"/>
            <a:ext cx="716864" cy="730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15A5C-E89A-48C9-BA51-5B75740C6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58" y="403133"/>
            <a:ext cx="2304960" cy="2542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3B7547-6938-4203-A2CB-0CACA033D0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9593958" y="229385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9804" y="1279872"/>
            <a:ext cx="111061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learn and use ….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play a board game, do a puzzle, read a comic book, eat snacks, and play video games.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rgbClr val="0070C0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rgbClr val="0070C0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rgbClr val="0070C0"/>
                </a:solidFill>
              </a:rPr>
              <a:t>No, we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rgbClr val="0070C0"/>
                </a:solidFill>
              </a:rPr>
              <a:t>playing a board game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79814"/>
            <a:ext cx="1986377" cy="184376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29" y="3523624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5A17B-CD56-4D45-ABBD-86E95DFF6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582" y="379754"/>
            <a:ext cx="2445833" cy="2602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2134ED-DF4D-4C7E-83ED-1AAF6965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582" y="2261566"/>
            <a:ext cx="716864" cy="73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77AE3-247A-4920-8E23-9A169E585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284" y="385243"/>
            <a:ext cx="2276064" cy="2569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B9CBB2-8BAA-4A70-A8F8-1BE23EF025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9539284" y="2312769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06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2160D-DFD0-4004-9FB9-403798AF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1750002"/>
            <a:ext cx="8477131" cy="202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089C1-9467-42AD-9C98-8B145CF9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1" y="4003047"/>
            <a:ext cx="10029825" cy="22758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C4093C9-F079-4B6F-AB0B-F4194E33846F}"/>
              </a:ext>
            </a:extLst>
          </p:cNvPr>
          <p:cNvSpPr/>
          <p:nvPr/>
        </p:nvSpPr>
        <p:spPr>
          <a:xfrm>
            <a:off x="8382000" y="5140969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41A7D-4678-41D9-94EE-730B7032F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031"/>
            <a:ext cx="9077325" cy="2088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96AC2-C529-4AAE-B1DF-3D6D38712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4003692"/>
            <a:ext cx="9782175" cy="23124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1834832-0222-4A1F-9D70-D2860F73453D}"/>
              </a:ext>
            </a:extLst>
          </p:cNvPr>
          <p:cNvSpPr/>
          <p:nvPr/>
        </p:nvSpPr>
        <p:spPr>
          <a:xfrm>
            <a:off x="5048248" y="2721985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D48DC5-235C-4BF1-9361-32EDC217C5B1}"/>
              </a:ext>
            </a:extLst>
          </p:cNvPr>
          <p:cNvSpPr/>
          <p:nvPr/>
        </p:nvSpPr>
        <p:spPr>
          <a:xfrm>
            <a:off x="6948486" y="5618333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EEF4E-7F40-471B-AEAD-0154EC22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5" y="1440081"/>
            <a:ext cx="8858250" cy="23725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04AD67D-BEDF-4836-874C-8C4C7BC0BCEB}"/>
              </a:ext>
            </a:extLst>
          </p:cNvPr>
          <p:cNvSpPr/>
          <p:nvPr/>
        </p:nvSpPr>
        <p:spPr>
          <a:xfrm>
            <a:off x="3443905" y="1665386"/>
            <a:ext cx="4994417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22D031-7736-4B40-97DD-0B803F06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288" y="3809618"/>
            <a:ext cx="9259957" cy="260508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0C13B4A-56E4-4578-95E4-DEE80230866A}"/>
              </a:ext>
            </a:extLst>
          </p:cNvPr>
          <p:cNvSpPr/>
          <p:nvPr/>
        </p:nvSpPr>
        <p:spPr>
          <a:xfrm>
            <a:off x="5941113" y="3959127"/>
            <a:ext cx="6005722" cy="8472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168" y="1818408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 board game, do a puzzle, read a comic book, eat snacks, play video games.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23693" y="1818408"/>
            <a:ext cx="7190932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chemeClr val="accent5"/>
                </a:solidFill>
              </a:rPr>
              <a:t>No, we aren’t.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chemeClr val="accent5"/>
                </a:solidFill>
              </a:rPr>
              <a:t>playing a board game</a:t>
            </a:r>
            <a:r>
              <a:rPr lang="en-US" sz="3600" dirty="0" smtClean="0">
                <a:solidFill>
                  <a:schemeClr val="accent5"/>
                </a:solidFill>
              </a:rPr>
              <a:t>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</a:t>
            </a:r>
            <a:r>
              <a:rPr lang="en-US" sz="3600" i="1">
                <a:solidFill>
                  <a:srgbClr val="0070C0"/>
                </a:solidFill>
              </a:rPr>
              <a:t>SB).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14EA3-735D-4D64-BD40-018A10270087}"/>
              </a:ext>
            </a:extLst>
          </p:cNvPr>
          <p:cNvSpPr txBox="1"/>
          <p:nvPr/>
        </p:nvSpPr>
        <p:spPr>
          <a:xfrm>
            <a:off x="4038120" y="509883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2DACE-9AA2-4455-AEAC-BB04479B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097" y="1401657"/>
            <a:ext cx="1755971" cy="194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CD2161F-1B93-4A36-BD1B-6CED64560F29}"/>
              </a:ext>
            </a:extLst>
          </p:cNvPr>
          <p:cNvSpPr/>
          <p:nvPr/>
        </p:nvSpPr>
        <p:spPr>
          <a:xfrm>
            <a:off x="0" y="1550409"/>
            <a:ext cx="3289300" cy="1643620"/>
          </a:xfrm>
          <a:prstGeom prst="wedgeEllipseCallout">
            <a:avLst>
              <a:gd name="adj1" fmla="val 33989"/>
              <a:gd name="adj2" fmla="val 544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the weather like today?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95255963-9138-4A6C-9032-221A961C268F}"/>
              </a:ext>
            </a:extLst>
          </p:cNvPr>
          <p:cNvSpPr/>
          <p:nvPr/>
        </p:nvSpPr>
        <p:spPr>
          <a:xfrm>
            <a:off x="3531079" y="2298742"/>
            <a:ext cx="2844321" cy="895287"/>
          </a:xfrm>
          <a:prstGeom prst="wedgeEllipseCallout">
            <a:avLst>
              <a:gd name="adj1" fmla="val -48636"/>
              <a:gd name="adj2" fmla="val 535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It’s 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BB6C50-B095-4267-9D03-B2B45220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528" y="2746385"/>
            <a:ext cx="1826890" cy="203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33B90B-E294-4659-9DD4-80EF5C0ED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097" y="4485781"/>
            <a:ext cx="1766302" cy="194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B66176-361F-48F9-90AC-82B96A40E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514" y="3608514"/>
            <a:ext cx="1984884" cy="214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24573A-B31B-4BF6-B7A1-7B660E30D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82" y="4296970"/>
            <a:ext cx="1826891" cy="202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351509C-A150-449F-9CC6-F21C23606E9F}"/>
              </a:ext>
            </a:extLst>
          </p:cNvPr>
          <p:cNvSpPr/>
          <p:nvPr/>
        </p:nvSpPr>
        <p:spPr>
          <a:xfrm>
            <a:off x="2622090" y="370723"/>
            <a:ext cx="2268796" cy="1053091"/>
          </a:xfrm>
          <a:prstGeom prst="wedgeEllipseCallout">
            <a:avLst>
              <a:gd name="adj1" fmla="val 26653"/>
              <a:gd name="adj2" fmla="val 38193"/>
            </a:avLst>
          </a:prstGeom>
          <a:solidFill>
            <a:srgbClr val="00B0F0"/>
          </a:solidFill>
          <a:ln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Bring your…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B4B1C95-D793-4FF4-B7BC-70D3DDDC70F1}"/>
              </a:ext>
            </a:extLst>
          </p:cNvPr>
          <p:cNvSpPr/>
          <p:nvPr/>
        </p:nvSpPr>
        <p:spPr>
          <a:xfrm>
            <a:off x="7877175" y="370724"/>
            <a:ext cx="2268796" cy="1053091"/>
          </a:xfrm>
          <a:prstGeom prst="wedgeEllipseCallout">
            <a:avLst>
              <a:gd name="adj1" fmla="val 26653"/>
              <a:gd name="adj2" fmla="val 38193"/>
            </a:avLst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when it’s…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405EA-65FE-443A-9DA6-D8D2775A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494" y="1763162"/>
            <a:ext cx="1806177" cy="1120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7D3D3-3D40-4DB6-8945-8A9DFB07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42" y="1814655"/>
            <a:ext cx="1255661" cy="1388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CD6E81-CD27-47E2-80B7-D3E8B97F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75" y="3202715"/>
            <a:ext cx="1806177" cy="1250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8A35F0-DAC2-4404-8D20-CE0D9B2B0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742" y="3283325"/>
            <a:ext cx="1255661" cy="1356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7F254-0E57-43C0-B613-C488AA578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742" y="4944054"/>
            <a:ext cx="1255661" cy="1379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DBB69B-F6DA-4DE6-BB12-8203FEAFD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800" y="4528216"/>
            <a:ext cx="1186126" cy="1795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107C8-A3E3-42C8-80CC-72C56281CC26}"/>
              </a:ext>
            </a:extLst>
          </p:cNvPr>
          <p:cNvSpPr txBox="1"/>
          <p:nvPr/>
        </p:nvSpPr>
        <p:spPr>
          <a:xfrm>
            <a:off x="4618446" y="2231686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sunglasses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74487-6D23-429F-8382-FE33C13961A8}"/>
              </a:ext>
            </a:extLst>
          </p:cNvPr>
          <p:cNvSpPr txBox="1"/>
          <p:nvPr/>
        </p:nvSpPr>
        <p:spPr>
          <a:xfrm>
            <a:off x="9852913" y="2294496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sunny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8DF86-8E99-45EF-B3A6-E002FB3D14FD}"/>
              </a:ext>
            </a:extLst>
          </p:cNvPr>
          <p:cNvSpPr txBox="1"/>
          <p:nvPr/>
        </p:nvSpPr>
        <p:spPr>
          <a:xfrm>
            <a:off x="9852913" y="3767517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snowy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7C8EE-5FF4-4972-A0E8-3BFDCE5E7241}"/>
              </a:ext>
            </a:extLst>
          </p:cNvPr>
          <p:cNvSpPr txBox="1"/>
          <p:nvPr/>
        </p:nvSpPr>
        <p:spPr>
          <a:xfrm>
            <a:off x="4618446" y="5357025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raincoat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F42568-5CE6-4469-87AC-63D2ECBD0E1E}"/>
              </a:ext>
            </a:extLst>
          </p:cNvPr>
          <p:cNvSpPr txBox="1"/>
          <p:nvPr/>
        </p:nvSpPr>
        <p:spPr>
          <a:xfrm>
            <a:off x="4618446" y="3767517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gloves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E28D3-6907-4824-BFD2-90DBFFDCBCC9}"/>
              </a:ext>
            </a:extLst>
          </p:cNvPr>
          <p:cNvSpPr txBox="1"/>
          <p:nvPr/>
        </p:nvSpPr>
        <p:spPr>
          <a:xfrm>
            <a:off x="9938638" y="5357025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rainy</a:t>
            </a:r>
          </a:p>
        </p:txBody>
      </p:sp>
    </p:spTree>
    <p:extLst>
      <p:ext uri="{BB962C8B-B14F-4D97-AF65-F5344CB8AC3E}">
        <p14:creationId xmlns:p14="http://schemas.microsoft.com/office/powerpoint/2010/main" val="10375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play a board game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do a puzzle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read a comic book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eat snacks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take photos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9" y="527539"/>
            <a:ext cx="8308731" cy="553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566</Words>
  <Application>Microsoft Office PowerPoint</Application>
  <PresentationFormat>Widescreen</PresentationFormat>
  <Paragraphs>135</Paragraphs>
  <Slides>38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Britannic Bold</vt:lpstr>
      <vt:lpstr>Calibri</vt:lpstr>
      <vt:lpstr>Calibri Light</vt:lpstr>
      <vt:lpstr>Comic Sans MS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64</cp:revision>
  <dcterms:created xsi:type="dcterms:W3CDTF">2023-01-31T08:21:18Z</dcterms:created>
  <dcterms:modified xsi:type="dcterms:W3CDTF">2023-03-18T12:38:24Z</dcterms:modified>
</cp:coreProperties>
</file>