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6" r:id="rId3"/>
    <p:sldId id="257" r:id="rId4"/>
    <p:sldId id="262" r:id="rId5"/>
    <p:sldId id="264" r:id="rId6"/>
    <p:sldId id="258" r:id="rId7"/>
    <p:sldId id="265" r:id="rId8"/>
    <p:sldId id="259" r:id="rId9"/>
    <p:sldId id="260" r:id="rId10"/>
    <p:sldId id="263" r:id="rId11"/>
    <p:sldId id="267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FFCC99"/>
    <a:srgbClr val="CCE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0B2402-7CAB-432D-BFDC-D7469240554B}" type="datetimeFigureOut">
              <a:rPr lang="vi-VN" smtClean="0"/>
              <a:t>07/11/2021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9E4F6-7D43-4973-A41C-52EFF91FD33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92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B9E4F6-7D43-4973-A41C-52EFF91FD33C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30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7FF0D-3108-4406-A6C2-4DB64F8245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8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324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gi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86580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30"/>
          <p:cNvSpPr txBox="1">
            <a:spLocks noChangeArrowheads="1"/>
          </p:cNvSpPr>
          <p:nvPr/>
        </p:nvSpPr>
        <p:spPr bwMode="auto">
          <a:xfrm>
            <a:off x="457200" y="0"/>
            <a:ext cx="5181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vi-VN" altLang="en-US" sz="3600" b="1">
                <a:solidFill>
                  <a:srgbClr val="FF3300"/>
                </a:solidFill>
                <a:latin typeface="Times New Roman" panose="02020603050405020304" pitchFamily="18" charset="0"/>
              </a:rPr>
              <a:t>1.</a:t>
            </a:r>
            <a:r>
              <a:rPr lang="vi-VN" altLang="en-US" sz="3600" b="1" u="sng">
                <a:solidFill>
                  <a:srgbClr val="FF3300"/>
                </a:solidFill>
                <a:latin typeface="Times New Roman" panose="02020603050405020304" pitchFamily="18" charset="0"/>
              </a:rPr>
              <a:t>Trò chơi </a:t>
            </a:r>
            <a:r>
              <a:rPr lang="vi-VN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</a:rPr>
              <a:t>Ong tìm hoa</a:t>
            </a:r>
          </a:p>
        </p:txBody>
      </p:sp>
      <p:pic>
        <p:nvPicPr>
          <p:cNvPr id="20483" name="Picture 18" descr="C:\Users\PND\Downloads\28701561_1746129502099757_92562325667364052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22" r="36024"/>
          <a:stretch>
            <a:fillRect/>
          </a:stretch>
        </p:blipFill>
        <p:spPr bwMode="auto">
          <a:xfrm>
            <a:off x="2141909" y="1785753"/>
            <a:ext cx="5257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6781800" y="434975"/>
            <a:ext cx="1447800" cy="1522413"/>
            <a:chOff x="7539037" y="690525"/>
            <a:chExt cx="1771015" cy="1522609"/>
          </a:xfrm>
        </p:grpSpPr>
        <p:pic>
          <p:nvPicPr>
            <p:cNvPr id="20499" name="Picture 27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9037" y="690525"/>
              <a:ext cx="1604963" cy="1284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0" name="TextBox 28"/>
            <p:cNvSpPr txBox="1">
              <a:spLocks noChangeArrowheads="1"/>
            </p:cNvSpPr>
            <p:nvPr/>
          </p:nvSpPr>
          <p:spPr bwMode="auto">
            <a:xfrm>
              <a:off x="7748586" y="1566543"/>
              <a:ext cx="1561466" cy="64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 +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7315200" y="5170488"/>
            <a:ext cx="1828800" cy="1382712"/>
            <a:chOff x="7477759" y="5450890"/>
            <a:chExt cx="3569667" cy="870273"/>
          </a:xfrm>
        </p:grpSpPr>
        <p:pic>
          <p:nvPicPr>
            <p:cNvPr id="20497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rot="383984">
              <a:off x="8249529" y="5450890"/>
              <a:ext cx="1935185" cy="870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8" name="TextBox 30"/>
            <p:cNvSpPr txBox="1">
              <a:spLocks noChangeArrowheads="1"/>
            </p:cNvSpPr>
            <p:nvPr/>
          </p:nvSpPr>
          <p:spPr bwMode="auto">
            <a:xfrm>
              <a:off x="7477759" y="5457437"/>
              <a:ext cx="3569667" cy="406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+1</a:t>
              </a:r>
              <a:r>
                <a:rPr lang="en-US" altLang="en-US" sz="3600" b="1">
                  <a:solidFill>
                    <a:schemeClr val="bg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  <p:grpSp>
        <p:nvGrpSpPr>
          <p:cNvPr id="20486" name="Group 42"/>
          <p:cNvGrpSpPr>
            <a:grpSpLocks/>
          </p:cNvGrpSpPr>
          <p:nvPr/>
        </p:nvGrpSpPr>
        <p:grpSpPr bwMode="auto">
          <a:xfrm>
            <a:off x="3262312" y="2693582"/>
            <a:ext cx="3290888" cy="3133725"/>
            <a:chOff x="2743736" y="2666890"/>
            <a:chExt cx="4386714" cy="3132472"/>
          </a:xfrm>
        </p:grpSpPr>
        <p:sp>
          <p:nvSpPr>
            <p:cNvPr id="20493" name="TextBox 31"/>
            <p:cNvSpPr txBox="1">
              <a:spLocks noChangeArrowheads="1"/>
            </p:cNvSpPr>
            <p:nvPr/>
          </p:nvSpPr>
          <p:spPr bwMode="auto">
            <a:xfrm>
              <a:off x="5791250" y="2666890"/>
              <a:ext cx="1339200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4" name="TextBox 32"/>
            <p:cNvSpPr txBox="1">
              <a:spLocks noChangeArrowheads="1"/>
            </p:cNvSpPr>
            <p:nvPr/>
          </p:nvSpPr>
          <p:spPr bwMode="auto">
            <a:xfrm>
              <a:off x="2743736" y="2666890"/>
              <a:ext cx="1220652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>
                  <a:solidFill>
                    <a:srgbClr val="FF0000"/>
                  </a:solidFill>
                  <a:latin typeface="Arial" panose="020B0604020202020204" pitchFamily="34" charset="0"/>
                </a:rPr>
                <a:t>  </a:t>
              </a: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5" name="TextBox 33"/>
            <p:cNvSpPr txBox="1">
              <a:spLocks noChangeArrowheads="1"/>
            </p:cNvSpPr>
            <p:nvPr/>
          </p:nvSpPr>
          <p:spPr bwMode="auto">
            <a:xfrm>
              <a:off x="5283331" y="4723858"/>
              <a:ext cx="1320591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FF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  </a:t>
              </a: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496" name="TextBox 34"/>
            <p:cNvSpPr txBox="1">
              <a:spLocks noChangeArrowheads="1"/>
            </p:cNvSpPr>
            <p:nvPr/>
          </p:nvSpPr>
          <p:spPr bwMode="auto">
            <a:xfrm>
              <a:off x="3048487" y="4876226"/>
              <a:ext cx="1117422" cy="923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5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altLang="en-US" sz="5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35"/>
          <p:cNvGrpSpPr>
            <a:grpSpLocks/>
          </p:cNvGrpSpPr>
          <p:nvPr/>
        </p:nvGrpSpPr>
        <p:grpSpPr bwMode="auto">
          <a:xfrm flipH="1">
            <a:off x="381000" y="5715000"/>
            <a:ext cx="1524000" cy="806450"/>
            <a:chOff x="7159119" y="644468"/>
            <a:chExt cx="2183367" cy="1568666"/>
          </a:xfrm>
        </p:grpSpPr>
        <p:pic>
          <p:nvPicPr>
            <p:cNvPr id="20491" name="Picture 36" descr="1con ong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524" y="644468"/>
              <a:ext cx="1604962" cy="1402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2" name="TextBox 37"/>
            <p:cNvSpPr txBox="1">
              <a:spLocks noChangeArrowheads="1"/>
            </p:cNvSpPr>
            <p:nvPr/>
          </p:nvSpPr>
          <p:spPr bwMode="auto">
            <a:xfrm>
              <a:off x="7159119" y="1566543"/>
              <a:ext cx="1838804" cy="646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 </a:t>
              </a: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762000" y="762000"/>
            <a:ext cx="1447800" cy="1295400"/>
            <a:chOff x="0" y="361908"/>
            <a:chExt cx="1828825" cy="1460520"/>
          </a:xfrm>
        </p:grpSpPr>
        <p:pic>
          <p:nvPicPr>
            <p:cNvPr id="20489" name="Picture 18" descr="C:\Users\PND\Downloads\28701561_1746129502099757_925623256673640525_o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75" t="71597" r="7529" b="1408"/>
            <a:stretch>
              <a:fillRect/>
            </a:stretch>
          </p:blipFill>
          <p:spPr bwMode="auto">
            <a:xfrm flipH="1">
              <a:off x="0" y="361908"/>
              <a:ext cx="1752624" cy="1460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39"/>
            <p:cNvSpPr txBox="1">
              <a:spLocks noChangeArrowheads="1"/>
            </p:cNvSpPr>
            <p:nvPr/>
          </p:nvSpPr>
          <p:spPr bwMode="auto">
            <a:xfrm>
              <a:off x="0" y="609561"/>
              <a:ext cx="1828825" cy="728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+ 1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815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53 -0.00093 C 0.02031 0.01041 0.01892 0.01388 0.01563 0.02338 C 0.01007 0.04004 0.01563 0.03101 0.00955 0.03958 C 0.00677 0.04953 0.00573 0.05463 0.00035 0.0618 C -0.00104 0.0699 -0.00226 0.075 -0.00573 0.08194 C -0.00625 0.08472 -0.00642 0.0875 -0.00729 0.09004 C -0.00833 0.09421 -0.01094 0.09768 -0.01163 0.10208 C -0.01406 0.11319 -0.01372 0.125 -0.01476 0.13634 C -0.01372 0.15925 -0.01424 0.1824 -0.01163 0.20509 C -0.01146 0.2074 -0.00833 0.2074 -0.00729 0.20925 C -0.00139 0.21875 0.01163 0.24675 0.02292 0.24745 C 0.03316 0.24814 0.0434 0.24884 0.0533 0.24953 C 0.05451 0.25162 0.05642 0.25324 0.05642 0.25555 C 0.05642 0.26759 0.05503 0.27986 0.0533 0.29189 C 0.05278 0.29699 0.04618 0.29699 0.04427 0.29814 C 0.03351 0.30393 0.03194 0.30601 0.02014 0.3081 C 0.01476 0.31527 0.01493 0.32453 0.01406 0.33449 C 0.01424 0.34074 0.00365 0.42731 0.02014 0.4618 C 0.02569 0.47338 0.03403 0.48194 0.03958 0.49398 C 0.04323 0.50138 0.04566 0.50949 0.05035 0.5162 C 0.0533 0.52013 0.05608 0.52523 0.05938 0.52824 C 0.06302 0.53194 0.0717 0.53634 0.0717 0.53634 C 0.07604 0.54838 0.07917 0.55347 0.08837 0.56041 C 0.09306 0.56435 0.10347 0.57083 0.10347 0.57106 C 0.10885 0.58171 0.1092 0.58032 0.12014 0.58287 C 0.14653 0.60324 0.17413 0.62129 0.20503 0.62731 C 0.22604 0.63518 0.21493 0.63263 0.23837 0.63518 C 0.24063 0.63611 0.24306 0.63657 0.24549 0.6375 C 0.25104 0.63796 0.25712 0.63796 0.26215 0.63935 C 0.31424 0.6537 0.26736 0.64722 0.30955 0.65138 C 0.39809 0.67083 0.47743 0.65879 0.57465 0.65925 C 0.59045 0.65902 0.60694 0.66018 0.62257 0.65763 C 0.62622 0.65671 0.62691 0.65 0.62917 0.64722 C 0.6316 0.64398 0.63663 0.6375 0.63663 0.63773 C 0.63924 0.61782 0.6467 0.58703 0.63368 0.57245 C 0.62865 0.56713 0.62257 0.56782 0.61684 0.56666 C 0.61146 0.56713 0.60451 0.56435 0.60035 0.56828 C 0.59705 0.57199 0.59931 0.57963 0.59878 0.58449 C 0.59861 0.58842 0.59809 0.59189 0.5974 0.59513 C 0.59635 0.59907 0.59566 0.60324 0.5941 0.60717 C 0.59219 0.6125 0.58819 0.62314 0.58819 0.62314 C 0.58767 0.62662 0.58767 0.62986 0.58663 0.63333 C 0.58472 0.63935 0.58229 0.63726 0.58229 0.64722 " pathEditMode="relative" rAng="0" ptsTypes="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49" y="3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63 0.11759 C -0.08524 0.13935 -0.12066 0.13472 -0.14653 0.13588 C -0.17934 0.1419 -0.21198 0.14213 -0.24497 0.14398 C -0.28889 0.14653 -0.37674 0.15208 -0.37674 0.15231 C -0.45712 0.15069 -0.5375 0.15162 -0.61771 0.14792 C -0.62413 0.14768 -0.63576 0.13981 -0.63576 0.14005 C -0.64601 0.12893 -0.65278 0.13125 -0.66458 0.12384 C -0.67656 0.11643 -0.68837 0.10463 -0.70104 0.10162 C -0.70399 0.09815 -0.7066 0.09398 -0.71007 0.09143 C -0.71233 0.08981 -0.71545 0.0912 -0.71771 0.08935 C -0.72135 0.08634 -0.72326 0.08056 -0.72674 0.07731 C -0.73177 0.07268 -0.73802 0.07083 -0.7434 0.06713 C -0.74635 0.0625 -0.74878 0.05694 -0.75243 0.05301 C -0.75503 0.05 -0.75868 0.04954 -0.76163 0.04699 C -0.76441 0.04468 -0.76667 0.04167 -0.7691 0.03889 C -0.7809 0.02477 -0.77378 0.02893 -0.78281 0.02477 C -0.79115 0.00972 -0.80312 0.00301 -0.81319 -0.00949 C -0.83264 -0.0338 -0.82066 -0.02593 -0.83576 -0.0338 C -0.84375 -0.04769 -0.85382 -0.06065 -0.86007 -0.07616 C -0.86198 -0.08079 -0.8625 -0.08611 -0.86458 -0.09051 C -0.86562 -0.09259 -0.86788 -0.09282 -0.8691 -0.09444 C -0.87101 -0.09676 -0.87257 -0.09954 -0.87378 -0.10255 C -0.87934 -0.1162 -0.8809 -0.13194 -0.88733 -0.14491 C -0.89167 -0.16412 -0.8967 -0.17963 -0.90382 -0.19745 C -0.90573 -0.2125 -0.90851 -0.22523 -0.91163 -0.23982 C -0.91354 -0.26921 -0.91493 -0.26065 -0.9191 -0.28634 C -0.91892 -0.30162 -0.92222 -0.36597 -0.91458 -0.39537 C -0.91163 -0.43426 -0.91649 -0.39769 -0.90851 -0.42384 C -0.90538 -0.43357 -0.90781 -0.44838 -0.90087 -0.45394 C -0.89687 -0.45741 -0.89288 -0.46065 -0.88889 -0.46412 C -0.88073 -0.50116 -0.89167 -0.46204 -0.87986 -0.48426 C -0.86962 -0.50347 -0.88958 -0.48102 -0.87222 -0.49838 C -0.87135 -0.50185 -0.86875 -0.51273 -0.86771 -0.51458 C -0.8651 -0.51921 -0.86042 -0.52176 -0.85851 -0.52685 C -0.85694 -0.53079 -0.85625 -0.53542 -0.85399 -0.53889 C -0.85243 -0.5412 -0.84983 -0.5412 -0.84792 -0.54282 C -0.84531 -0.54514 -0.84271 -0.54792 -0.84045 -0.55093 C -0.82344 -0.57384 -0.84323 -0.55347 -0.82222 -0.57315 C -0.81615 -0.58565 -0.81146 -0.58982 -0.80243 -0.59745 C -0.79479 -0.61319 -0.775 -0.62454 -0.76163 -0.62986 C -0.7566 -0.63634 -0.74844 -0.63704 -0.74184 -0.63982 C -0.73264 -0.65278 -0.71528 -0.65347 -0.70243 -0.65602 C -0.68142 -0.66782 -0.65417 -0.67153 -0.63125 -0.67431 C -0.63108 -0.67454 -0.60799 -0.69028 -0.60712 -0.69051 C -0.58351 -0.69792 -0.55295 -0.69444 -0.5283 -0.69653 C -0.51319 -0.7044 -0.49601 -0.70324 -0.47986 -0.70463 C -0.38264 -0.71319 -0.40243 -0.71181 -0.32986 -0.71458 C -0.26024 -0.72407 -0.14861 -0.79097 -0.11458 -0.70255 C -0.11319 -0.69051 -0.1099 -0.6838 -0.10712 -0.67222 C -0.10417 -0.64583 -0.10104 -0.62986 -0.10556 -0.59954 C -0.1059 -0.59676 -0.10972 -0.59838 -0.11163 -0.59745 C -0.11372 -0.5963 -0.11562 -0.59468 -0.11771 -0.59352 C -0.1191 -0.59259 -0.12066 -0.59213 -0.12222 -0.59144 C -0.15382 -0.59306 -0.19184 -0.60139 -0.22222 -0.58727 C -0.22274 -0.58611 -0.22743 -0.57755 -0.22674 -0.57523 C -0.22274 -0.56273 -0.20937 -0.56343 -0.20104 -0.56111 C -0.19826 -0.55764 -0.19323 -0.5588 -0.19045 -0.55509 C -0.18941 -0.5537 -0.19028 -0.54931 -0.19184 -0.54907 C -0.21545 -0.54491 -0.23941 -0.54282 -0.26319 -0.54282 " pathEditMode="relative" rAng="0" ptsTypes="AAAAAAAAAAAAAAAAAAAAAAAAAAAAAAAAAAAAAAAAAAAAAAAAAAAAAAAAA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99" y="-4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7 0.10671 C 0.07639 0.12083 0.07587 0.13541 0.07848 0.14884 C 0.08299 0.17037 0.09358 0.18958 0.09983 0.20972 C 0.10174 0.22476 0.10955 0.25 0.11667 0.26226 C 0.11945 0.2743 0.12014 0.28495 0.1257 0.29675 C 0.12952 0.35023 0.12969 0.34351 0.1257 0.43194 C 0.12535 0.44027 0.12118 0.45601 0.12118 0.45625 C 0.12066 0.46319 0.12101 0.47129 0.11962 0.47824 C 0.11893 0.4824 0.11598 0.48449 0.11511 0.48865 C 0.11042 0.5074 0.11806 0.49861 0.10903 0.50648 C 0.10608 0.52615 0.09653 0.53958 0.08785 0.55509 C 0.08559 0.55949 0.08507 0.56458 0.08316 0.56921 C 0.07848 0.58125 0.07066 0.58842 0.06511 0.5993 C 0.0632 0.603 0.06233 0.60763 0.06059 0.6118 C 0.05886 0.6155 0.0566 0.61851 0.05452 0.62175 C 0.04792 0.64513 0.0382 0.65925 0.02414 0.67615 C 0.01789 0.69351 0.02535 0.6743 0.01198 0.69814 C -0.02118 0.75694 0.01563 0.69953 -0.01371 0.73865 C -0.02708 0.75671 -0.02309 0.77592 -0.04409 0.7875 C -0.05277 0.79861 -0.05868 0.803 -0.06996 0.80763 C -0.07517 0.81342 -0.08402 0.82268 -0.09097 0.82546 C -0.10139 0.83009 -0.11302 0.82939 -0.12274 0.83611 C -0.12951 0.84027 -0.13211 0.84351 -0.13941 0.84398 C -0.15711 0.84583 -0.19253 0.84791 -0.19253 0.84814 C -0.24496 0.84583 -0.28281 0.84398 -0.33038 0.83773 C -0.34948 0.83055 -0.36736 0.82939 -0.38645 0.82384 C -0.40434 0.81828 -0.42135 0.80925 -0.43958 0.80532 C -0.46423 0.79143 -0.49184 0.78078 -0.51823 0.77338 C -0.53177 0.76458 -0.54982 0.75694 -0.56076 0.74236 C -0.56545 0.73657 -0.57743 0.7287 -0.57743 0.7287 C -0.58142 0.72361 -0.58819 0.71944 -0.58958 0.7125 C -0.59132 0.70115 -0.59114 0.69907 -0.59548 0.68657 C -0.60017 0.67268 -0.60868 0.66365 -0.61527 0.65185 C -0.62882 0.628 -0.60746 0.65925 -0.62274 0.63796 C -0.63073 0.60138 -0.61944 0.6456 -0.63333 0.6118 C -0.63455 0.60879 -0.63385 0.60463 -0.63489 0.60138 C -0.63593 0.59768 -0.63802 0.59467 -0.63941 0.59143 C -0.64149 0.58634 -0.64392 0.58101 -0.64548 0.575 C -0.65225 0.54953 -0.64809 0.553 -0.65312 0.52662 C -0.65451 0.5199 -0.65781 0.51365 -0.6592 0.50648 C -0.66163 0.49444 -0.6618 0.48726 -0.66666 0.47615 C -0.66718 0.46527 -0.66736 0.45486 -0.66823 0.44421 C -0.66892 0.43726 -0.67066 0.43078 -0.67135 0.42384 C -0.67691 0.36388 -0.66979 0.39722 -0.67882 0.36111 C -0.68437 0.31018 -0.68368 0.25879 -0.68489 0.2074 C -0.68455 0.17986 -0.69843 0.07731 -0.65468 0.06643 C -0.64427 0.05601 -0.63194 0.04861 -0.62274 0.03611 C -0.61232 0.02175 -0.61788 0.02523 -0.60764 0.02199 C -0.59878 0.01481 -0.58958 0.0118 -0.58038 0.00578 C -0.57257 0.00069 -0.56632 -0.00579 -0.55764 -0.00834 C -0.53298 -0.03102 -0.49375 -0.02246 -0.46979 -0.00024 C -0.46614 0.00717 -0.46198 0.01296 -0.45625 0.01782 C -0.45208 0.02615 -0.44635 0.0331 -0.4427 0.04189 C -0.43854 0.05162 -0.43715 0.06273 -0.43333 0.07245 C -0.42968 0.09791 -0.43559 0.06388 -0.42604 0.09467 C -0.42291 0.10416 -0.41944 0.11736 -0.41371 0.12476 " pathEditMode="relative" rAng="0" ptsTypes="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86" y="3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-0.12917 C 0.06181 -0.11134 0.06719 -0.08982 0.07813 -0.07685 C 0.08438 -0.06944 0.09219 -0.06505 0.09774 -0.05671 C 0.10174 -0.05069 0.10486 -0.04329 0.1099 -0.03843 C 0.11372 -0.03472 0.1191 -0.03495 0.12344 -0.03241 C 0.13924 -0.02384 0.15347 -0.01644 0.17049 -0.01435 C 0.26267 -0.01551 0.36597 -0.00903 0.45833 -0.02037 C 0.48472 -0.02755 0.51024 -0.03102 0.53715 -0.03241 C 0.57118 -0.04213 0.52465 -0.02986 0.575 -0.03843 C 0.58264 -0.03958 0.5901 -0.04329 0.59774 -0.04468 C 0.60764 -0.05 0.61771 -0.05023 0.62813 -0.05255 C 0.6533 -0.0669 0.6217 -0.05023 0.65382 -0.06273 C 0.67222 -0.06991 0.68958 -0.08426 0.70833 -0.08889 C 0.71563 -0.09375 0.72188 -0.09884 0.72951 -0.10301 C 0.73368 -0.10741 0.73715 -0.11319 0.74167 -0.11736 C 0.74531 -0.12037 0.74983 -0.12153 0.75382 -0.12361 C 0.75677 -0.12685 0.75955 -0.13079 0.76285 -0.13333 C 0.76667 -0.13634 0.77135 -0.13796 0.775 -0.14144 C 0.77708 -0.14329 0.77778 -0.14699 0.77951 -0.14931 C 0.78819 -0.16296 0.78212 -0.15394 0.79167 -0.16181 C 0.79583 -0.16528 0.80087 -0.16852 0.80382 -0.17361 C 0.80677 -0.17894 0.81285 -0.19005 0.81285 -0.18982 C 0.81632 -0.2125 0.83108 -0.23403 0.83715 -0.25718 C 0.8401 -0.29005 0.84219 -0.32407 0.84479 -0.35741 C 0.84549 -0.37662 0.84913 -0.39491 0.84931 -0.41412 C 0.84983 -0.46528 0.84878 -0.51644 0.84774 -0.56759 C 0.84757 -0.57801 0.84514 -0.58889 0.84167 -0.59792 C 0.84028 -0.60833 0.84132 -0.62083 0.83559 -0.62847 C 0.83333 -0.64722 0.82552 -0.65718 0.81892 -0.67292 C 0.81302 -0.68704 0.80799 -0.70556 0.79774 -0.71505 C 0.78507 -0.74884 0.80122 -0.71065 0.78715 -0.7331 C 0.78403 -0.73796 0.78212 -0.74398 0.77951 -0.74931 C 0.77552 -0.75787 0.77517 -0.75347 0.77049 -0.75972 C 0.76875 -0.76181 0.76788 -0.76574 0.76597 -0.76759 C 0.76111 -0.77292 0.74931 -0.77269 0.74323 -0.77569 C 0.73906 -0.77778 0.72431 -0.78819 0.72049 -0.78982 C 0.71649 -0.79144 0.71233 -0.79097 0.70833 -0.79167 C 0.65538 -0.80787 0.59097 -0.79653 0.53715 -0.79375 C 0.5184 -0.79144 0.49965 -0.7912 0.48108 -0.78773 C 0.47882 -0.78727 0.47726 -0.78449 0.475 -0.7838 C 0.46944 -0.78171 0.45139 -0.78056 0.44774 -0.77963 C 0.39288 -0.76921 0.44479 -0.77662 0.40677 -0.77176 C 0.37969 -0.75602 0.34115 -0.75556 0.31146 -0.74722 C 0.29913 -0.73912 0.28681 -0.73565 0.27344 -0.73125 C 0.26337 -0.72222 0.27604 -0.73241 0.25833 -0.725 C 0.25503 -0.72384 0.25243 -0.72037 0.24931 -0.71898 C 0.24444 -0.7169 0.23924 -0.71667 0.2342 -0.71505 C 0.22309 -0.70671 0.21094 -0.70278 0.20087 -0.69306 C 0.19549 -0.68773 0.18264 -0.68264 0.18264 -0.68241 C 0.17483 -0.67477 0.16892 -0.6669 0.1599 -0.66296 C 0.15781 -0.66042 0.15556 -0.65903 0.15382 -0.65648 C 0.1526 -0.65532 0.15226 -0.65208 0.15087 -0.65069 C 0.14809 -0.64722 0.14462 -0.64537 0.14167 -0.64259 C 0.13438 -0.63472 0.12726 -0.62569 0.11892 -0.62037 C 0.11389 -0.61319 0.11181 -0.60486 0.10677 -0.59792 C 0.10556 -0.59653 0.10347 -0.59583 0.10226 -0.59398 C 0.09896 -0.58866 0.09323 -0.57778 0.09323 -0.57732 C 0.09271 -0.57245 0.09288 -0.56667 0.09167 -0.56204 C 0.09132 -0.55995 0.08924 -0.55926 0.08872 -0.55741 C 0.08698 -0.55139 0.08681 -0.54421 0.08559 -0.53727 C 0.08611 -0.51991 0.0849 -0.50232 0.08715 -0.48495 C 0.08872 -0.47292 0.09965 -0.46319 0.10677 -0.45671 C 0.11198 -0.44699 0.12378 -0.43912 0.13264 -0.43657 C 0.14167 -0.42732 0.14792 -0.42222 0.15833 -0.41852 C 0.16389 -0.41597 0.175 -0.41227 0.175 -0.41204 C 0.17153 -0.40625 0.16788 -0.39977 0.16441 -0.39398 C 0.16337 -0.39213 0.16128 -0.3912 0.1599 -0.38982 C 0.15868 -0.38889 0.15764 -0.38727 0.15677 -0.38565 C 0.15069 -0.37431 0.14774 -0.36435 0.14479 -0.35162 C 0.14583 -0.33403 0.14583 -0.31644 0.14774 -0.29884 C 0.14792 -0.29699 0.15 -0.29653 0.15087 -0.29514 C 0.15694 -0.28357 0.15781 -0.2794 0.16753 -0.2713 C 0.1717 -0.2669 0.17396 -0.26042 0.17813 -0.25718 C 0.18767 -0.24792 0.19271 -0.24306 0.20087 -0.23218 C 0.20434 -0.22778 0.22726 -0.22153 0.23264 -0.22037 C 0.25052 -0.21065 0.25764 -0.21273 0.27951 -0.21435 C 0.2875 -0.22477 0.28142 -0.25232 0.28559 -0.23449 C 0.28941 -0.24907 0.28872 -0.24282 0.28872 -0.2544 " pathEditMode="relative" rAng="0" ptsTypes="AAAAAAAAAAAAAAAAAAAAAAAAAAAAAAAA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549" y="-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0" y="-304800"/>
            <a:ext cx="11658600" cy="7315200"/>
          </a:xfrm>
          <a:prstGeom prst="rect">
            <a:avLst/>
          </a:prstGeom>
        </p:spPr>
      </p:pic>
      <p:pic>
        <p:nvPicPr>
          <p:cNvPr id="2" name="2">
            <a:extLst>
              <a:ext uri="{FF2B5EF4-FFF2-40B4-BE49-F238E27FC236}">
                <a16:creationId xmlns:a16="http://schemas.microsoft.com/office/drawing/2014/main" id="{CA5F69A4-3062-4D38-A41C-7A44FADB2AF9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</a:blip>
          <a:stretch>
            <a:fillRect/>
          </a:stretch>
        </p:blipFill>
        <p:spPr>
          <a:xfrm rot="18390134">
            <a:off x="812531" y="2277616"/>
            <a:ext cx="2440600" cy="145070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Freeform 8">
            <a:extLst>
              <a:ext uri="{FF2B5EF4-FFF2-40B4-BE49-F238E27FC236}">
                <a16:creationId xmlns:a16="http://schemas.microsoft.com/office/drawing/2014/main" id="{A99161D9-9422-4CD1-9A42-BC948764712A}"/>
              </a:ext>
            </a:extLst>
          </p:cNvPr>
          <p:cNvSpPr/>
          <p:nvPr/>
        </p:nvSpPr>
        <p:spPr bwMode="auto">
          <a:xfrm>
            <a:off x="2031023" y="1591868"/>
            <a:ext cx="5055578" cy="3842147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C00000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defTabSz="685800">
              <a:defRPr/>
            </a:pPr>
            <a:endParaRPr lang="zh-CN" altLang="en-US" sz="1350">
              <a:solidFill>
                <a:srgbClr val="3F3F3F"/>
              </a:solidFill>
              <a:latin typeface="A3.BoosterNextFYBlackRegular-San"/>
              <a:ea typeface="Microsoft YaHei"/>
              <a:cs typeface="+mn-ea"/>
              <a:sym typeface="+mn-lt"/>
            </a:endParaRPr>
          </a:p>
        </p:txBody>
      </p:sp>
      <p:pic>
        <p:nvPicPr>
          <p:cNvPr id="4" name="5">
            <a:extLst>
              <a:ext uri="{FF2B5EF4-FFF2-40B4-BE49-F238E27FC236}">
                <a16:creationId xmlns:a16="http://schemas.microsoft.com/office/drawing/2014/main" id="{E6619189-2DB9-4C50-87A5-D010E5F3B1C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 contrast="20000"/>
          </a:blip>
          <a:stretch>
            <a:fillRect/>
          </a:stretch>
        </p:blipFill>
        <p:spPr>
          <a:xfrm>
            <a:off x="2219325" y="3789253"/>
            <a:ext cx="4867690" cy="1291139"/>
          </a:xfrm>
          <a:prstGeom prst="rect">
            <a:avLst/>
          </a:prstGeom>
        </p:spPr>
      </p:pic>
      <p:sp>
        <p:nvSpPr>
          <p:cNvPr id="11" name="10">
            <a:extLst>
              <a:ext uri="{FF2B5EF4-FFF2-40B4-BE49-F238E27FC236}">
                <a16:creationId xmlns:a16="http://schemas.microsoft.com/office/drawing/2014/main" id="{7C23BF6D-3689-4435-81AB-E90ACD8CFE0D}"/>
              </a:ext>
            </a:extLst>
          </p:cNvPr>
          <p:cNvSpPr txBox="1"/>
          <p:nvPr/>
        </p:nvSpPr>
        <p:spPr>
          <a:xfrm rot="21133208">
            <a:off x="3197148" y="3483928"/>
            <a:ext cx="3720009" cy="8309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128411"/>
              </a:avLst>
            </a:prstTxWarp>
            <a:spAutoFit/>
          </a:bodyPr>
          <a:lstStyle/>
          <a:p>
            <a:pPr algn="ctr" defTabSz="685800">
              <a:defRPr/>
            </a:pPr>
            <a:r>
              <a:rPr lang="en-US" altLang="zh-CN" sz="4950">
                <a:ln w="0">
                  <a:noFill/>
                </a:ln>
                <a:solidFill>
                  <a:srgbClr val="3F3F3F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HỌC TỐT</a:t>
            </a:r>
            <a:endParaRPr lang="zh-CN" altLang="en-US" sz="4950" dirty="0">
              <a:ln w="0">
                <a:noFill/>
              </a:ln>
              <a:solidFill>
                <a:srgbClr val="3F3F3F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2" name="1">
            <a:extLst>
              <a:ext uri="{FF2B5EF4-FFF2-40B4-BE49-F238E27FC236}">
                <a16:creationId xmlns:a16="http://schemas.microsoft.com/office/drawing/2014/main" id="{980F33E8-3AC4-4D2F-8B53-95BBD34A5159}"/>
              </a:ext>
            </a:extLst>
          </p:cNvPr>
          <p:cNvSpPr txBox="1"/>
          <p:nvPr/>
        </p:nvSpPr>
        <p:spPr>
          <a:xfrm rot="20754315">
            <a:off x="2927565" y="2167660"/>
            <a:ext cx="2106667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Chúc</a:t>
            </a:r>
            <a:endParaRPr lang="en-US" altLang="zh-CN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  <a:p>
            <a:pPr algn="ctr" defTabSz="685800">
              <a:defRPr/>
            </a:pPr>
            <a:r>
              <a:rPr lang="en-US" altLang="zh-CN" sz="4950" dirty="0" err="1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các</a:t>
            </a:r>
            <a:r>
              <a:rPr lang="en-US" altLang="zh-CN" sz="4950" dirty="0">
                <a:ln w="0">
                  <a:noFill/>
                </a:ln>
                <a:solidFill>
                  <a:srgbClr val="ED5565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+mn-lt"/>
              </a:rPr>
              <a:t> con</a:t>
            </a:r>
            <a:endParaRPr lang="zh-CN" altLang="en-US" sz="4950" dirty="0">
              <a:ln w="0">
                <a:noFill/>
              </a:ln>
              <a:solidFill>
                <a:srgbClr val="ED5565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3" name="23">
            <a:extLst>
              <a:ext uri="{FF2B5EF4-FFF2-40B4-BE49-F238E27FC236}">
                <a16:creationId xmlns:a16="http://schemas.microsoft.com/office/drawing/2014/main" id="{DFCD6228-4F2F-464B-B5C7-BF0B50AC284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</a:blip>
          <a:stretch>
            <a:fillRect/>
          </a:stretch>
        </p:blipFill>
        <p:spPr>
          <a:xfrm>
            <a:off x="7581895" y="3005681"/>
            <a:ext cx="1350923" cy="7187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26">
            <a:extLst>
              <a:ext uri="{FF2B5EF4-FFF2-40B4-BE49-F238E27FC236}">
                <a16:creationId xmlns:a16="http://schemas.microsoft.com/office/drawing/2014/main" id="{F9815CB8-D968-4DA1-8836-C22FD60FE93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contrast="20000"/>
          </a:blip>
          <a:stretch>
            <a:fillRect/>
          </a:stretch>
        </p:blipFill>
        <p:spPr>
          <a:xfrm>
            <a:off x="6230540" y="4641374"/>
            <a:ext cx="2404688" cy="7931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28">
            <a:extLst>
              <a:ext uri="{FF2B5EF4-FFF2-40B4-BE49-F238E27FC236}">
                <a16:creationId xmlns:a16="http://schemas.microsoft.com/office/drawing/2014/main" id="{95E63C2E-23FA-40C8-93D5-ECF076000ACD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2266939" y="3535418"/>
            <a:ext cx="475010" cy="449471"/>
          </a:xfrm>
          <a:prstGeom prst="rect">
            <a:avLst/>
          </a:prstGeom>
        </p:spPr>
      </p:pic>
      <p:pic>
        <p:nvPicPr>
          <p:cNvPr id="16" name="1">
            <a:extLst>
              <a:ext uri="{FF2B5EF4-FFF2-40B4-BE49-F238E27FC236}">
                <a16:creationId xmlns:a16="http://schemas.microsoft.com/office/drawing/2014/main" id="{D3A3E413-025E-4D0B-B6F7-CDD2AFE656C4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contrast="20000"/>
          </a:blip>
          <a:stretch>
            <a:fillRect/>
          </a:stretch>
        </p:blipFill>
        <p:spPr>
          <a:xfrm rot="1275709">
            <a:off x="5411439" y="1656761"/>
            <a:ext cx="2227500" cy="151031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28">
            <a:extLst>
              <a:ext uri="{FF2B5EF4-FFF2-40B4-BE49-F238E27FC236}">
                <a16:creationId xmlns:a16="http://schemas.microsoft.com/office/drawing/2014/main" id="{272A9F58-6ABE-4269-98F9-FE43878510FA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</a:blip>
          <a:stretch>
            <a:fillRect/>
          </a:stretch>
        </p:blipFill>
        <p:spPr>
          <a:xfrm>
            <a:off x="5463946" y="2561756"/>
            <a:ext cx="916520" cy="86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3566"/>
      </p:ext>
    </p:extLst>
  </p:cSld>
  <p:clrMapOvr>
    <a:masterClrMapping/>
  </p:clrMapOvr>
  <p:transition spd="slow" advTm="17334">
    <p:randomBar dir="vert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9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2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3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6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6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7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2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7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4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0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7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4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29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36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2" presetID="49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9" presetID="16" presetClass="entr" presetSubtype="37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5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video>
                  <p:cMediaNode vol="80000">
                    <p:cTn id="57" fill="hold" display="0">
                      <p:stCondLst>
                        <p:cond delay="indefinite"/>
                      </p:stCondLst>
                    </p:cTn>
                    <p:tgtEl>
                      <p:spTgt spid="5"/>
                    </p:tgtEl>
                  </p:cMediaNode>
                </p:video>
                <p:seq concurrent="1" nextAc="seek">
                  <p:cTn id="58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9" fill="hold">
                          <p:stCondLst>
                            <p:cond delay="0"/>
                          </p:stCondLst>
                          <p:childTnLst>
                            <p:par>
                              <p:cTn id="6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62" dur="1" fill="hold"/>
                                            <p:tgtEl>
                                              <p:spTgt spid="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11" grpId="0"/>
          <p:bldP spid="12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371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1914116"/>
            <a:ext cx="8975031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</a:rPr>
                <a:t>Bài</a:t>
              </a:r>
              <a:r>
                <a:rPr lang="en-US" sz="4800" dirty="0">
                  <a:solidFill>
                    <a:schemeClr val="tx1"/>
                  </a:solidFill>
                </a:rPr>
                <a:t> 10</a:t>
              </a:r>
            </a:p>
            <a:p>
              <a:pPr algn="ctr"/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PHÉP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CỘNG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TRONG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4400" b="1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PHẠM</a:t>
              </a:r>
              <a:r>
                <a:rPr lang="en-US" sz="4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VI 10</a:t>
              </a:r>
              <a:endParaRPr lang="vi-VN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0" y="0"/>
            <a:ext cx="9144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4000" b="1" cap="none" spc="0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4000" b="1" cap="none" spc="0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4000" b="1" cap="none" spc="0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40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143000" y="533400"/>
            <a:ext cx="931665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/>
              <a:t>3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145550" y="457200"/>
            <a:ext cx="560993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CỘNG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PHÉP</a:t>
            </a:r>
            <a:r>
              <a:rPr lang="en-US" sz="44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TRỪ</a:t>
            </a:r>
            <a:endParaRPr lang="en-US" sz="44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en-US" sz="4400" b="1" cap="none" spc="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US" sz="44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400" b="1" cap="none" spc="0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PHẠM</a:t>
            </a:r>
            <a:r>
              <a:rPr lang="en-US" sz="4400" b="1" cap="none" spc="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VI 10</a:t>
            </a:r>
            <a:endParaRPr lang="vi-VN" sz="4400" b="1" cap="none" spc="0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00B050"/>
                </a:solidFill>
                <a:latin typeface="HP-087" pitchFamily="34" charset="0"/>
              </a:rPr>
              <a:t>TIẾT 1</a:t>
            </a:r>
          </a:p>
          <a:p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(</a:t>
            </a:r>
            <a:r>
              <a:rPr lang="en-US" sz="3600" dirty="0" err="1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trang</a:t>
            </a:r>
            <a:r>
              <a:rPr lang="en-US" sz="3600" dirty="0">
                <a:solidFill>
                  <a:schemeClr val="bg2">
                    <a:lumMod val="10000"/>
                  </a:schemeClr>
                </a:solidFill>
                <a:latin typeface="HP-087" pitchFamily="34" charset="0"/>
              </a:rPr>
              <a:t> 56-57)</a:t>
            </a:r>
            <a:endParaRPr lang="vi-VN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7702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438400"/>
            <a:ext cx="8305800" cy="3886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276600" y="4210985"/>
            <a:ext cx="5418936" cy="2015714"/>
            <a:chOff x="3276600" y="4219546"/>
            <a:chExt cx="5418936" cy="2015714"/>
          </a:xfrm>
        </p:grpSpPr>
        <p:sp>
          <p:nvSpPr>
            <p:cNvPr id="14" name="Rounded Rectangle 13"/>
            <p:cNvSpPr/>
            <p:nvPr/>
          </p:nvSpPr>
          <p:spPr>
            <a:xfrm>
              <a:off x="3276600" y="4219546"/>
              <a:ext cx="5418936" cy="2015714"/>
            </a:xfrm>
            <a:prstGeom prst="roundRect">
              <a:avLst/>
            </a:prstGeom>
            <a:solidFill>
              <a:srgbClr val="FFCC99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114800" y="4343400"/>
              <a:ext cx="3728185" cy="76200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85" y="4548172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45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780" y="4548173"/>
            <a:ext cx="4667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26" y="4546487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028" y="4525221"/>
            <a:ext cx="4857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5081968" y="5105400"/>
            <a:ext cx="16998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+ 2 = 5</a:t>
            </a:r>
            <a:endParaRPr lang="vi-VN" sz="3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3242252" y="5490789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năm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6398088" y="5500365"/>
            <a:ext cx="259742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5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dấu</a:t>
            </a:r>
            <a:r>
              <a:rPr lang="en-US" sz="25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cộng</a:t>
            </a:r>
            <a:endParaRPr lang="vi-VN" sz="25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2362200" cy="24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2823310" y="2283370"/>
            <a:ext cx="4349605" cy="990600"/>
          </a:xfrm>
          <a:prstGeom prst="wedgeRoundRectCallout">
            <a:avLst>
              <a:gd name="adj1" fmla="val -43583"/>
              <a:gd name="adj2" fmla="val 76824"/>
              <a:gd name="adj3" fmla="val 16667"/>
            </a:avLst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bóng</a:t>
            </a: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endParaRPr lang="vi-VN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7432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66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  <p:bldP spid="34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2819400"/>
            <a:ext cx="8305800" cy="23622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362200" y="1600200"/>
            <a:ext cx="4876800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Gộp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6018199" y="3505200"/>
            <a:ext cx="2309432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 + 3 = 4</a:t>
            </a:r>
            <a:endParaRPr lang="vi-VN" sz="4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5410200" y="4017840"/>
            <a:ext cx="3374631" cy="6069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cộng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bốn</a:t>
            </a:r>
            <a:endParaRPr lang="vi-VN" sz="25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82801" y="2667000"/>
            <a:ext cx="844801" cy="685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4648200" cy="1866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775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25500" y="4081463"/>
            <a:ext cx="7645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b="1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rPr>
              <a:t>1 + 3 = 4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25500" y="1219200"/>
            <a:ext cx="7645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5000" b="1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rPr>
              <a:t>3 + 2 = 5 </a:t>
            </a:r>
          </a:p>
        </p:txBody>
      </p:sp>
    </p:spTree>
    <p:extLst>
      <p:ext uri="{BB962C8B-B14F-4D97-AF65-F5344CB8AC3E}">
        <p14:creationId xmlns:p14="http://schemas.microsoft.com/office/powerpoint/2010/main" val="353209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754616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1</a:t>
            </a:r>
            <a:endParaRPr lang="vi-VN" sz="54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444391" y="1882350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7391" y="18943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92261"/>
            <a:ext cx="1744358" cy="627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124116"/>
            <a:ext cx="1744358" cy="60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876801"/>
            <a:ext cx="1710156" cy="85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4888202"/>
            <a:ext cx="1721557" cy="843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1676400" y="2969043"/>
            <a:ext cx="2608567" cy="914400"/>
            <a:chOff x="1066800" y="4816366"/>
            <a:chExt cx="2608567" cy="914400"/>
          </a:xfrm>
        </p:grpSpPr>
        <p:sp>
          <p:nvSpPr>
            <p:cNvPr id="14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275301" y="2971800"/>
            <a:ext cx="2608567" cy="914400"/>
            <a:chOff x="1066800" y="4816366"/>
            <a:chExt cx="2608567" cy="914400"/>
          </a:xfrm>
        </p:grpSpPr>
        <p:sp>
          <p:nvSpPr>
            <p:cNvPr id="17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676400" y="4861034"/>
            <a:ext cx="2608567" cy="914400"/>
            <a:chOff x="1066800" y="4816366"/>
            <a:chExt cx="2608567" cy="914400"/>
          </a:xfrm>
        </p:grpSpPr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75301" y="4863791"/>
            <a:ext cx="2608567" cy="914400"/>
            <a:chOff x="1066800" y="4816366"/>
            <a:chExt cx="2608567" cy="914400"/>
          </a:xfrm>
        </p:grpSpPr>
        <p:sp>
          <p:nvSpPr>
            <p:cNvPr id="23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+ 4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-55065" y="3125648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a)</a:t>
            </a:r>
            <a:endParaRPr lang="vi-VN" sz="25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-66285" y="5079707"/>
            <a:ext cx="47000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c)</a:t>
            </a:r>
            <a:endParaRPr lang="vi-VN" sz="25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03868" y="3124200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b)</a:t>
            </a:r>
            <a:endParaRPr lang="vi-VN" sz="25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592648" y="5078259"/>
            <a:ext cx="48763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>
                <a:latin typeface="Arial" pitchFamily="34" charset="0"/>
                <a:cs typeface="Arial" pitchFamily="34" charset="0"/>
              </a:rPr>
              <a:t>d)</a:t>
            </a:r>
            <a:endParaRPr lang="vi-VN" sz="25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3779613" y="314827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373891" y="314682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79613" y="5037504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69350" y="504399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5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00200" y="990600"/>
            <a:ext cx="6400800" cy="5310188"/>
            <a:chOff x="1600200" y="2362200"/>
            <a:chExt cx="6400800" cy="5310188"/>
          </a:xfrm>
        </p:grpSpPr>
        <p:sp>
          <p:nvSpPr>
            <p:cNvPr id="16386" name="Rectangle 4"/>
            <p:cNvSpPr>
              <a:spLocks noChangeArrowheads="1"/>
            </p:cNvSpPr>
            <p:nvPr/>
          </p:nvSpPr>
          <p:spPr bwMode="auto">
            <a:xfrm>
              <a:off x="1600200" y="2362200"/>
              <a:ext cx="64008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 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2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  <p:sp>
          <p:nvSpPr>
            <p:cNvPr id="16387" name="Rectangle 5"/>
            <p:cNvSpPr>
              <a:spLocks noChangeArrowheads="1"/>
            </p:cNvSpPr>
            <p:nvPr/>
          </p:nvSpPr>
          <p:spPr bwMode="auto">
            <a:xfrm>
              <a:off x="2590800" y="2895600"/>
              <a:ext cx="5334000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8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 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2 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3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  <p:sp>
          <p:nvSpPr>
            <p:cNvPr id="16388" name="Rectangle 6"/>
            <p:cNvSpPr>
              <a:spLocks noChangeArrowheads="1"/>
            </p:cNvSpPr>
            <p:nvPr/>
          </p:nvSpPr>
          <p:spPr bwMode="auto">
            <a:xfrm>
              <a:off x="2057400" y="3886200"/>
              <a:ext cx="5562600" cy="3786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fol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3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+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1</a:t>
              </a: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= </a:t>
              </a: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4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vi-VN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4 + 1 = 5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AvantGarde" panose="00000400000000000000" pitchFamily="2" charset="0"/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6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AvantGarde" panose="000004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25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2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7391" y="520713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94" y="1219200"/>
            <a:ext cx="597217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391" y="4038600"/>
            <a:ext cx="61531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3115439" y="3124201"/>
            <a:ext cx="2833025" cy="560673"/>
            <a:chOff x="2881975" y="4343400"/>
            <a:chExt cx="2833025" cy="560673"/>
          </a:xfrm>
        </p:grpSpPr>
        <p:sp>
          <p:nvSpPr>
            <p:cNvPr id="10" name="TextBox 9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306122" y="3134358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06230" y="3148006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08434" y="6172200"/>
            <a:ext cx="2833025" cy="560673"/>
            <a:chOff x="2881975" y="4343400"/>
            <a:chExt cx="2833025" cy="560673"/>
          </a:xfrm>
        </p:grpSpPr>
        <p:sp>
          <p:nvSpPr>
            <p:cNvPr id="17" name="TextBox 16"/>
            <p:cNvSpPr txBox="1"/>
            <p:nvPr/>
          </p:nvSpPr>
          <p:spPr>
            <a:xfrm>
              <a:off x="3200400" y="4343400"/>
              <a:ext cx="25146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+        = </a:t>
              </a:r>
              <a:endParaRPr lang="vi-VN" sz="3000" b="1" dirty="0">
                <a:solidFill>
                  <a:srgbClr val="00206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091775" y="4350373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2881975" y="4357048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3995407" y="4343400"/>
              <a:ext cx="547025" cy="54702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299117" y="6182357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9225" y="6196005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9600" y="1447801"/>
            <a:ext cx="7088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 </a:t>
            </a:r>
            <a:endParaRPr lang="vi-VN" sz="35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3009" y="4038600"/>
            <a:ext cx="73289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 </a:t>
            </a:r>
            <a:endParaRPr lang="vi-VN" sz="3500" b="1" dirty="0"/>
          </a:p>
        </p:txBody>
      </p:sp>
    </p:spTree>
    <p:extLst>
      <p:ext uri="{BB962C8B-B14F-4D97-AF65-F5344CB8AC3E}">
        <p14:creationId xmlns:p14="http://schemas.microsoft.com/office/powerpoint/2010/main" val="183619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03715" y="3810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3</a:t>
            </a:r>
            <a:endParaRPr lang="vi-VN" sz="5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44391" y="508734"/>
            <a:ext cx="1025856" cy="704418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325" y="1862799"/>
            <a:ext cx="58381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a)</a:t>
            </a:r>
            <a:endParaRPr lang="vi-VN" sz="35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084568" y="2317530"/>
            <a:ext cx="762000" cy="533400"/>
          </a:xfrm>
          <a:prstGeom prst="roundRect">
            <a:avLst/>
          </a:prstGeom>
          <a:solidFill>
            <a:srgbClr val="FF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91235" y="2317530"/>
            <a:ext cx="762000" cy="533400"/>
          </a:xfrm>
          <a:prstGeom prst="roundRect">
            <a:avLst/>
          </a:prstGeom>
          <a:solidFill>
            <a:srgbClr val="CCE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78703" y="1752600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57200" y="2850930"/>
            <a:ext cx="2608567" cy="914400"/>
            <a:chOff x="1066800" y="4816366"/>
            <a:chExt cx="2608567" cy="914400"/>
          </a:xfrm>
        </p:grpSpPr>
        <p:sp>
          <p:nvSpPr>
            <p:cNvPr id="11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 + 3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547033" y="3032232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3200400" y="1768366"/>
            <a:ext cx="2608567" cy="2012730"/>
            <a:chOff x="3200400" y="1768366"/>
            <a:chExt cx="2608567" cy="2012730"/>
          </a:xfrm>
        </p:grpSpPr>
        <p:sp>
          <p:nvSpPr>
            <p:cNvPr id="14" name="Rounded Rectangle 13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1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1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230633" y="1768366"/>
            <a:ext cx="2608567" cy="2012730"/>
            <a:chOff x="3200400" y="1768366"/>
            <a:chExt cx="2608567" cy="2012730"/>
          </a:xfrm>
        </p:grpSpPr>
        <p:sp>
          <p:nvSpPr>
            <p:cNvPr id="23" name="Rounded Rectangle 22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CC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28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+ 2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168166" y="4330103"/>
            <a:ext cx="60785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latin typeface="Arial" pitchFamily="34" charset="0"/>
                <a:cs typeface="Arial" pitchFamily="34" charset="0"/>
              </a:rPr>
              <a:t>b)</a:t>
            </a:r>
            <a:endParaRPr lang="vi-VN" sz="35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1078409" y="4784834"/>
            <a:ext cx="762000" cy="5334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1885076" y="4784834"/>
            <a:ext cx="762000" cy="5334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472544" y="4219904"/>
            <a:ext cx="762000" cy="5334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51041" y="5318234"/>
            <a:ext cx="2608567" cy="914400"/>
            <a:chOff x="1066800" y="4816366"/>
            <a:chExt cx="2608567" cy="914400"/>
          </a:xfrm>
        </p:grpSpPr>
        <p:sp>
          <p:nvSpPr>
            <p:cNvPr id="35" name="Title 1"/>
            <p:cNvSpPr txBox="1">
              <a:spLocks/>
            </p:cNvSpPr>
            <p:nvPr/>
          </p:nvSpPr>
          <p:spPr>
            <a:xfrm>
              <a:off x="1066800" y="4816366"/>
              <a:ext cx="2297523" cy="9144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 + 1 =</a:t>
              </a:r>
              <a:endParaRPr lang="vi-VN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050872" y="4970214"/>
              <a:ext cx="624495" cy="606704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194241" y="4235670"/>
            <a:ext cx="2608567" cy="2012730"/>
            <a:chOff x="3200400" y="1768366"/>
            <a:chExt cx="2608567" cy="2012730"/>
          </a:xfrm>
        </p:grpSpPr>
        <p:sp>
          <p:nvSpPr>
            <p:cNvPr id="39" name="Rounded Rectangle 38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44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3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ounded Rectangle 44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6224474" y="4235670"/>
            <a:ext cx="2608567" cy="2012730"/>
            <a:chOff x="3200400" y="1768366"/>
            <a:chExt cx="2608567" cy="2012730"/>
          </a:xfrm>
        </p:grpSpPr>
        <p:sp>
          <p:nvSpPr>
            <p:cNvPr id="47" name="Rounded Rectangle 46"/>
            <p:cNvSpPr/>
            <p:nvPr/>
          </p:nvSpPr>
          <p:spPr>
            <a:xfrm>
              <a:off x="3827768" y="2333296"/>
              <a:ext cx="762000" cy="533400"/>
            </a:xfrm>
            <a:prstGeom prst="roundRect">
              <a:avLst/>
            </a:prstGeom>
            <a:solidFill>
              <a:srgbClr val="FF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634435" y="2333296"/>
              <a:ext cx="762000" cy="53340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4221903" y="1768366"/>
              <a:ext cx="762000" cy="533400"/>
            </a:xfrm>
            <a:prstGeom prst="round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3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3200400" y="2866696"/>
              <a:ext cx="2608567" cy="914400"/>
              <a:chOff x="1066800" y="4816366"/>
              <a:chExt cx="2608567" cy="914400"/>
            </a:xfrm>
          </p:grpSpPr>
          <p:sp>
            <p:nvSpPr>
              <p:cNvPr id="52" name="Title 1"/>
              <p:cNvSpPr txBox="1">
                <a:spLocks/>
              </p:cNvSpPr>
              <p:nvPr/>
            </p:nvSpPr>
            <p:spPr>
              <a:xfrm>
                <a:off x="1066800" y="4816366"/>
                <a:ext cx="2297523" cy="914400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35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2 + 1 =</a:t>
                </a:r>
                <a:endParaRPr lang="vi-VN" sz="35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ounded Rectangle 52"/>
              <p:cNvSpPr/>
              <p:nvPr/>
            </p:nvSpPr>
            <p:spPr>
              <a:xfrm>
                <a:off x="3050872" y="4970214"/>
                <a:ext cx="624495" cy="60670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b="1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?</a:t>
                </a:r>
                <a:endParaRPr lang="vi-VN" sz="32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5301368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321566" y="305207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45032" y="5493256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632238" y="4246603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14068" y="4260861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301368" y="5514201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447829" y="4235670"/>
            <a:ext cx="370614" cy="492443"/>
          </a:xfrm>
          <a:prstGeom prst="rect">
            <a:avLst/>
          </a:prstGeom>
          <a:solidFill>
            <a:srgbClr val="99CCFF"/>
          </a:solidFill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600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8304700" y="5519380"/>
            <a:ext cx="397866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animBg="1"/>
      <p:bldP spid="30" grpId="0"/>
      <p:bldP spid="31" grpId="0" animBg="1"/>
      <p:bldP spid="32" grpId="0" animBg="1"/>
      <p:bldP spid="3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268</Words>
  <Application>Microsoft Office PowerPoint</Application>
  <PresentationFormat>On-screen Show (4:3)</PresentationFormat>
  <Paragraphs>119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A3.BoosterNextFYBlackRegular-San</vt:lpstr>
      <vt:lpstr>Arial</vt:lpstr>
      <vt:lpstr>Calibri</vt:lpstr>
      <vt:lpstr>HP-087</vt:lpstr>
      <vt:lpstr>HP-168</vt:lpstr>
      <vt:lpstr>Times New Roman</vt:lpstr>
      <vt:lpstr>Office Theme</vt:lpstr>
      <vt:lpstr>PowerPoint Presentation</vt:lpstr>
      <vt:lpstr>PowerPoint Presentation</vt:lpstr>
      <vt:lpstr>Gộp lại thì bằng mấy?</vt:lpstr>
      <vt:lpstr>Gộp lại thì bằng mấy?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Nghiêm Diệu Linh (420000318)</cp:lastModifiedBy>
  <cp:revision>24</cp:revision>
  <dcterms:created xsi:type="dcterms:W3CDTF">2006-08-16T00:00:00Z</dcterms:created>
  <dcterms:modified xsi:type="dcterms:W3CDTF">2021-11-07T03:51:17Z</dcterms:modified>
</cp:coreProperties>
</file>