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0" r:id="rId3"/>
  </p:sldMasterIdLst>
  <p:notesMasterIdLst>
    <p:notesMasterId r:id="rId14"/>
  </p:notesMasterIdLst>
  <p:sldIdLst>
    <p:sldId id="497" r:id="rId4"/>
    <p:sldId id="538" r:id="rId5"/>
    <p:sldId id="540" r:id="rId6"/>
    <p:sldId id="539" r:id="rId7"/>
    <p:sldId id="541" r:id="rId8"/>
    <p:sldId id="529" r:id="rId9"/>
    <p:sldId id="530" r:id="rId10"/>
    <p:sldId id="536" r:id="rId11"/>
    <p:sldId id="531" r:id="rId12"/>
    <p:sldId id="53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60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0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6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48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0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16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338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708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95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11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36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623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862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3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774095"/>
            <a:ext cx="12192000" cy="588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9" name="文本框 12"/>
          <p:cNvSpPr txBox="1">
            <a:spLocks noChangeArrowheads="1"/>
          </p:cNvSpPr>
          <p:nvPr userDrawn="1"/>
        </p:nvSpPr>
        <p:spPr bwMode="auto">
          <a:xfrm>
            <a:off x="814133" y="217836"/>
            <a:ext cx="3598211" cy="41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5" tIns="43347" rIns="86695" bIns="43347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marL="0" marR="0" lvl="0" indent="0" algn="l" defTabSz="1218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单击此处添加文字标题内容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09DAFDA-EFBA-4DB9-9359-8E3BB104AE1B}"/>
              </a:ext>
            </a:extLst>
          </p:cNvPr>
          <p:cNvSpPr/>
          <p:nvPr userDrawn="1"/>
        </p:nvSpPr>
        <p:spPr>
          <a:xfrm>
            <a:off x="424609" y="249629"/>
            <a:ext cx="288032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12189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3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8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5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4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0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781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1"/>
            <a:ext cx="9144173" cy="2387680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600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8"/>
            <a:ext cx="9144173" cy="165581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2388"/>
            </a:lvl1pPr>
            <a:lvl2pPr marL="455230" indent="0" algn="ctr">
              <a:buNone/>
              <a:defRPr sz="2026"/>
            </a:lvl2pPr>
            <a:lvl3pPr marL="910459" indent="0" algn="ctr">
              <a:buNone/>
              <a:defRPr sz="1809"/>
            </a:lvl3pPr>
            <a:lvl4pPr marL="1365689" indent="0" algn="ctr">
              <a:buNone/>
              <a:defRPr sz="1592"/>
            </a:lvl4pPr>
            <a:lvl5pPr marL="1820458" indent="0" algn="ctr">
              <a:buNone/>
              <a:defRPr sz="1592"/>
            </a:lvl5pPr>
            <a:lvl6pPr marL="2275685" indent="0" algn="ctr">
              <a:buNone/>
              <a:defRPr sz="1592"/>
            </a:lvl6pPr>
            <a:lvl7pPr marL="2730915" indent="0" algn="ctr">
              <a:buNone/>
              <a:defRPr sz="1592"/>
            </a:lvl7pPr>
            <a:lvl8pPr marL="3186144" indent="0" algn="ctr">
              <a:buNone/>
              <a:defRPr sz="1592"/>
            </a:lvl8pPr>
            <a:lvl9pPr marL="3641373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4715182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35"/>
            <a:ext cx="5980067" cy="3275847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60218141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4" y="1709803"/>
            <a:ext cx="10515799" cy="2852833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600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4" y="4589625"/>
            <a:ext cx="10515799" cy="150023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388">
                <a:solidFill>
                  <a:schemeClr val="tx1">
                    <a:tint val="75000"/>
                  </a:schemeClr>
                </a:solidFill>
              </a:defRPr>
            </a:lvl1pPr>
            <a:lvl2pPr marL="45523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2pPr>
            <a:lvl3pPr marL="910459" indent="0">
              <a:buNone/>
              <a:defRPr sz="1809">
                <a:solidFill>
                  <a:schemeClr val="tx1">
                    <a:tint val="75000"/>
                  </a:schemeClr>
                </a:solidFill>
              </a:defRPr>
            </a:lvl3pPr>
            <a:lvl4pPr marL="136568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045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568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091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6144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1373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23320150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9618168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2" y="365139"/>
            <a:ext cx="10515799" cy="1325607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2822"/>
            </a:lvl1pPr>
            <a:lvl2pPr marL="455230" indent="0">
              <a:buNone/>
              <a:defRPr sz="2388"/>
            </a:lvl2pPr>
            <a:lvl3pPr marL="910459" indent="0">
              <a:buNone/>
              <a:defRPr sz="2026"/>
            </a:lvl3pPr>
            <a:lvl4pPr marL="1365689" indent="0">
              <a:buNone/>
              <a:defRPr sz="1809"/>
            </a:lvl4pPr>
            <a:lvl5pPr marL="1820458" indent="0">
              <a:buNone/>
              <a:defRPr sz="1809"/>
            </a:lvl5pPr>
            <a:lvl6pPr marL="2275685" indent="0">
              <a:buNone/>
              <a:defRPr sz="1809"/>
            </a:lvl6pPr>
            <a:lvl7pPr marL="2730915" indent="0">
              <a:buNone/>
              <a:defRPr sz="1809"/>
            </a:lvl7pPr>
            <a:lvl8pPr marL="3186144" indent="0">
              <a:buNone/>
              <a:defRPr sz="1809"/>
            </a:lvl8pPr>
            <a:lvl9pPr marL="3641373" indent="0">
              <a:buNone/>
              <a:defRPr sz="180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4" y="1778497"/>
            <a:ext cx="4897669" cy="823940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2822"/>
            </a:lvl1pPr>
            <a:lvl2pPr marL="455230" indent="0">
              <a:buNone/>
              <a:defRPr sz="2388"/>
            </a:lvl2pPr>
            <a:lvl3pPr marL="910459" indent="0">
              <a:buNone/>
              <a:defRPr sz="2026"/>
            </a:lvl3pPr>
            <a:lvl4pPr marL="1365689" indent="0">
              <a:buNone/>
              <a:defRPr sz="1809"/>
            </a:lvl4pPr>
            <a:lvl5pPr marL="1820458" indent="0">
              <a:buNone/>
              <a:defRPr sz="1809"/>
            </a:lvl5pPr>
            <a:lvl6pPr marL="2275685" indent="0">
              <a:buNone/>
              <a:defRPr sz="1809"/>
            </a:lvl6pPr>
            <a:lvl7pPr marL="2730915" indent="0">
              <a:buNone/>
              <a:defRPr sz="1809"/>
            </a:lvl7pPr>
            <a:lvl8pPr marL="3186144" indent="0">
              <a:buNone/>
              <a:defRPr sz="1809"/>
            </a:lvl8pPr>
            <a:lvl9pPr marL="3641373" indent="0">
              <a:buNone/>
              <a:defRPr sz="180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4" y="2665468"/>
            <a:ext cx="4897669" cy="35244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0249085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35910475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293680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318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95" y="987458"/>
            <a:ext cx="6172317" cy="4873788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3184"/>
            </a:lvl1pPr>
            <a:lvl2pPr>
              <a:defRPr sz="2822"/>
            </a:lvl2pPr>
            <a:lvl3pPr>
              <a:defRPr sz="2388"/>
            </a:lvl3pPr>
            <a:lvl4pPr>
              <a:defRPr sz="2026"/>
            </a:lvl4pPr>
            <a:lvl5pPr>
              <a:defRPr sz="2026"/>
            </a:lvl5pPr>
            <a:lvl6pPr>
              <a:defRPr sz="2026"/>
            </a:lvl6pPr>
            <a:lvl7pPr>
              <a:defRPr sz="2026"/>
            </a:lvl7pPr>
            <a:lvl8pPr>
              <a:defRPr sz="2026"/>
            </a:lvl8pPr>
            <a:lvl9pPr>
              <a:defRPr sz="202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1592"/>
            </a:lvl1pPr>
            <a:lvl2pPr marL="455230" indent="0">
              <a:buNone/>
              <a:defRPr sz="1375"/>
            </a:lvl2pPr>
            <a:lvl3pPr marL="910459" indent="0">
              <a:buNone/>
              <a:defRPr sz="1230"/>
            </a:lvl3pPr>
            <a:lvl4pPr marL="1365689" indent="0">
              <a:buNone/>
              <a:defRPr sz="1013"/>
            </a:lvl4pPr>
            <a:lvl5pPr marL="1820458" indent="0">
              <a:buNone/>
              <a:defRPr sz="1013"/>
            </a:lvl5pPr>
            <a:lvl6pPr marL="2275685" indent="0">
              <a:buNone/>
              <a:defRPr sz="1013"/>
            </a:lvl6pPr>
            <a:lvl7pPr marL="2730915" indent="0">
              <a:buNone/>
              <a:defRPr sz="1013"/>
            </a:lvl7pPr>
            <a:lvl8pPr marL="3186144" indent="0">
              <a:buNone/>
              <a:defRPr sz="1013"/>
            </a:lvl8pPr>
            <a:lvl9pPr marL="3641373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79575434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4165428" cy="1600253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318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95" y="457216"/>
            <a:ext cx="6172317" cy="5404031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184"/>
            </a:lvl1pPr>
            <a:lvl2pPr marL="455230" indent="0">
              <a:buNone/>
              <a:defRPr sz="2822"/>
            </a:lvl2pPr>
            <a:lvl3pPr marL="910459" indent="0">
              <a:buNone/>
              <a:defRPr sz="2388"/>
            </a:lvl3pPr>
            <a:lvl4pPr marL="1365689" indent="0">
              <a:buNone/>
              <a:defRPr sz="2026"/>
            </a:lvl4pPr>
            <a:lvl5pPr marL="1820458" indent="0">
              <a:buNone/>
              <a:defRPr sz="2026"/>
            </a:lvl5pPr>
            <a:lvl6pPr marL="2275685" indent="0">
              <a:buNone/>
              <a:defRPr sz="2026"/>
            </a:lvl6pPr>
            <a:lvl7pPr marL="2730915" indent="0">
              <a:buNone/>
              <a:defRPr sz="2026"/>
            </a:lvl7pPr>
            <a:lvl8pPr marL="3186144" indent="0">
              <a:buNone/>
              <a:defRPr sz="2026"/>
            </a:lvl8pPr>
            <a:lvl9pPr marL="3641373" indent="0">
              <a:buNone/>
              <a:defRPr sz="202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026"/>
            </a:lvl1pPr>
            <a:lvl2pPr marL="455230" indent="0">
              <a:buNone/>
              <a:defRPr sz="1809"/>
            </a:lvl2pPr>
            <a:lvl3pPr marL="910459" indent="0">
              <a:buNone/>
              <a:defRPr sz="1592"/>
            </a:lvl3pPr>
            <a:lvl4pPr marL="1365689" indent="0">
              <a:buNone/>
              <a:defRPr sz="1375"/>
            </a:lvl4pPr>
            <a:lvl5pPr marL="1820458" indent="0">
              <a:buNone/>
              <a:defRPr sz="1375"/>
            </a:lvl5pPr>
            <a:lvl6pPr marL="2275685" indent="0">
              <a:buNone/>
              <a:defRPr sz="1375"/>
            </a:lvl6pPr>
            <a:lvl7pPr marL="2730915" indent="0">
              <a:buNone/>
              <a:defRPr sz="1375"/>
            </a:lvl7pPr>
            <a:lvl8pPr marL="3186144" indent="0">
              <a:buNone/>
              <a:defRPr sz="1375"/>
            </a:lvl8pPr>
            <a:lvl9pPr marL="3641373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36305278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35"/>
            <a:ext cx="5980067" cy="3275847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000568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6" cy="5812032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61604073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94"/>
            <a:ext cx="5181698" cy="2098745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45"/>
            <a:ext cx="5181698" cy="210033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9834000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4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245" tIns="42622" rIns="85245" bIns="42622" rtlCol="0" anchor="ctr"/>
          <a:lstStyle/>
          <a:p>
            <a:pPr marL="0" marR="0" lvl="0" indent="0" algn="ctr" defTabSz="4262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7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82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14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9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50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4" y="260649"/>
            <a:ext cx="2872890" cy="39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9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019680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8" y="7845491"/>
            <a:ext cx="2228495" cy="705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614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84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398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9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1"/>
            <a:ext cx="11474106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47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1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29/10/2023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446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4" y="1158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087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transition advClick="0" advTm="3000">
    <p:random/>
  </p:transition>
  <p:hf sldNum="0" hdr="0"/>
  <p:txStyles>
    <p:titleStyle>
      <a:lvl1pPr marL="0" lvl="0" indent="0" algn="ctr" defTabSz="10854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535" lvl="0" indent="-406535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1977" lvl="1" indent="-339929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5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6499" lvl="2" indent="-271025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9468" lvl="3" indent="-271943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1516" lvl="4" indent="-271025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079" lvl="5" indent="-165373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49822" lvl="6" indent="-165373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0561" lvl="7" indent="-165373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1305" lvl="8" indent="-165373" algn="l" defTabSz="10854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742" lvl="1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482" lvl="2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227" lvl="3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2968" lvl="4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3708" lvl="5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4448" lvl="6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5192" lvl="7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5931" lvl="8" indent="0" algn="l" defTabSz="66148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209005" y="4204517"/>
            <a:ext cx="4402183" cy="2010375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314" y="1894741"/>
            <a:ext cx="9150390" cy="2309776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845929" y="2424375"/>
            <a:ext cx="82562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ở 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 (T1)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3429" y="209596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PHÒNG GIÁO DỤC &amp; ĐÀO TẠO QUẬN </a:t>
            </a:r>
            <a:r>
              <a:rPr lang="en-US" b="1" smtClean="0"/>
              <a:t>LONG </a:t>
            </a:r>
            <a:r>
              <a:rPr lang="en-US" b="1" smtClean="0"/>
              <a:t>BIÊN</a:t>
            </a:r>
          </a:p>
          <a:p>
            <a:pPr algn="ctr"/>
            <a:r>
              <a:rPr lang="en-US" b="1" smtClean="0"/>
              <a:t>TRƯỜNG TIỂU HỌC BỒ ĐỀ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757732" y="1063744"/>
            <a:ext cx="91503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TỰ NHIÊN VÀ XÃ HỘI  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– LỚP 1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39" y="2913740"/>
            <a:ext cx="3988909" cy="338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2498" y="2508068"/>
            <a:ext cx="8812587" cy="1765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Hẹn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gặp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lại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con!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296072" y="1997948"/>
            <a:ext cx="4648200" cy="2862104"/>
          </a:xfrm>
          <a:prstGeom prst="rect">
            <a:avLst/>
          </a:prstGeom>
          <a:noFill/>
        </p:spPr>
        <p:txBody>
          <a:bodyPr spcFirstLastPara="1" wrap="square" lIns="68580" tIns="34291" rIns="68580" bIns="34291" numCol="1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914377"/>
            <a:r>
              <a:rPr lang="en-US" sz="8000" b="1" spc="15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8000" b="1" spc="151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6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12"/>
          <p:cNvSpPr/>
          <p:nvPr/>
        </p:nvSpPr>
        <p:spPr>
          <a:xfrm>
            <a:off x="805728" y="3015783"/>
            <a:ext cx="11027683" cy="1302475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49" tIns="19049" rIns="19049" bIns="19049" anchor="ctr"/>
          <a:lstStyle/>
          <a:p>
            <a:pPr defTabSz="1218982">
              <a:defRPr/>
            </a:pPr>
            <a:endParaRPr sz="17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" name="Shape 2015"/>
          <p:cNvSpPr/>
          <p:nvPr/>
        </p:nvSpPr>
        <p:spPr>
          <a:xfrm>
            <a:off x="792622" y="1463531"/>
            <a:ext cx="11130436" cy="1237455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49" tIns="19049" rIns="19049" bIns="19049" anchor="ctr"/>
          <a:lstStyle/>
          <a:p>
            <a:pPr defTabSz="1218982">
              <a:defRPr/>
            </a:pPr>
            <a:endParaRPr sz="17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6" name="Shape 2029"/>
          <p:cNvSpPr/>
          <p:nvPr/>
        </p:nvSpPr>
        <p:spPr>
          <a:xfrm>
            <a:off x="393448" y="1682237"/>
            <a:ext cx="797763" cy="722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33867" tIns="33867" rIns="33867" bIns="33867" numCol="1" anchor="ctr">
            <a:noAutofit/>
          </a:bodyPr>
          <a:lstStyle/>
          <a:p>
            <a:pPr defTabSz="1218982">
              <a:defRPr/>
            </a:pPr>
            <a:r>
              <a:rPr lang="en-US" sz="170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    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Shape 2038"/>
          <p:cNvSpPr/>
          <p:nvPr/>
        </p:nvSpPr>
        <p:spPr>
          <a:xfrm>
            <a:off x="339237" y="3255722"/>
            <a:ext cx="851976" cy="787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3867" tIns="33867" rIns="33867" bIns="33867" numCol="1" anchor="ctr">
            <a:noAutofit/>
          </a:bodyPr>
          <a:lstStyle/>
          <a:p>
            <a:pPr defTabSz="1218982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2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05790" y="1742945"/>
            <a:ext cx="10731261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Nhận biết vật dụng bảo vệ sức khoẻ của em và tác dụng của nó.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05790" y="3337857"/>
            <a:ext cx="9761068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 dụng các vật dụng bảo vệ sức khoẻ đúng cách.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0" y="2"/>
            <a:ext cx="12172648" cy="1158876"/>
          </a:xfrm>
          <a:prstGeom prst="rect">
            <a:avLst/>
          </a:prstGeom>
          <a:solidFill>
            <a:srgbClr val="93E3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just" defTabSz="914377">
              <a:defRPr/>
            </a:pPr>
            <a:r>
              <a:rPr lang="en-US" sz="37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Text Placeholder 5"/>
          <p:cNvSpPr txBox="1">
            <a:spLocks/>
          </p:cNvSpPr>
          <p:nvPr/>
        </p:nvSpPr>
        <p:spPr>
          <a:xfrm>
            <a:off x="3740869" y="335869"/>
            <a:ext cx="4690913" cy="6337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40">
              <a:lnSpc>
                <a:spcPct val="100000"/>
              </a:lnSpc>
              <a:spcBef>
                <a:spcPts val="1333"/>
              </a:spcBef>
              <a:defRPr/>
            </a:pPr>
            <a:r>
              <a:rPr lang="en-GB" altLang="zh-CN" sz="37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YÊU CẦU CẦN ĐẠT</a:t>
            </a:r>
            <a:endParaRPr lang="en-GB" altLang="zh-CN" sz="37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Shape 2012"/>
          <p:cNvSpPr/>
          <p:nvPr/>
        </p:nvSpPr>
        <p:spPr>
          <a:xfrm>
            <a:off x="805728" y="4628846"/>
            <a:ext cx="11027683" cy="1408860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49" tIns="19049" rIns="19049" bIns="19049" anchor="ctr"/>
          <a:lstStyle/>
          <a:p>
            <a:pPr defTabSz="1218982">
              <a:defRPr/>
            </a:pPr>
            <a:endParaRPr sz="17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7" name="Shape 2038"/>
          <p:cNvSpPr/>
          <p:nvPr/>
        </p:nvSpPr>
        <p:spPr>
          <a:xfrm>
            <a:off x="407442" y="4902326"/>
            <a:ext cx="798348" cy="83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3867" tIns="33867" rIns="33867" bIns="33867" numCol="1" anchor="ctr">
            <a:noAutofit/>
          </a:bodyPr>
          <a:lstStyle/>
          <a:p>
            <a:pPr defTabSz="1218982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3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1211" y="4753256"/>
            <a:ext cx="10642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Tích cực chăm sóc bảo vệ sức khoẻ bản thân và trân trọng vật dụng bảo vệ sức khoẻ của mình hàng ngày.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6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70" y="1038359"/>
            <a:ext cx="9180061" cy="500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7866" y="3512140"/>
            <a:ext cx="3827519" cy="16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61482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48" b="1" i="0" u="none" strike="noStrike" kern="1200" cap="none" spc="0" normalizeH="0" baseline="0" noProof="0">
                <a:ln>
                  <a:noFill/>
                </a:ln>
                <a:solidFill>
                  <a:srgbClr val="2D2D89">
                    <a:lumMod val="75000"/>
                  </a:srgbClr>
                </a:solidFill>
                <a:effectLst/>
                <a:uLnTx/>
                <a:uFillTx/>
                <a:latin typeface="华康海报体W12(P)" pitchFamily="82" charset="-122"/>
                <a:ea typeface="华康海报体W12(P)" pitchFamily="82" charset="-122"/>
                <a:cs typeface="+mn-cs"/>
              </a:rPr>
              <a:t>KHÁM PHÁ</a:t>
            </a:r>
            <a:endParaRPr kumimoji="0" lang="en-US" altLang="zh-CN" sz="6948" b="1" i="0" u="none" strike="noStrike" kern="1200" cap="none" spc="0" normalizeH="0" baseline="0" noProof="0" dirty="0">
              <a:ln>
                <a:noFill/>
              </a:ln>
              <a:solidFill>
                <a:srgbClr val="2D2D89">
                  <a:lumMod val="75000"/>
                </a:srgbClr>
              </a:solidFill>
              <a:effectLst/>
              <a:uLnTx/>
              <a:uFillTx/>
              <a:latin typeface="华康海报体W12(P)" pitchFamily="82" charset="-122"/>
              <a:ea typeface="华康海报体W12(P)" pitchFamily="8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4728C-0ACF-492F-9B7E-96A8FB8A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45775"/>
            <a:ext cx="12032974" cy="6394636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43579652-83DF-4D9C-8F38-163C9A9E95EF}"/>
              </a:ext>
            </a:extLst>
          </p:cNvPr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4" name="Oval Callout 4">
            <a:extLst>
              <a:ext uri="{FF2B5EF4-FFF2-40B4-BE49-F238E27FC236}">
                <a16:creationId xmlns:a16="http://schemas.microsoft.com/office/drawing/2014/main" id="{DBC0D09B-9A9F-4DEB-9EC6-1BC6E544B7AF}"/>
              </a:ext>
            </a:extLst>
          </p:cNvPr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5">
            <a:extLst>
              <a:ext uri="{FF2B5EF4-FFF2-40B4-BE49-F238E27FC236}">
                <a16:creationId xmlns:a16="http://schemas.microsoft.com/office/drawing/2014/main" id="{596A724A-F18E-45BD-93BC-2546860B6C2F}"/>
              </a:ext>
            </a:extLst>
          </p:cNvPr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7-Point Star 6">
            <a:extLst>
              <a:ext uri="{FF2B5EF4-FFF2-40B4-BE49-F238E27FC236}">
                <a16:creationId xmlns:a16="http://schemas.microsoft.com/office/drawing/2014/main" id="{48A4DDD5-FEDF-49CB-9B8F-82B0F97BD362}"/>
              </a:ext>
            </a:extLst>
          </p:cNvPr>
          <p:cNvSpPr/>
          <p:nvPr/>
        </p:nvSpPr>
        <p:spPr>
          <a:xfrm>
            <a:off x="6350952" y="4168141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7" name="7-Point Star 7">
            <a:extLst>
              <a:ext uri="{FF2B5EF4-FFF2-40B4-BE49-F238E27FC236}">
                <a16:creationId xmlns:a16="http://schemas.microsoft.com/office/drawing/2014/main" id="{BE537B3B-5680-485F-A67C-A3EDC1A4FD6B}"/>
              </a:ext>
            </a:extLst>
          </p:cNvPr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C668E-2280-4CDD-BFD2-554C437D6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58"/>
            <a:ext cx="2756452" cy="99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590BB-F557-4646-87BA-4927BDE65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7" y="-78945"/>
            <a:ext cx="2140056" cy="1319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B98EA-8719-4659-ABF6-B11A8E89D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9" t="18368" b="6904"/>
          <a:stretch/>
        </p:blipFill>
        <p:spPr>
          <a:xfrm>
            <a:off x="143690" y="1261710"/>
            <a:ext cx="11908718" cy="4747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671DC-C9B6-4F63-ACCD-AF760B8691E3}"/>
              </a:ext>
            </a:extLst>
          </p:cNvPr>
          <p:cNvSpPr txBox="1"/>
          <p:nvPr/>
        </p:nvSpPr>
        <p:spPr>
          <a:xfrm>
            <a:off x="3622007" y="318978"/>
            <a:ext cx="583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6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328651-DAB3-4C68-AF9A-A1463A7D6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" y="0"/>
            <a:ext cx="2116442" cy="1304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AFDC8D-34D7-454E-B75E-27A43FA6EB50}"/>
              </a:ext>
            </a:extLst>
          </p:cNvPr>
          <p:cNvSpPr txBox="1"/>
          <p:nvPr/>
        </p:nvSpPr>
        <p:spPr>
          <a:xfrm>
            <a:off x="3833883" y="521140"/>
            <a:ext cx="502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948A6-4082-4DAC-9E8A-61D19A876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1"/>
          <a:stretch/>
        </p:blipFill>
        <p:spPr>
          <a:xfrm>
            <a:off x="1874293" y="1096612"/>
            <a:ext cx="8941754" cy="49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AA35B-CFE7-46B2-8330-6BAED2500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4" y="-150723"/>
            <a:ext cx="2649790" cy="1570819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F4C85538-3735-4745-B79A-96990ADA7AD2}"/>
              </a:ext>
            </a:extLst>
          </p:cNvPr>
          <p:cNvSpPr txBox="1"/>
          <p:nvPr/>
        </p:nvSpPr>
        <p:spPr>
          <a:xfrm>
            <a:off x="3463241" y="379519"/>
            <a:ext cx="712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9" descr="1">
            <a:extLst>
              <a:ext uri="{FF2B5EF4-FFF2-40B4-BE49-F238E27FC236}">
                <a16:creationId xmlns:a16="http://schemas.microsoft.com/office/drawing/2014/main" id="{4CC929E6-7330-496E-9B19-39088BFF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8" y="1749286"/>
            <a:ext cx="3243342" cy="4077473"/>
          </a:xfrm>
          <a:prstGeom prst="rect">
            <a:avLst/>
          </a:prstGeom>
        </p:spPr>
      </p:pic>
      <p:pic>
        <p:nvPicPr>
          <p:cNvPr id="5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783" y="1748726"/>
            <a:ext cx="3249517" cy="4078034"/>
          </a:xfrm>
          <a:prstGeom prst="rect">
            <a:avLst/>
          </a:prstGeom>
        </p:spPr>
      </p:pic>
      <p:pic>
        <p:nvPicPr>
          <p:cNvPr id="6" name="Picture 5" descr="3">
            <a:extLst>
              <a:ext uri="{FF2B5EF4-FFF2-40B4-BE49-F238E27FC236}">
                <a16:creationId xmlns:a16="http://schemas.microsoft.com/office/drawing/2014/main" id="{2A07AE9C-6999-49BE-8EBB-8EEA538B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94" y="1748164"/>
            <a:ext cx="2926755" cy="4078596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073005BC-54B2-4D5B-967C-C2E59443B7FC}"/>
              </a:ext>
            </a:extLst>
          </p:cNvPr>
          <p:cNvSpPr/>
          <p:nvPr/>
        </p:nvSpPr>
        <p:spPr>
          <a:xfrm>
            <a:off x="3857588" y="5925078"/>
            <a:ext cx="5223506" cy="648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nguy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158</Words>
  <Application>Microsoft Office PowerPoint</Application>
  <PresentationFormat>Widescreen</PresentationFormat>
  <Paragraphs>26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FZHei-B01S</vt:lpstr>
      <vt:lpstr>HanaMinB</vt:lpstr>
      <vt:lpstr>ITC Avant Garde Std Bk</vt:lpstr>
      <vt:lpstr>Times New Roman</vt:lpstr>
      <vt:lpstr>华康海报体W12(P)</vt:lpstr>
      <vt:lpstr>Office Theme</vt:lpstr>
      <vt:lpstr>1_Office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</cp:lastModifiedBy>
  <cp:revision>21</cp:revision>
  <dcterms:created xsi:type="dcterms:W3CDTF">2018-08-13T06:32:35Z</dcterms:created>
  <dcterms:modified xsi:type="dcterms:W3CDTF">2023-10-29T16:43:13Z</dcterms:modified>
</cp:coreProperties>
</file>