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39"/>
  </p:notesMasterIdLst>
  <p:sldIdLst>
    <p:sldId id="375" r:id="rId3"/>
    <p:sldId id="264" r:id="rId4"/>
    <p:sldId id="275" r:id="rId5"/>
    <p:sldId id="258" r:id="rId6"/>
    <p:sldId id="276" r:id="rId7"/>
    <p:sldId id="260" r:id="rId8"/>
    <p:sldId id="376" r:id="rId9"/>
    <p:sldId id="306" r:id="rId10"/>
    <p:sldId id="364" r:id="rId11"/>
    <p:sldId id="256" r:id="rId12"/>
    <p:sldId id="309" r:id="rId13"/>
    <p:sldId id="366" r:id="rId14"/>
    <p:sldId id="377" r:id="rId15"/>
    <p:sldId id="378" r:id="rId16"/>
    <p:sldId id="379" r:id="rId17"/>
    <p:sldId id="380" r:id="rId18"/>
    <p:sldId id="367" r:id="rId19"/>
    <p:sldId id="373" r:id="rId20"/>
    <p:sldId id="334" r:id="rId21"/>
    <p:sldId id="390" r:id="rId22"/>
    <p:sldId id="391" r:id="rId23"/>
    <p:sldId id="392" r:id="rId24"/>
    <p:sldId id="310" r:id="rId25"/>
    <p:sldId id="381" r:id="rId26"/>
    <p:sldId id="393" r:id="rId27"/>
    <p:sldId id="387" r:id="rId28"/>
    <p:sldId id="388" r:id="rId29"/>
    <p:sldId id="389" r:id="rId30"/>
    <p:sldId id="314" r:id="rId31"/>
    <p:sldId id="382" r:id="rId32"/>
    <p:sldId id="395" r:id="rId33"/>
    <p:sldId id="320" r:id="rId34"/>
    <p:sldId id="371" r:id="rId35"/>
    <p:sldId id="386" r:id="rId36"/>
    <p:sldId id="394" r:id="rId37"/>
    <p:sldId id="259" r:id="rId3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00CC"/>
    <a:srgbClr val="ACD868"/>
    <a:srgbClr val="59C030"/>
    <a:srgbClr val="F6B843"/>
    <a:srgbClr val="66E5B9"/>
    <a:srgbClr val="F0C9BF"/>
    <a:srgbClr val="F5A45F"/>
    <a:srgbClr val="FFED8E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396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21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9E6D2-F26D-41FD-A20B-852558286659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C3EC-553B-42B5-A215-C16CB4F2C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5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3A3F-CA5C-4790-9D54-B052553CB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E5990-4705-4F86-9494-2A0E17422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B4F6-3C08-4E4A-9F4D-4F4BD71F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29108-EF19-4FA1-90D9-BC380558E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97BCF-274A-43CD-9C03-AF04314A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1445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C366A-E836-4140-B34A-A19B89B6C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83D42-CF37-497E-844C-9FABEF4B2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60E88-6805-4FD9-B6F7-CB995F02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D27A9-118B-47FF-BE27-0C252635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ACB9F-DA16-4611-833D-1F16F49EC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777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701ED-29DE-4806-9F38-2591D8744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C29C4-311A-4771-95B7-C0A24BD67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3798A-8461-4CB0-A1C5-DB56C7AB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0A4CD-54BD-4C9C-9D19-12662E83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942AE-83BF-451A-807E-10A106A6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8723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9CCB3-6E35-44F9-B73E-CBD7E1CE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EE46-61C9-4FBE-B454-034213E4F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7519A-7BCF-48A9-94B1-ED1C58FEE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B95C9-E6C9-4A39-B9ED-997B96B5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DFBB0-1D8A-4F31-9A03-DB8D2F65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6086E-9ADA-49AB-A12D-25A38826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5132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1E6B-2E76-4C11-BB49-69F544147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B9253-B2F3-4F04-9585-01596410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8DF222-4EB1-4466-B7C6-F3D24D1CB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CF271-1EBD-46EC-A9A2-1F39971A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E3BC6A-C84A-42B6-B821-4A2809DD6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6947C-00F4-4B3C-96AA-2BCECF1A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262A2-8E4F-4EB3-977E-14F626D3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8F3B9C-4D51-49C7-AF79-EEB0BC8F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4204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5F5B-7AC8-42BB-B57A-ABF1225E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C5380-5C99-4E47-996C-F216B812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B0F86-82EB-4274-8E3C-97C3D800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66041-5AB9-4C41-975B-84942A81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4348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1DF9E-8D73-48A8-A97E-5BD3CAF3A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3DFB9-4784-4620-BE35-6F9D8FDB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6B9C8-B112-408A-B542-0B670075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010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75B0-9641-4489-950E-5569E076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C5BCC-D9F3-433C-9EA4-29F88C4A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EAA87-4B50-4FE7-A3BD-829BBCC0E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74E73-2C54-41B4-8C1A-CD845B9B4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B06C3-D1D1-43CB-B060-F5E4BC071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463B5-318F-48BF-BAFF-C6743FED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5773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E7839-B714-4267-B337-1FB0D10D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FCA96-25A9-44DC-B75C-85CB24C36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EE408-6AF5-40D4-B961-167AFCB12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4E743-566A-4846-844E-0E12207B5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3C43C-15E3-4AC7-ADDD-8A5BEB87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AF93-D8DC-4519-8744-CBA8F4D2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0013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63649-28A6-4BB9-8382-9D815BB2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F6385-900A-4A6D-B68E-FC5DBC12B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8D45-AAD1-4FC0-8FF7-AA0785D90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84C5C-6082-43F5-85DD-B9C53525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BD5F-F708-4C2D-9854-BC322109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16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AB701E-76AB-44A6-9930-670BD3E92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0D285-4322-4A83-AB0D-DA5994497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6BC5E-5954-492F-9CC3-32E44003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C1A44-1D78-4AED-8864-E047212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45FC-4AD9-4152-9F1E-4543503D1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88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05" r:id="rId28"/>
    <p:sldLayoutId id="2147483706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23B47-DF1E-449D-8BCF-59176149E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DA1AF-D23D-4445-9BA5-134899396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4116-5BA8-4450-B0E2-C410E803D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5C060-5BA1-4D55-8784-74B053A5B308}" type="datetimeFigureOut">
              <a:rPr lang="vi-VN" smtClean="0"/>
              <a:t>25/10/2021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20ADC-BFED-481B-8E9A-AE6DBBD8B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EA9E8-3333-4680-A7EB-81298229B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812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jpeg"/><Relationship Id="rId3" Type="http://schemas.microsoft.com/office/2007/relationships/media" Target="../media/media3.m4a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audio" Target="../media/media3.m4a"/><Relationship Id="rId9" Type="http://schemas.openxmlformats.org/officeDocument/2006/relationships/image" Target="../media/image15.png"/><Relationship Id="rId1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1.png"/><Relationship Id="rId12" Type="http://schemas.microsoft.com/office/2007/relationships/hdphoto" Target="../media/hdphoto7.wdp"/><Relationship Id="rId17" Type="http://schemas.openxmlformats.org/officeDocument/2006/relationships/image" Target="../media/image8.png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microsoft.com/office/2007/relationships/hdphoto" Target="../media/hdphoto3.wdp"/><Relationship Id="rId10" Type="http://schemas.microsoft.com/office/2007/relationships/hdphoto" Target="../media/hdphoto6.wdp"/><Relationship Id="rId4" Type="http://schemas.openxmlformats.org/officeDocument/2006/relationships/image" Target="../media/image19.jpeg"/><Relationship Id="rId9" Type="http://schemas.openxmlformats.org/officeDocument/2006/relationships/image" Target="../media/image22.pn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5.png"/><Relationship Id="rId12" Type="http://schemas.openxmlformats.org/officeDocument/2006/relationships/image" Target="../media/image17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16.png"/><Relationship Id="rId5" Type="http://schemas.openxmlformats.org/officeDocument/2006/relationships/image" Target="../media/image24.png"/><Relationship Id="rId10" Type="http://schemas.openxmlformats.org/officeDocument/2006/relationships/image" Target="../media/image10.png"/><Relationship Id="rId4" Type="http://schemas.openxmlformats.org/officeDocument/2006/relationships/image" Target="../media/image19.jpeg"/><Relationship Id="rId9" Type="http://schemas.microsoft.com/office/2007/relationships/hdphoto" Target="../media/hdphoto9.wdp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5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9" y="8524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7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" y="3976510"/>
            <a:ext cx="1216395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20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604" y="2305509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6" y="2900933"/>
            <a:ext cx="3595323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3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084" y="2314453"/>
            <a:ext cx="9959123" cy="4315001"/>
          </a:xfrm>
          <a:prstGeom prst="rect">
            <a:avLst/>
          </a:prstGeom>
        </p:spPr>
        <p:txBody>
          <a:bodyPr spcFirstLastPara="1" wrap="none" lIns="121475" tIns="60816" rIns="121475" bIns="6081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241" y="3714033"/>
            <a:ext cx="721107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7" tIns="80949" rIns="161897" bIns="80949" anchor="ctr"/>
          <a:lstStyle/>
          <a:p>
            <a:pPr algn="ctr" defTabSz="2158203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547B355B-CA48-4ED6-8035-ADFFA49E38FA}"/>
              </a:ext>
            </a:extLst>
          </p:cNvPr>
          <p:cNvSpPr txBox="1">
            <a:spLocks/>
          </p:cNvSpPr>
          <p:nvPr/>
        </p:nvSpPr>
        <p:spPr>
          <a:xfrm>
            <a:off x="3014165" y="1828400"/>
            <a:ext cx="805514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28: Y  </a:t>
            </a:r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endParaRPr lang="en-US" sz="8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6054D-3578-4DD5-B929-778FCAD1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83" y="1346448"/>
            <a:ext cx="5782852" cy="301605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D030DF-897F-46F1-8CEC-7814031AA34A}"/>
              </a:ext>
            </a:extLst>
          </p:cNvPr>
          <p:cNvSpPr/>
          <p:nvPr/>
        </p:nvSpPr>
        <p:spPr>
          <a:xfrm>
            <a:off x="5574374" y="327582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64B6F-8968-47FF-B95D-A2A4A2DBE142}"/>
              </a:ext>
            </a:extLst>
          </p:cNvPr>
          <p:cNvSpPr txBox="1"/>
          <p:nvPr/>
        </p:nvSpPr>
        <p:spPr>
          <a:xfrm>
            <a:off x="5782785" y="111947"/>
            <a:ext cx="13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E52D56"/>
                </a:solidFill>
                <a:latin typeface="Trebuchet MS" panose="020B0603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0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6054D-3578-4DD5-B929-778FCAD1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83" y="1346448"/>
            <a:ext cx="5782852" cy="301605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D030DF-897F-46F1-8CEC-7814031AA34A}"/>
              </a:ext>
            </a:extLst>
          </p:cNvPr>
          <p:cNvSpPr/>
          <p:nvPr/>
        </p:nvSpPr>
        <p:spPr>
          <a:xfrm>
            <a:off x="5574374" y="327582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64B6F-8968-47FF-B95D-A2A4A2DBE142}"/>
              </a:ext>
            </a:extLst>
          </p:cNvPr>
          <p:cNvSpPr txBox="1"/>
          <p:nvPr/>
        </p:nvSpPr>
        <p:spPr>
          <a:xfrm>
            <a:off x="5782785" y="111947"/>
            <a:ext cx="13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E52D56"/>
                </a:solidFill>
                <a:latin typeface="Trebuchet MS" panose="020B0603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28836-221F-4E84-B4AD-70E41FE0BB57}"/>
              </a:ext>
            </a:extLst>
          </p:cNvPr>
          <p:cNvSpPr txBox="1"/>
          <p:nvPr/>
        </p:nvSpPr>
        <p:spPr>
          <a:xfrm>
            <a:off x="781877" y="4768897"/>
            <a:ext cx="10561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rebuchet MS" panose="020B0603020202020204" pitchFamily="34" charset="0"/>
              </a:rPr>
              <a:t>quy</a:t>
            </a:r>
            <a:r>
              <a:rPr lang="en-US" sz="4400" dirty="0">
                <a:latin typeface="Trebuchet MS" panose="020B0603020202020204" pitchFamily="34" charset="0"/>
              </a:rPr>
              <a:t>     </a:t>
            </a:r>
            <a:r>
              <a:rPr lang="en-US" sz="4400" dirty="0" err="1">
                <a:latin typeface="Trebuchet MS" panose="020B0603020202020204" pitchFamily="34" charset="0"/>
              </a:rPr>
              <a:t>quỳ</a:t>
            </a:r>
            <a:r>
              <a:rPr lang="en-US" sz="4400" dirty="0">
                <a:latin typeface="Trebuchet MS" panose="020B0603020202020204" pitchFamily="34" charset="0"/>
              </a:rPr>
              <a:t>       </a:t>
            </a:r>
            <a:r>
              <a:rPr lang="en-US" sz="4400" dirty="0" err="1">
                <a:latin typeface="Trebuchet MS" panose="020B0603020202020204" pitchFamily="34" charset="0"/>
              </a:rPr>
              <a:t>quý</a:t>
            </a:r>
            <a:r>
              <a:rPr lang="en-US" sz="4400" dirty="0">
                <a:latin typeface="Trebuchet MS" panose="020B0603020202020204" pitchFamily="34" charset="0"/>
              </a:rPr>
              <a:t>      </a:t>
            </a:r>
            <a:r>
              <a:rPr lang="en-US" sz="4400" dirty="0" err="1">
                <a:latin typeface="Trebuchet MS" panose="020B0603020202020204" pitchFamily="34" charset="0"/>
              </a:rPr>
              <a:t>quỹ</a:t>
            </a:r>
            <a:r>
              <a:rPr lang="en-US" sz="4400" dirty="0">
                <a:latin typeface="Trebuchet MS" panose="020B0603020202020204" pitchFamily="34" charset="0"/>
              </a:rPr>
              <a:t>       </a:t>
            </a:r>
            <a:r>
              <a:rPr lang="en-US" sz="4400" dirty="0" err="1">
                <a:latin typeface="Trebuchet MS" panose="020B0603020202020204" pitchFamily="34" charset="0"/>
              </a:rPr>
              <a:t>quỵ</a:t>
            </a:r>
            <a:r>
              <a:rPr lang="en-US" sz="4400" dirty="0">
                <a:latin typeface="Trebuchet MS" panose="020B0603020202020204" pitchFamily="34" charset="0"/>
              </a:rPr>
              <a:t>      ý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25D725-B694-4BC7-8765-FD15541C5864}"/>
              </a:ext>
            </a:extLst>
          </p:cNvPr>
          <p:cNvSpPr txBox="1"/>
          <p:nvPr/>
        </p:nvSpPr>
        <p:spPr>
          <a:xfrm>
            <a:off x="1399215" y="4751479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6D950-517C-4F26-99AC-1F9ED837C942}"/>
              </a:ext>
            </a:extLst>
          </p:cNvPr>
          <p:cNvSpPr txBox="1"/>
          <p:nvPr/>
        </p:nvSpPr>
        <p:spPr>
          <a:xfrm>
            <a:off x="3129258" y="4757902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47DFB-BFB7-4054-B630-96AC93432018}"/>
              </a:ext>
            </a:extLst>
          </p:cNvPr>
          <p:cNvSpPr txBox="1"/>
          <p:nvPr/>
        </p:nvSpPr>
        <p:spPr>
          <a:xfrm>
            <a:off x="5197718" y="4760187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BAB9C0-54F1-497F-B32E-73B7756EFB47}"/>
              </a:ext>
            </a:extLst>
          </p:cNvPr>
          <p:cNvSpPr txBox="1"/>
          <p:nvPr/>
        </p:nvSpPr>
        <p:spPr>
          <a:xfrm>
            <a:off x="7091536" y="4768897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155BE-55EA-4374-AF7F-1F37886957D6}"/>
              </a:ext>
            </a:extLst>
          </p:cNvPr>
          <p:cNvSpPr txBox="1"/>
          <p:nvPr/>
        </p:nvSpPr>
        <p:spPr>
          <a:xfrm>
            <a:off x="9142578" y="4760188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14C150-0406-4649-9845-29B1121B0AF1}"/>
              </a:ext>
            </a:extLst>
          </p:cNvPr>
          <p:cNvSpPr txBox="1"/>
          <p:nvPr/>
        </p:nvSpPr>
        <p:spPr>
          <a:xfrm>
            <a:off x="10414181" y="4765496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82237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609600"/>
            <a:ext cx="4495800" cy="449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C3D30-7E9A-4ADD-963C-25CC0CBFA1D0}"/>
              </a:ext>
            </a:extLst>
          </p:cNvPr>
          <p:cNvSpPr txBox="1"/>
          <p:nvPr/>
        </p:nvSpPr>
        <p:spPr>
          <a:xfrm>
            <a:off x="5596807" y="5320356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96C6E-2E4A-4320-A2B0-2718CAAAB15E}"/>
              </a:ext>
            </a:extLst>
          </p:cNvPr>
          <p:cNvSpPr txBox="1"/>
          <p:nvPr/>
        </p:nvSpPr>
        <p:spPr>
          <a:xfrm>
            <a:off x="5596807" y="5317840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16264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5880"/>
            <a:ext cx="4843288" cy="3632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/>
          <a:stretch/>
        </p:blipFill>
        <p:spPr>
          <a:xfrm>
            <a:off x="914399" y="1325880"/>
            <a:ext cx="5090161" cy="3602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39687C-D1E2-4468-A591-2AB82A6C67A2}"/>
              </a:ext>
            </a:extLst>
          </p:cNvPr>
          <p:cNvSpPr txBox="1"/>
          <p:nvPr/>
        </p:nvSpPr>
        <p:spPr>
          <a:xfrm>
            <a:off x="4858096" y="5486006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0A4FB-4AD8-454E-B3C0-10A8CD2A4BAF}"/>
              </a:ext>
            </a:extLst>
          </p:cNvPr>
          <p:cNvSpPr txBox="1"/>
          <p:nvPr/>
        </p:nvSpPr>
        <p:spPr>
          <a:xfrm>
            <a:off x="6488994" y="5486006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5016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22" y="1299719"/>
            <a:ext cx="3897155" cy="3927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40" y="1299719"/>
            <a:ext cx="3916680" cy="3916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5820AB-897F-489D-ACFA-D54F3DBCABCC}"/>
              </a:ext>
            </a:extLst>
          </p:cNvPr>
          <p:cNvSpPr txBox="1"/>
          <p:nvPr/>
        </p:nvSpPr>
        <p:spPr>
          <a:xfrm>
            <a:off x="4774270" y="5380626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C016C-04A3-494E-B616-32AE721DDE39}"/>
              </a:ext>
            </a:extLst>
          </p:cNvPr>
          <p:cNvSpPr txBox="1"/>
          <p:nvPr/>
        </p:nvSpPr>
        <p:spPr>
          <a:xfrm>
            <a:off x="6412528" y="5378110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615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BDF289-9568-416C-A859-94A483D39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342775"/>
            <a:ext cx="1699722" cy="885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FD6A39-8E8A-494B-A587-CA16DC7F5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95" y="2468055"/>
            <a:ext cx="2483999" cy="2755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AB27E-323F-46D4-8E41-01411CBC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1227864"/>
            <a:ext cx="3263694" cy="3995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0CC701-D8C7-4592-B8AC-8D5ADB77A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830" y="3298821"/>
            <a:ext cx="2032709" cy="1924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4C3D30-7E9A-4ADD-963C-25CC0CBFA1D0}"/>
              </a:ext>
            </a:extLst>
          </p:cNvPr>
          <p:cNvSpPr txBox="1"/>
          <p:nvPr/>
        </p:nvSpPr>
        <p:spPr>
          <a:xfrm>
            <a:off x="1421047" y="5472756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9687C-D1E2-4468-A591-2AB82A6C67A2}"/>
              </a:ext>
            </a:extLst>
          </p:cNvPr>
          <p:cNvSpPr txBox="1"/>
          <p:nvPr/>
        </p:nvSpPr>
        <p:spPr>
          <a:xfrm>
            <a:off x="4858096" y="5486006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820AB-897F-489D-ACFA-D54F3DBCABCC}"/>
              </a:ext>
            </a:extLst>
          </p:cNvPr>
          <p:cNvSpPr txBox="1"/>
          <p:nvPr/>
        </p:nvSpPr>
        <p:spPr>
          <a:xfrm>
            <a:off x="8873830" y="5472755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7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B227E-4562-449B-9B71-E6BF12CABC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452342-0505-40D2-96E0-BA1380EA6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84" y="1444365"/>
            <a:ext cx="3199850" cy="1668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BEFBC-2C0F-47CF-9F64-0F8BEB7E5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84" y="3289131"/>
            <a:ext cx="3507035" cy="507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4ED15-7AB7-476C-B5A3-6110E32AEA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35" y="3289131"/>
            <a:ext cx="2959397" cy="5407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AFD008-6C59-4BDD-802B-FF81D4F40AE1}"/>
              </a:ext>
            </a:extLst>
          </p:cNvPr>
          <p:cNvSpPr/>
          <p:nvPr/>
        </p:nvSpPr>
        <p:spPr>
          <a:xfrm>
            <a:off x="5574374" y="327582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94CE9-A7CC-44BB-9FF2-6D23FA01383B}"/>
              </a:ext>
            </a:extLst>
          </p:cNvPr>
          <p:cNvSpPr txBox="1"/>
          <p:nvPr/>
        </p:nvSpPr>
        <p:spPr>
          <a:xfrm>
            <a:off x="5782785" y="151703"/>
            <a:ext cx="13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54078B-7100-4874-8C8C-4792760C130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85" y="4253557"/>
            <a:ext cx="1277000" cy="141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4B8429-F7C8-4847-846B-BDB342403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68" y="3796420"/>
            <a:ext cx="1461295" cy="1658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8700FA-E272-4715-BECE-FC5A71E53C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96" y="4269989"/>
            <a:ext cx="1461296" cy="1383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2D3D0E-D662-450C-AF36-F08F33CB7B87}"/>
              </a:ext>
            </a:extLst>
          </p:cNvPr>
          <p:cNvSpPr txBox="1"/>
          <p:nvPr/>
        </p:nvSpPr>
        <p:spPr>
          <a:xfrm>
            <a:off x="3369044" y="5670229"/>
            <a:ext cx="126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071B2-7EEC-4DBF-A2B7-9716CB322DFE}"/>
              </a:ext>
            </a:extLst>
          </p:cNvPr>
          <p:cNvSpPr txBox="1"/>
          <p:nvPr/>
        </p:nvSpPr>
        <p:spPr>
          <a:xfrm>
            <a:off x="5662680" y="5751513"/>
            <a:ext cx="220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EE989A-FEF6-4947-A760-EB015BDC4F99}"/>
              </a:ext>
            </a:extLst>
          </p:cNvPr>
          <p:cNvSpPr txBox="1"/>
          <p:nvPr/>
        </p:nvSpPr>
        <p:spPr>
          <a:xfrm>
            <a:off x="8070704" y="5793021"/>
            <a:ext cx="220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82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082"/>
            <a:ext cx="12192000" cy="649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ADA2CABF-1B74-4D42-9748-458654F3ACD8}"/>
              </a:ext>
            </a:extLst>
          </p:cNvPr>
          <p:cNvSpPr/>
          <p:nvPr/>
        </p:nvSpPr>
        <p:spPr>
          <a:xfrm>
            <a:off x="2257562" y="2247829"/>
            <a:ext cx="2177961" cy="216039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chemeClr val="tx1"/>
                </a:solidFill>
              </a:rPr>
              <a:t>3</a:t>
            </a:r>
            <a:endParaRPr lang="vi-VN" sz="1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865CDD-03E8-4152-950B-1788BC288FB8}"/>
              </a:ext>
            </a:extLst>
          </p:cNvPr>
          <p:cNvSpPr txBox="1"/>
          <p:nvPr/>
        </p:nvSpPr>
        <p:spPr>
          <a:xfrm>
            <a:off x="1311967" y="5260156"/>
            <a:ext cx="10283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Kha.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49570-DDC5-41FD-88BC-A2AFEBC1E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4" y="382532"/>
            <a:ext cx="1447784" cy="753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6088E0-62D7-46DD-898F-FE1A96801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1"/>
          <a:stretch/>
        </p:blipFill>
        <p:spPr>
          <a:xfrm>
            <a:off x="2183824" y="780099"/>
            <a:ext cx="8340742" cy="4427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6EE0D-85F0-44CB-B368-2277F3EAF7B0}"/>
              </a:ext>
            </a:extLst>
          </p:cNvPr>
          <p:cNvSpPr txBox="1"/>
          <p:nvPr/>
        </p:nvSpPr>
        <p:spPr>
          <a:xfrm>
            <a:off x="2380950" y="5679855"/>
            <a:ext cx="73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89175" y="5327372"/>
            <a:ext cx="132277" cy="352481"/>
            <a:chOff x="6280715" y="5165164"/>
            <a:chExt cx="110219" cy="5146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324031" y="5765225"/>
            <a:ext cx="132277" cy="352481"/>
            <a:chOff x="6280715" y="5165164"/>
            <a:chExt cx="110219" cy="51469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9044324" y="5327371"/>
            <a:ext cx="132277" cy="352481"/>
            <a:chOff x="6280715" y="5165164"/>
            <a:chExt cx="110219" cy="51469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243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52342-0505-40D2-96E0-BA1380EA6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78" y="1308114"/>
            <a:ext cx="2750454" cy="1434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BEFBC-2C0F-47CF-9F64-0F8BEB7E5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66" y="3218793"/>
            <a:ext cx="3507035" cy="507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4ED15-7AB7-476C-B5A3-6110E32AE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17" y="3218793"/>
            <a:ext cx="2959397" cy="5407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AFD008-6C59-4BDD-802B-FF81D4F40AE1}"/>
              </a:ext>
            </a:extLst>
          </p:cNvPr>
          <p:cNvSpPr/>
          <p:nvPr/>
        </p:nvSpPr>
        <p:spPr>
          <a:xfrm>
            <a:off x="5972956" y="327582"/>
            <a:ext cx="888498" cy="80876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94CE9-A7CC-44BB-9FF2-6D23FA01383B}"/>
              </a:ext>
            </a:extLst>
          </p:cNvPr>
          <p:cNvSpPr txBox="1"/>
          <p:nvPr/>
        </p:nvSpPr>
        <p:spPr>
          <a:xfrm>
            <a:off x="6177178" y="161436"/>
            <a:ext cx="13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E52D56"/>
                </a:solidFill>
                <a:latin typeface="UVN Hong Ha" panose="020B0504020202020204" pitchFamily="34" charset="0"/>
                <a:ea typeface="Arrus-Black" panose="02020500000000000000" pitchFamily="18" charset="-93"/>
                <a:cs typeface="Arrus-Black" panose="02020500000000000000" pitchFamily="18" charset="-93"/>
              </a:rPr>
              <a:t>y</a:t>
            </a:r>
          </a:p>
          <a:p>
            <a:endParaRPr lang="en-US" sz="1600" dirty="0">
              <a:latin typeface="UVN Hong Ha" panose="020B0504020202020204" pitchFamily="34" charset="0"/>
              <a:ea typeface="Arrus-Black" panose="02020500000000000000" pitchFamily="18" charset="-93"/>
              <a:cs typeface="Arrus-Black" panose="02020500000000000000" pitchFamily="18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2D3D0E-D662-450C-AF36-F08F33CB7B87}"/>
              </a:ext>
            </a:extLst>
          </p:cNvPr>
          <p:cNvSpPr txBox="1"/>
          <p:nvPr/>
        </p:nvSpPr>
        <p:spPr>
          <a:xfrm>
            <a:off x="3064241" y="3935416"/>
            <a:ext cx="126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3600" dirty="0">
              <a:solidFill>
                <a:srgbClr val="33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071B2-7EEC-4DBF-A2B7-9716CB322DFE}"/>
              </a:ext>
            </a:extLst>
          </p:cNvPr>
          <p:cNvSpPr txBox="1"/>
          <p:nvPr/>
        </p:nvSpPr>
        <p:spPr>
          <a:xfrm>
            <a:off x="5357877" y="4016700"/>
            <a:ext cx="22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3600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3600" dirty="0">
              <a:solidFill>
                <a:srgbClr val="33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EE989A-FEF6-4947-A760-EB015BDC4F99}"/>
              </a:ext>
            </a:extLst>
          </p:cNvPr>
          <p:cNvSpPr txBox="1"/>
          <p:nvPr/>
        </p:nvSpPr>
        <p:spPr>
          <a:xfrm>
            <a:off x="7765901" y="4058208"/>
            <a:ext cx="22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600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3600" dirty="0">
              <a:solidFill>
                <a:srgbClr val="33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865CDD-03E8-4152-950B-1788BC288FB8}"/>
              </a:ext>
            </a:extLst>
          </p:cNvPr>
          <p:cNvSpPr txBox="1"/>
          <p:nvPr/>
        </p:nvSpPr>
        <p:spPr>
          <a:xfrm>
            <a:off x="442238" y="4953649"/>
            <a:ext cx="11307524" cy="135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ghé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Kha.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về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ý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550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48CF11A0-AEB3-4926-8CC4-D53806BFEAF6}"/>
              </a:ext>
            </a:extLst>
          </p:cNvPr>
          <p:cNvSpPr/>
          <p:nvPr/>
        </p:nvSpPr>
        <p:spPr>
          <a:xfrm>
            <a:off x="1766243" y="2793741"/>
            <a:ext cx="1692323" cy="15544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4</a:t>
            </a:r>
            <a:endParaRPr lang="vi-VN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8" y="797383"/>
            <a:ext cx="3455282" cy="1008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68" y="2050280"/>
            <a:ext cx="9502472" cy="14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8FC72E4-4A5E-45CC-A8F6-F0F623238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54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8" y="393722"/>
            <a:ext cx="1660415" cy="484632"/>
          </a:xfrm>
          <a:prstGeom prst="rect">
            <a:avLst/>
          </a:prstGeom>
        </p:spPr>
      </p:pic>
      <p:pic>
        <p:nvPicPr>
          <p:cNvPr id="5" name="Tập viết lớp 1 Tập viết chữ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0223" y="668084"/>
            <a:ext cx="8294913" cy="565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9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8667030632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3000" contrast="10000"/>
          </a:blip>
          <a:srcRect l="8007" t="13309" r="5186" b="11403"/>
          <a:stretch/>
        </p:blipFill>
        <p:spPr>
          <a:xfrm rot="5400000">
            <a:off x="3267707" y="-1365247"/>
            <a:ext cx="6197602" cy="95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86670295929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6"/>
                </p14:media>
              </p:ext>
            </p:extLst>
          </p:nvPr>
        </p:nvPicPr>
        <p:blipFill rotWithShape="1">
          <a:blip r:embed="rId5"/>
          <a:srcRect l="5383" t="11122" r="2532" b="11825"/>
          <a:stretch>
            <a:fillRect/>
          </a:stretch>
        </p:blipFill>
        <p:spPr>
          <a:xfrm rot="5400000">
            <a:off x="2961350" y="-1582200"/>
            <a:ext cx="6303155" cy="10006869"/>
          </a:xfrm>
          <a:prstGeom prst="rect">
            <a:avLst/>
          </a:prstGeom>
        </p:spPr>
      </p:pic>
      <p:pic>
        <p:nvPicPr>
          <p:cNvPr id="9" name="286670300463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0597.6666"/>
                </p14:media>
              </p:ext>
            </p:extLst>
          </p:nvPr>
        </p:nvPicPr>
        <p:blipFill rotWithShape="1">
          <a:blip r:embed="rId6"/>
          <a:srcRect l="9764" t="13590" r="15355" b="2289"/>
          <a:stretch>
            <a:fillRect/>
          </a:stretch>
        </p:blipFill>
        <p:spPr>
          <a:xfrm>
            <a:off x="1109493" y="269657"/>
            <a:ext cx="10006867" cy="631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0" mute="1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8" y="228600"/>
            <a:ext cx="9468202" cy="6370320"/>
          </a:xfrm>
          <a:prstGeom prst="rect">
            <a:avLst/>
          </a:prstGeom>
        </p:spPr>
      </p:pic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175" y="228600"/>
            <a:ext cx="1138703" cy="124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12" y="319624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3000832" y="1517747"/>
            <a:ext cx="7115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vở vẽ, thị xã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63E0DF-133D-4B36-916E-E1E0E7E778EF}"/>
              </a:ext>
            </a:extLst>
          </p:cNvPr>
          <p:cNvSpPr txBox="1"/>
          <p:nvPr/>
        </p:nvSpPr>
        <p:spPr>
          <a:xfrm>
            <a:off x="3529688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82745" y="-3475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2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xit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999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2961" y="709442"/>
            <a:ext cx="4790539" cy="523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5351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F9994EA-105B-40B6-934B-E03D9CC63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16" t="4242" r="18373" b="29491"/>
          <a:stretch/>
        </p:blipFill>
        <p:spPr>
          <a:xfrm>
            <a:off x="2720051" y="798653"/>
            <a:ext cx="7060558" cy="461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32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536" y="2388910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82861D-0ECA-460B-BD4F-5CD5172214D4}"/>
              </a:ext>
            </a:extLst>
          </p:cNvPr>
          <p:cNvSpPr txBox="1"/>
          <p:nvPr/>
        </p:nvSpPr>
        <p:spPr>
          <a:xfrm>
            <a:off x="4107776" y="319796"/>
            <a:ext cx="3976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6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0B9AC-69F9-41E2-8023-849EA9D1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47" y="327516"/>
            <a:ext cx="1636535" cy="732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D1D2EF-F3DD-47EA-BB29-F979A53D2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18" y="1335459"/>
            <a:ext cx="3743402" cy="4669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F5C17-FBDC-4ADA-BCD0-C5A960B6A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2" y="1335459"/>
            <a:ext cx="3730862" cy="46694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30418" y="5699760"/>
            <a:ext cx="3743402" cy="871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03472" y="5699760"/>
            <a:ext cx="3730862" cy="871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84" y="2522416"/>
            <a:ext cx="9753600" cy="13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6000" b="1" dirty="0">
                <a:solidFill>
                  <a:srgbClr val="002060"/>
                </a:solidFill>
                <a:latin typeface=".VnAvant" panose="020B7200000000000000" pitchFamily="34" charset="0"/>
              </a:rPr>
              <a:t>T¹m </a:t>
            </a:r>
            <a:r>
              <a:rPr lang="en-US" altLang="en-US" sz="6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biÖt</a:t>
            </a:r>
            <a:r>
              <a:rPr lang="en-US" altLang="en-US" sz="6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c¸c</a:t>
            </a:r>
            <a:r>
              <a:rPr lang="en-US" altLang="en-US" sz="6000" b="1" dirty="0">
                <a:solidFill>
                  <a:srgbClr val="002060"/>
                </a:solidFill>
                <a:latin typeface=".VnAvant" panose="020B7200000000000000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707083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6200"/>
            <a:ext cx="6986588" cy="667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3514726" y="107792"/>
            <a:ext cx="1685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11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11000" dirty="0">
                <a:solidFill>
                  <a:schemeClr val="bg1"/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Ȑ</a:t>
            </a:r>
            <a:r>
              <a:rPr lang="en-US" altLang="en-US" sz="11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7014211" y="81122"/>
            <a:ext cx="2362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11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11000" dirty="0" err="1">
                <a:solidFill>
                  <a:schemeClr val="bg1"/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Ǉá</a:t>
            </a:r>
            <a:r>
              <a:rPr lang="en-US" altLang="en-US" sz="11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741194" y="76200"/>
            <a:ext cx="1685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11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11000" dirty="0">
                <a:solidFill>
                  <a:schemeClr val="bg1"/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Ȑ</a:t>
            </a:r>
            <a:r>
              <a:rPr lang="en-US" altLang="en-US" sz="11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375184" y="2309813"/>
            <a:ext cx="19192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11000" dirty="0" err="1">
                <a:solidFill>
                  <a:schemeClr val="bg1"/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đá</a:t>
            </a:r>
            <a:endParaRPr lang="en-US" altLang="en-US" sz="11000" dirty="0">
              <a:solidFill>
                <a:schemeClr val="bg1"/>
              </a:solidFill>
              <a:latin typeface="HP001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107244" y="4543425"/>
            <a:ext cx="2886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SG" altLang="en-US" sz="11000">
                <a:solidFill>
                  <a:schemeClr val="bg1"/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 ǻẑà </a:t>
            </a:r>
            <a:r>
              <a:rPr lang="el-GR" altLang="en-US" sz="11000">
                <a:solidFill>
                  <a:schemeClr val="bg1"/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11000">
                <a:solidFill>
                  <a:schemeClr val="bg1"/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    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BB2E708D-DC21-4CA1-8E66-A585F46DD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003" y="2336642"/>
            <a:ext cx="245030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SG" altLang="en-US" sz="11000" dirty="0">
                <a:solidFill>
                  <a:schemeClr val="bg1"/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q</a:t>
            </a:r>
            <a:r>
              <a:rPr lang="el-GR" altLang="en-US" sz="11000" dirty="0">
                <a:solidFill>
                  <a:schemeClr val="bg1"/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ί</a:t>
            </a:r>
            <a:r>
              <a:rPr lang="en-US" altLang="en-US" sz="11000" dirty="0">
                <a:solidFill>
                  <a:schemeClr val="bg1"/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ý</a:t>
            </a:r>
          </a:p>
        </p:txBody>
      </p:sp>
    </p:spTree>
    <p:extLst>
      <p:ext uri="{BB962C8B-B14F-4D97-AF65-F5344CB8AC3E}">
        <p14:creationId xmlns:p14="http://schemas.microsoft.com/office/powerpoint/2010/main" val="4288946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1" y="271195"/>
            <a:ext cx="7162800" cy="6559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2346509" y="398431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latin typeface=".VnArial" pitchFamily="34" charset="0"/>
              </a:rPr>
              <a:t> </a:t>
            </a:r>
            <a:r>
              <a:rPr lang="en-US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latin typeface=".VnArial" pitchFamily="34" charset="0"/>
              </a:rPr>
              <a:t> </a:t>
            </a: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2217359" y="3319633"/>
            <a:ext cx="20977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latin typeface=".VnArial" pitchFamily="34" charset="0"/>
              </a:rPr>
              <a:t> </a:t>
            </a:r>
            <a:r>
              <a:rPr lang="en-US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n-SG" altLang="en-US" sz="4800" dirty="0" err="1">
                <a:latin typeface="HP001" pitchFamily="34" charset="0"/>
                <a:ea typeface="HP001" pitchFamily="34" charset="0"/>
                <a:cs typeface="HP001" pitchFamily="34" charset="0"/>
              </a:rPr>
              <a:t>đá</a:t>
            </a:r>
            <a:r>
              <a:rPr lang="en-SG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latin typeface=".VnArial" pitchFamily="34" charset="0"/>
              </a:rPr>
              <a:t> </a:t>
            </a:r>
          </a:p>
        </p:txBody>
      </p:sp>
      <p:sp>
        <p:nvSpPr>
          <p:cNvPr id="32" name="TextBox 12"/>
          <p:cNvSpPr txBox="1">
            <a:spLocks noChangeArrowheads="1"/>
          </p:cNvSpPr>
          <p:nvPr/>
        </p:nvSpPr>
        <p:spPr bwMode="auto">
          <a:xfrm>
            <a:off x="3392352" y="4396652"/>
            <a:ext cx="1126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4800" dirty="0">
              <a:latin typeface=".VnArial" pitchFamily="34" charset="0"/>
            </a:endParaRPr>
          </a:p>
        </p:txBody>
      </p:sp>
      <p:sp>
        <p:nvSpPr>
          <p:cNvPr id="38" name="TextBox 12"/>
          <p:cNvSpPr txBox="1">
            <a:spLocks noChangeArrowheads="1"/>
          </p:cNvSpPr>
          <p:nvPr/>
        </p:nvSpPr>
        <p:spPr bwMode="auto">
          <a:xfrm>
            <a:off x="4516447" y="4313637"/>
            <a:ext cx="25264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latin typeface=".VnArial" pitchFamily="34" charset="0"/>
              </a:rPr>
              <a:t> </a:t>
            </a:r>
          </a:p>
        </p:txBody>
      </p:sp>
      <p:sp>
        <p:nvSpPr>
          <p:cNvPr id="71" name="TextBox 12">
            <a:extLst>
              <a:ext uri="{FF2B5EF4-FFF2-40B4-BE49-F238E27FC236}">
                <a16:creationId xmlns:a16="http://schemas.microsoft.com/office/drawing/2014/main" id="{85AC3255-8191-4928-876B-E7123C0EE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3033" y="390252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72" name="TextBox 12">
            <a:extLst>
              <a:ext uri="{FF2B5EF4-FFF2-40B4-BE49-F238E27FC236}">
                <a16:creationId xmlns:a16="http://schemas.microsoft.com/office/drawing/2014/main" id="{1775075D-2A78-407A-AB64-FD395614E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464" y="388168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73" name="TextBox 12">
            <a:extLst>
              <a:ext uri="{FF2B5EF4-FFF2-40B4-BE49-F238E27FC236}">
                <a16:creationId xmlns:a16="http://schemas.microsoft.com/office/drawing/2014/main" id="{7E69C7A9-43FF-4BEC-A872-89DDF0CD0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17" y="383929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2481D4AF-F1E9-4CEA-AB07-CD5F51C52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970" y="405598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75" name="TextBox 12">
            <a:extLst>
              <a:ext uri="{FF2B5EF4-FFF2-40B4-BE49-F238E27FC236}">
                <a16:creationId xmlns:a16="http://schemas.microsoft.com/office/drawing/2014/main" id="{0FEF18DF-B33F-492B-862C-7A230AAE0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7176" y="381001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76" name="TextBox 12">
            <a:extLst>
              <a:ext uri="{FF2B5EF4-FFF2-40B4-BE49-F238E27FC236}">
                <a16:creationId xmlns:a16="http://schemas.microsoft.com/office/drawing/2014/main" id="{794973B8-D0D0-44CF-BA9E-079BBB176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167" y="388168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77" name="TextBox 12">
            <a:extLst>
              <a:ext uri="{FF2B5EF4-FFF2-40B4-BE49-F238E27FC236}">
                <a16:creationId xmlns:a16="http://schemas.microsoft.com/office/drawing/2014/main" id="{4A5C019D-35D3-4551-B816-B63FFCDF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66" y="1373292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78" name="TextBox 12">
            <a:extLst>
              <a:ext uri="{FF2B5EF4-FFF2-40B4-BE49-F238E27FC236}">
                <a16:creationId xmlns:a16="http://schemas.microsoft.com/office/drawing/2014/main" id="{D343B490-54C5-4ACF-A38E-5B063A6F4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0497" y="1371208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79" name="TextBox 12">
            <a:extLst>
              <a:ext uri="{FF2B5EF4-FFF2-40B4-BE49-F238E27FC236}">
                <a16:creationId xmlns:a16="http://schemas.microsoft.com/office/drawing/2014/main" id="{B13F5968-C8E7-48D0-B230-59218C52A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250" y="1366969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80" name="TextBox 12">
            <a:extLst>
              <a:ext uri="{FF2B5EF4-FFF2-40B4-BE49-F238E27FC236}">
                <a16:creationId xmlns:a16="http://schemas.microsoft.com/office/drawing/2014/main" id="{5C9E0152-061C-46E3-ADDB-CCDBD7541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003" y="1371208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81" name="TextBox 12">
            <a:extLst>
              <a:ext uri="{FF2B5EF4-FFF2-40B4-BE49-F238E27FC236}">
                <a16:creationId xmlns:a16="http://schemas.microsoft.com/office/drawing/2014/main" id="{3BDD865B-8D74-43D9-8F6B-96CE56C99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3209" y="1364041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82" name="TextBox 12">
            <a:extLst>
              <a:ext uri="{FF2B5EF4-FFF2-40B4-BE49-F238E27FC236}">
                <a16:creationId xmlns:a16="http://schemas.microsoft.com/office/drawing/2014/main" id="{36A0614E-DBD8-4101-BD9F-1787457F3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9200" y="1371208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83" name="TextBox 12">
            <a:extLst>
              <a:ext uri="{FF2B5EF4-FFF2-40B4-BE49-F238E27FC236}">
                <a16:creationId xmlns:a16="http://schemas.microsoft.com/office/drawing/2014/main" id="{487C196E-3622-4272-B608-4AD0DBDD0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509" y="2373762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latin typeface=".VnArial" pitchFamily="34" charset="0"/>
              </a:rPr>
              <a:t> </a:t>
            </a:r>
            <a:r>
              <a:rPr lang="en-US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latin typeface=".VnArial" pitchFamily="34" charset="0"/>
              </a:rPr>
              <a:t> </a:t>
            </a:r>
          </a:p>
        </p:txBody>
      </p:sp>
      <p:sp>
        <p:nvSpPr>
          <p:cNvPr id="84" name="TextBox 12">
            <a:extLst>
              <a:ext uri="{FF2B5EF4-FFF2-40B4-BE49-F238E27FC236}">
                <a16:creationId xmlns:a16="http://schemas.microsoft.com/office/drawing/2014/main" id="{B523C535-D278-4712-9BED-0E93FC239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684" y="2383013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latin typeface=".VnArial" pitchFamily="34" charset="0"/>
              </a:rPr>
              <a:t> </a:t>
            </a:r>
            <a:r>
              <a:rPr lang="en-US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 err="1">
                <a:latin typeface="HP001" pitchFamily="34" charset="0"/>
                <a:ea typeface="HP001" pitchFamily="34" charset="0"/>
                <a:cs typeface="HP001" pitchFamily="34" charset="0"/>
              </a:rPr>
              <a:t>tá</a:t>
            </a:r>
            <a:r>
              <a:rPr lang="en-SG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latin typeface=".VnArial" pitchFamily="34" charset="0"/>
              </a:rPr>
              <a:t> </a:t>
            </a:r>
          </a:p>
        </p:txBody>
      </p:sp>
      <p:sp>
        <p:nvSpPr>
          <p:cNvPr id="85" name="TextBox 12">
            <a:extLst>
              <a:ext uri="{FF2B5EF4-FFF2-40B4-BE49-F238E27FC236}">
                <a16:creationId xmlns:a16="http://schemas.microsoft.com/office/drawing/2014/main" id="{7AD13DD9-5E8A-4DC7-A5C2-01B6FF93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167" y="2349671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86" name="TextBox 12">
            <a:extLst>
              <a:ext uri="{FF2B5EF4-FFF2-40B4-BE49-F238E27FC236}">
                <a16:creationId xmlns:a16="http://schemas.microsoft.com/office/drawing/2014/main" id="{913735A5-6267-45D0-BCEC-7C3EFF96C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3342" y="2334850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 err="1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tá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87" name="TextBox 12">
            <a:extLst>
              <a:ext uri="{FF2B5EF4-FFF2-40B4-BE49-F238E27FC236}">
                <a16:creationId xmlns:a16="http://schemas.microsoft.com/office/drawing/2014/main" id="{465CA171-AA62-468C-8C4E-A6D12FC57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968" y="2335872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88" name="TextBox 12">
            <a:extLst>
              <a:ext uri="{FF2B5EF4-FFF2-40B4-BE49-F238E27FC236}">
                <a16:creationId xmlns:a16="http://schemas.microsoft.com/office/drawing/2014/main" id="{B869A6B8-140D-4AFE-A559-C144F1126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7438" y="2334851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 err="1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tá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89" name="TextBox 12">
            <a:extLst>
              <a:ext uri="{FF2B5EF4-FFF2-40B4-BE49-F238E27FC236}">
                <a16:creationId xmlns:a16="http://schemas.microsoft.com/office/drawing/2014/main" id="{3D1B1683-396E-4B34-B9FD-0F149C4FC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9069" y="2351562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y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90" name="TextBox 12">
            <a:extLst>
              <a:ext uri="{FF2B5EF4-FFF2-40B4-BE49-F238E27FC236}">
                <a16:creationId xmlns:a16="http://schemas.microsoft.com/office/drawing/2014/main" id="{58EBDAE3-3831-4C2C-903E-D79E502DE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064" y="2350705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 err="1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tá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92" name="Text Box 13">
            <a:extLst>
              <a:ext uri="{FF2B5EF4-FFF2-40B4-BE49-F238E27FC236}">
                <a16:creationId xmlns:a16="http://schemas.microsoft.com/office/drawing/2014/main" id="{2B5C97BE-1966-4E78-8AA0-B8180A805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8325" y="3247351"/>
            <a:ext cx="245030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SG" altLang="en-US" sz="4800" dirty="0">
                <a:latin typeface="HP001" pitchFamily="34" charset="0"/>
                <a:ea typeface="Calibri" pitchFamily="34" charset="0"/>
                <a:cs typeface="Times New Roman" pitchFamily="18" charset="0"/>
              </a:rPr>
              <a:t>q</a:t>
            </a:r>
            <a:r>
              <a:rPr lang="el-GR" altLang="en-US" sz="4800" dirty="0">
                <a:latin typeface="HP001" pitchFamily="34" charset="0"/>
                <a:ea typeface="Calibri" pitchFamily="34" charset="0"/>
                <a:cs typeface="Times New Roman" pitchFamily="18" charset="0"/>
              </a:rPr>
              <a:t>ί</a:t>
            </a:r>
            <a:r>
              <a:rPr lang="en-US" altLang="en-US" sz="4800" dirty="0">
                <a:latin typeface="HP001" pitchFamily="34" charset="0"/>
                <a:ea typeface="Calibri" pitchFamily="34" charset="0"/>
                <a:cs typeface="Times New Roman" pitchFamily="18" charset="0"/>
              </a:rPr>
              <a:t>ý</a:t>
            </a:r>
          </a:p>
        </p:txBody>
      </p:sp>
      <p:sp>
        <p:nvSpPr>
          <p:cNvPr id="93" name="TextBox 12">
            <a:extLst>
              <a:ext uri="{FF2B5EF4-FFF2-40B4-BE49-F238E27FC236}">
                <a16:creationId xmlns:a16="http://schemas.microsoft.com/office/drawing/2014/main" id="{86787058-116B-4E79-94B6-4E077F189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342" y="3319633"/>
            <a:ext cx="20977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latin typeface=".VnArial" pitchFamily="34" charset="0"/>
              </a:rPr>
              <a:t> </a:t>
            </a:r>
            <a:r>
              <a:rPr lang="en-US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n-SG" altLang="en-US" sz="4800" dirty="0" err="1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đá</a:t>
            </a:r>
            <a:r>
              <a:rPr lang="en-SG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latin typeface=".VnArial" pitchFamily="34" charset="0"/>
              </a:rPr>
              <a:t> </a:t>
            </a:r>
          </a:p>
        </p:txBody>
      </p:sp>
      <p:sp>
        <p:nvSpPr>
          <p:cNvPr id="94" name="Text Box 13">
            <a:extLst>
              <a:ext uri="{FF2B5EF4-FFF2-40B4-BE49-F238E27FC236}">
                <a16:creationId xmlns:a16="http://schemas.microsoft.com/office/drawing/2014/main" id="{853D4F8D-E980-41CE-80B2-B35B12605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417" y="3247351"/>
            <a:ext cx="245030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q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ί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ý</a:t>
            </a:r>
          </a:p>
        </p:txBody>
      </p:sp>
      <p:sp>
        <p:nvSpPr>
          <p:cNvPr id="95" name="TextBox 12">
            <a:extLst>
              <a:ext uri="{FF2B5EF4-FFF2-40B4-BE49-F238E27FC236}">
                <a16:creationId xmlns:a16="http://schemas.microsoft.com/office/drawing/2014/main" id="{69081D04-38C7-44BD-9D52-4C96DB7DE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273" y="3327107"/>
            <a:ext cx="20977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n-SG" altLang="en-US" sz="4800" dirty="0" err="1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đá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.VnArial" pitchFamily="34" charset="0"/>
              </a:rPr>
              <a:t> </a:t>
            </a:r>
          </a:p>
        </p:txBody>
      </p:sp>
      <p:sp>
        <p:nvSpPr>
          <p:cNvPr id="96" name="Text Box 13">
            <a:extLst>
              <a:ext uri="{FF2B5EF4-FFF2-40B4-BE49-F238E27FC236}">
                <a16:creationId xmlns:a16="http://schemas.microsoft.com/office/drawing/2014/main" id="{044A453E-128A-47D5-B9B2-1BEEBC46B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6740" y="3247351"/>
            <a:ext cx="245030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SG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q</a:t>
            </a:r>
            <a:r>
              <a:rPr lang="el-GR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ί</a:t>
            </a:r>
            <a:r>
              <a:rPr lang="en-US" altLang="en-US" sz="4800" dirty="0">
                <a:solidFill>
                  <a:schemeClr val="bg1">
                    <a:lumMod val="50000"/>
                  </a:schemeClr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ý</a:t>
            </a:r>
          </a:p>
        </p:txBody>
      </p:sp>
    </p:spTree>
    <p:extLst>
      <p:ext uri="{BB962C8B-B14F-4D97-AF65-F5344CB8AC3E}">
        <p14:creationId xmlns:p14="http://schemas.microsoft.com/office/powerpoint/2010/main" val="1689064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69" y="437093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491ADF2-2E82-4E9E-A84D-94DE7925D8EE}"/>
              </a:ext>
            </a:extLst>
          </p:cNvPr>
          <p:cNvSpPr txBox="1"/>
          <p:nvPr/>
        </p:nvSpPr>
        <p:spPr>
          <a:xfrm>
            <a:off x="2946399" y="1663730"/>
            <a:ext cx="7726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vỉa hè, thợ xẻ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5C0BA1-62DA-4D58-8945-8A33E74DDED6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16" y="838201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D1CA2ED-CF54-4220-89A7-AF68A4916715}"/>
              </a:ext>
            </a:extLst>
          </p:cNvPr>
          <p:cNvSpPr txBox="1"/>
          <p:nvPr/>
        </p:nvSpPr>
        <p:spPr>
          <a:xfrm>
            <a:off x="3084394" y="1959705"/>
            <a:ext cx="6705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xe lu, vỏ sò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FE01A4-3096-4902-A6E5-6D17558E771C}"/>
              </a:ext>
            </a:extLst>
          </p:cNvPr>
          <p:cNvSpPr txBox="1"/>
          <p:nvPr/>
        </p:nvSpPr>
        <p:spPr>
          <a:xfrm>
            <a:off x="3372984" y="1014380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9612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3" y="471914"/>
            <a:ext cx="10301704" cy="3782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7314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9108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65155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05510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3C9D2D6-EBA6-4C69-88FD-76468DA697C7}"/>
              </a:ext>
            </a:extLst>
          </p:cNvPr>
          <p:cNvSpPr txBox="1"/>
          <p:nvPr/>
        </p:nvSpPr>
        <p:spPr>
          <a:xfrm>
            <a:off x="2370960" y="1345517"/>
            <a:ext cx="832864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Nghỉ hè, bố mẹ cho Hà về quê. Quê Hà là xứ sở của dừa.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EDBAF2-D93B-474E-BEBE-973B7B4F152D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9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7" cy="71709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-112444" y="463045"/>
            <a:ext cx="2895749" cy="2049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311" y="3123572"/>
            <a:ext cx="1159719" cy="407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92" y="2886043"/>
            <a:ext cx="1869027" cy="1911135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52" y="4135562"/>
            <a:ext cx="3086573" cy="2622809"/>
          </a:xfrm>
          <a:prstGeom prst="rect">
            <a:avLst/>
          </a:prstGeom>
        </p:spPr>
      </p:pic>
      <p:pic>
        <p:nvPicPr>
          <p:cNvPr id="30" name="图片 32" descr="99996a24e38dda36a7ff1275d7cf95cc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53590">
            <a:off x="10443794" y="-131505"/>
            <a:ext cx="1754791" cy="17623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35431" y="1670650"/>
            <a:ext cx="9653932" cy="1107875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algn="ctr" defTabSz="912544">
              <a:lnSpc>
                <a:spcPct val="150000"/>
              </a:lnSpc>
            </a:pPr>
            <a:r>
              <a:rPr lang="en-US" sz="4267" b="1" i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CHÚC MỪNG CÁC CON!</a:t>
            </a:r>
          </a:p>
        </p:txBody>
      </p:sp>
    </p:spTree>
    <p:extLst>
      <p:ext uri="{BB962C8B-B14F-4D97-AF65-F5344CB8AC3E}">
        <p14:creationId xmlns:p14="http://schemas.microsoft.com/office/powerpoint/2010/main" val="36111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559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3A90C-9AA7-461F-96A8-2B7EE585E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1" y="287225"/>
            <a:ext cx="2244932" cy="655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31012-8B85-4746-9554-15827FF2A50F}"/>
              </a:ext>
            </a:extLst>
          </p:cNvPr>
          <p:cNvSpPr txBox="1"/>
          <p:nvPr/>
        </p:nvSpPr>
        <p:spPr>
          <a:xfrm>
            <a:off x="3307631" y="5263147"/>
            <a:ext cx="6205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Thời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gian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quý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hơn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bạc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D725A-5F58-4ADA-AC14-302183557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99" y="837959"/>
            <a:ext cx="10058400" cy="4172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335A6-F8EB-4915-AA71-77E3611F948F}"/>
              </a:ext>
            </a:extLst>
          </p:cNvPr>
          <p:cNvSpPr txBox="1"/>
          <p:nvPr/>
        </p:nvSpPr>
        <p:spPr>
          <a:xfrm>
            <a:off x="5907819" y="5259879"/>
            <a:ext cx="402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24143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</TotalTime>
  <Words>285</Words>
  <Application>Microsoft Office PowerPoint</Application>
  <PresentationFormat>Màn hình rộng</PresentationFormat>
  <Paragraphs>91</Paragraphs>
  <Slides>36</Slides>
  <Notes>2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36</vt:i4>
      </vt:variant>
    </vt:vector>
  </HeadingPairs>
  <TitlesOfParts>
    <vt:vector size="50" baseType="lpstr">
      <vt:lpstr>.VnArial</vt:lpstr>
      <vt:lpstr>.VnAvant</vt:lpstr>
      <vt:lpstr>Arial</vt:lpstr>
      <vt:lpstr>Arial-Rounded</vt:lpstr>
      <vt:lpstr>Calibri</vt:lpstr>
      <vt:lpstr>Calibri Light</vt:lpstr>
      <vt:lpstr>HP001</vt:lpstr>
      <vt:lpstr>Times New Roman</vt:lpstr>
      <vt:lpstr>Trebuchet MS</vt:lpstr>
      <vt:lpstr>UTM Avo</vt:lpstr>
      <vt:lpstr>UTM Cookies</vt:lpstr>
      <vt:lpstr>UVN Hong Ha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312</cp:revision>
  <dcterms:created xsi:type="dcterms:W3CDTF">2021-06-02T01:34:28Z</dcterms:created>
  <dcterms:modified xsi:type="dcterms:W3CDTF">2021-10-25T05:09:10Z</dcterms:modified>
</cp:coreProperties>
</file>