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0" r:id="rId2"/>
    <p:sldId id="291" r:id="rId3"/>
    <p:sldId id="306" r:id="rId4"/>
    <p:sldId id="290" r:id="rId5"/>
    <p:sldId id="321" r:id="rId6"/>
    <p:sldId id="328" r:id="rId7"/>
    <p:sldId id="329" r:id="rId8"/>
    <p:sldId id="330" r:id="rId9"/>
    <p:sldId id="331" r:id="rId10"/>
    <p:sldId id="282" r:id="rId11"/>
    <p:sldId id="308" r:id="rId12"/>
    <p:sldId id="295" r:id="rId13"/>
    <p:sldId id="322" r:id="rId14"/>
    <p:sldId id="323" r:id="rId15"/>
    <p:sldId id="324" r:id="rId16"/>
    <p:sldId id="332" r:id="rId17"/>
    <p:sldId id="325" r:id="rId18"/>
    <p:sldId id="326" r:id="rId19"/>
    <p:sldId id="327" r:id="rId20"/>
    <p:sldId id="31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996F11B-C2E7-437A-AC02-F4496DB391C2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更多精彩模板请关注</a:t>
            </a:r>
            <a:r>
              <a:rPr lang="en-US" altLang="zh-CN" smtClean="0">
                <a:latin typeface="Arial" panose="020B0604020202020204" pitchFamily="34" charset="0"/>
              </a:rPr>
              <a:t>【</a:t>
            </a:r>
            <a:r>
              <a:rPr lang="zh-CN" altLang="en-US" smtClean="0">
                <a:latin typeface="Arial" panose="020B0604020202020204" pitchFamily="34" charset="0"/>
              </a:rPr>
              <a:t>沐沐槿</a:t>
            </a:r>
            <a:r>
              <a:rPr lang="en-US" altLang="zh-CN" smtClean="0">
                <a:latin typeface="Arial" panose="020B0604020202020204" pitchFamily="34" charset="0"/>
              </a:rPr>
              <a:t>PPT】https://mumjin.taobao.com/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6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1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7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5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4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80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24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5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4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996F11B-C2E7-437A-AC02-F4496DB391C2}" type="slidenum">
              <a:rPr lang="en-US" altLang="zh-CN" smtClean="0"/>
              <a:pPr>
                <a:spcBef>
                  <a:spcPct val="0"/>
                </a:spcBef>
              </a:pPr>
              <a:t>20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更多精彩模板请关注</a:t>
            </a:r>
            <a:r>
              <a:rPr lang="en-US" altLang="zh-CN" smtClean="0">
                <a:latin typeface="Arial" panose="020B0604020202020204" pitchFamily="34" charset="0"/>
              </a:rPr>
              <a:t>【</a:t>
            </a:r>
            <a:r>
              <a:rPr lang="zh-CN" altLang="en-US" smtClean="0">
                <a:latin typeface="Arial" panose="020B0604020202020204" pitchFamily="34" charset="0"/>
              </a:rPr>
              <a:t>沐沐槿</a:t>
            </a:r>
            <a:r>
              <a:rPr lang="en-US" altLang="zh-CN" smtClean="0">
                <a:latin typeface="Arial" panose="020B0604020202020204" pitchFamily="34" charset="0"/>
              </a:rPr>
              <a:t>PPT】https://mumjin.taobao.com/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0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91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67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4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52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7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557905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2024/11/10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2.m4a"/><Relationship Id="rId7" Type="http://schemas.openxmlformats.org/officeDocument/2006/relationships/image" Target="../media/image17.png"/><Relationship Id="rId2" Type="http://schemas.microsoft.com/office/2007/relationships/media" Target="../media/media2.m4a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3.m4a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3.m4a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media1.m4a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microsoft.com/office/2007/relationships/media" Target="../media/media1.m4a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" y="-30826"/>
            <a:ext cx="12192000" cy="6888826"/>
          </a:xfrm>
          <a:prstGeom prst="rect">
            <a:avLst/>
          </a:prstGeom>
        </p:spPr>
      </p:pic>
      <p:pic>
        <p:nvPicPr>
          <p:cNvPr id="15379" name="Picture 19" descr="1-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0"/>
          <a:stretch/>
        </p:blipFill>
        <p:spPr bwMode="auto">
          <a:xfrm>
            <a:off x="54504" y="2669766"/>
            <a:ext cx="12140809" cy="41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891" y="676322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55" y="107159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08" y="1036464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82842" y="764350"/>
            <a:ext cx="10359190" cy="42224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3834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 đến với tiết học</a:t>
            </a:r>
            <a:endParaRPr lang="en-US" sz="1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761" y="1693655"/>
            <a:ext cx="7963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smtClean="0">
                <a:solidFill>
                  <a:srgbClr val="FF0000"/>
                </a:solidFill>
                <a:latin typeface="UTM Showcard" panose="020406030505060202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en-US" sz="4800" smtClean="0">
                <a:solidFill>
                  <a:srgbClr val="002060"/>
                </a:solidFill>
                <a:latin typeface="UTM Showcard" panose="02040603050506020204" pitchFamily="18" charset="0"/>
              </a:rPr>
              <a:t>Lớp 1</a:t>
            </a:r>
            <a:endParaRPr lang="en-US" sz="4800">
              <a:solidFill>
                <a:srgbClr val="002060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5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3450" y="198579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66302" t="8689" r="10727" b="54828"/>
          <a:stretch/>
        </p:blipFill>
        <p:spPr>
          <a:xfrm>
            <a:off x="6558807" y="1112304"/>
            <a:ext cx="2733239" cy="2441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42946" t="46384" r="33834" b="6480"/>
          <a:stretch/>
        </p:blipFill>
        <p:spPr>
          <a:xfrm>
            <a:off x="2281583" y="3554227"/>
            <a:ext cx="2627612" cy="300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42946" t="8689" r="33520" b="53732"/>
          <a:stretch/>
        </p:blipFill>
        <p:spPr>
          <a:xfrm>
            <a:off x="2281583" y="1088606"/>
            <a:ext cx="2868949" cy="2576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66349" t="49989" r="10727" b="6480"/>
          <a:stretch/>
        </p:blipFill>
        <p:spPr>
          <a:xfrm>
            <a:off x="6736818" y="3676149"/>
            <a:ext cx="2746815" cy="29342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1583" y="1112304"/>
            <a:ext cx="2868949" cy="244192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90951" y="1156113"/>
            <a:ext cx="2868949" cy="244192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8807" y="3787466"/>
            <a:ext cx="2868949" cy="282291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55379" y="592463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2865160" y="2382253"/>
            <a:ext cx="6124408" cy="413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642" y="1422604"/>
            <a:ext cx="1115507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Kể thêm những hoạt động thân thiện mà em biết.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4950" y="550545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8181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18" y="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2033418" y="2805145"/>
            <a:ext cx="7885525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76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Sắm vai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6260" r="11291" b="10054"/>
          <a:stretch/>
        </p:blipFill>
        <p:spPr>
          <a:xfrm>
            <a:off x="2457087" y="1189779"/>
            <a:ext cx="7964424" cy="473773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92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9514" r="46867" b="10054"/>
          <a:stretch/>
        </p:blipFill>
        <p:spPr>
          <a:xfrm>
            <a:off x="1400737" y="1536554"/>
            <a:ext cx="3897993" cy="4528477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Hug Friends Cartoon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78" y="3923493"/>
            <a:ext cx="1989907" cy="198990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043750" y="2090057"/>
            <a:ext cx="4522326" cy="2021826"/>
          </a:xfrm>
          <a:prstGeom prst="wedgeEllipseCallout">
            <a:avLst>
              <a:gd name="adj1" fmla="val 44296"/>
              <a:gd name="adj2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5112" y="2361110"/>
            <a:ext cx="507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bị làm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 sẽ hỏi thăm bạn thế nào?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2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2813" t="16260" r="11291" b="11937"/>
          <a:stretch/>
        </p:blipFill>
        <p:spPr>
          <a:xfrm>
            <a:off x="705634" y="1189779"/>
            <a:ext cx="4103007" cy="4616661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13" y="3401271"/>
            <a:ext cx="1989907" cy="198990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407285" y="1567835"/>
            <a:ext cx="4522326" cy="2021826"/>
          </a:xfrm>
          <a:prstGeom prst="wedgeEllipseCallout">
            <a:avLst>
              <a:gd name="adj1" fmla="val 44296"/>
              <a:gd name="adj2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8647" y="1838888"/>
            <a:ext cx="507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bị làm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 sẽ làm gì để giúp bạn?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4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Sắm vai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6260" r="11291" b="10054"/>
          <a:stretch/>
        </p:blipFill>
        <p:spPr>
          <a:xfrm>
            <a:off x="2457087" y="1189779"/>
            <a:ext cx="7964424" cy="473773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4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18" y="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2033418" y="2805145"/>
            <a:ext cx="7885525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Vận dụng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36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890056" y="3911912"/>
            <a:ext cx="3709376" cy="25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133" y="1962244"/>
            <a:ext cx="999819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- Em hãy thực hiện sự thân thiện với bạn bè xung quanh hằng ngày nhé!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3: Thể hiện sự thân thiện với bạn hằng ngày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92881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890056" y="3911912"/>
            <a:ext cx="3709376" cy="25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308045" y="1401998"/>
            <a:ext cx="10104148" cy="25099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Thân thiện, quan tâm, chia sẻ với bạn bè cũng chính là cách để bạn bè thân thiện, quan tâm và chia sẻ lại với mỗi chúng ta.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 nên chê bai, cười nhạo, trêu chọc bạn bè.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4699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531" y="381000"/>
            <a:ext cx="7454538" cy="68580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9951EB59-0544-41D4-AE06-E735C58A5F99}"/>
              </a:ext>
            </a:extLst>
          </p:cNvPr>
          <p:cNvSpPr txBox="1"/>
          <p:nvPr/>
        </p:nvSpPr>
        <p:spPr>
          <a:xfrm>
            <a:off x="3143249" y="2751546"/>
            <a:ext cx="6019846" cy="187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Chivo Light"/>
              </a:rPr>
              <a:t>Khởi động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" y="-30826"/>
            <a:ext cx="12192000" cy="6888826"/>
          </a:xfrm>
          <a:prstGeom prst="rect">
            <a:avLst/>
          </a:prstGeom>
        </p:spPr>
      </p:pic>
      <p:pic>
        <p:nvPicPr>
          <p:cNvPr id="15379" name="Picture 19" descr="1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719235"/>
            <a:ext cx="12140809" cy="61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901914" y="4846819"/>
            <a:ext cx="80504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400" smtClean="0">
                <a:solidFill>
                  <a:srgbClr val="002060"/>
                </a:solidFill>
                <a:latin typeface="UTM Sharnay" panose="02040603050506020204" pitchFamily="18" charset="0"/>
                <a:ea typeface="SimHei"/>
              </a:rPr>
              <a:t>Xin chào tạm biệt và hẹn gặp lại các con!</a:t>
            </a:r>
            <a:endParaRPr lang="zh-CN" altLang="en-US" sz="5400">
              <a:solidFill>
                <a:srgbClr val="002060"/>
              </a:solidFill>
              <a:latin typeface="UTM Sharnay" panose="02040603050506020204" pitchFamily="18" charset="0"/>
              <a:ea typeface="SimHei"/>
            </a:endParaRPr>
          </a:p>
        </p:txBody>
      </p:sp>
      <p:pic>
        <p:nvPicPr>
          <p:cNvPr id="15382" name="Picture 22" descr="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05" y="458426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60" y="406723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6" y="719234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01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5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5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5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1" t="6028" r="1571" b="6102"/>
          <a:stretch/>
        </p:blipFill>
        <p:spPr>
          <a:xfrm>
            <a:off x="896985" y="-745942"/>
            <a:ext cx="10189029" cy="4621256"/>
          </a:xfrm>
          <a:prstGeom prst="rect">
            <a:avLst/>
          </a:prstGeom>
        </p:spPr>
      </p:pic>
      <p:pic>
        <p:nvPicPr>
          <p:cNvPr id="11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475">
            <a:off x="3028420" y="-291065"/>
            <a:ext cx="2351548" cy="2228381"/>
          </a:xfrm>
          <a:prstGeom prst="rect">
            <a:avLst/>
          </a:prstGeom>
        </p:spPr>
      </p:pic>
      <p:sp>
        <p:nvSpPr>
          <p:cNvPr id="12" name="文本框 32">
            <a:extLst>
              <a:ext uri="{FF2B5EF4-FFF2-40B4-BE49-F238E27FC236}">
                <a16:creationId xmlns:a16="http://schemas.microsoft.com/office/drawing/2014/main" id="{CE055DED-5BDB-46DD-A10A-37B033E5B69F}"/>
              </a:ext>
            </a:extLst>
          </p:cNvPr>
          <p:cNvSpPr txBox="1"/>
          <p:nvPr/>
        </p:nvSpPr>
        <p:spPr>
          <a:xfrm>
            <a:off x="1184368" y="1685881"/>
            <a:ext cx="96142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Bài </a:t>
            </a:r>
            <a:r>
              <a:rPr lang="en-US" altLang="zh-CN" sz="4800" b="1" noProof="0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5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: Thân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 thiện với bạn bè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1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" y="-67710"/>
            <a:ext cx="9348537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1050736" y="2769219"/>
            <a:ext cx="9801559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Khám phá –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6302" t="8689" r="10727" b="54828"/>
          <a:stretch/>
        </p:blipFill>
        <p:spPr>
          <a:xfrm>
            <a:off x="6558807" y="1112304"/>
            <a:ext cx="2733239" cy="2441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2281583" y="3554227"/>
            <a:ext cx="2627612" cy="300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2281583" y="1088606"/>
            <a:ext cx="2868949" cy="2576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736818" y="3676149"/>
            <a:ext cx="2746815" cy="29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5661387" y="1419532"/>
            <a:ext cx="4258554" cy="382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72342" y="1828801"/>
            <a:ext cx="3579224" cy="2331194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5833" y="2297156"/>
            <a:ext cx="323999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đang làm gì?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5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6302" t="8689" r="10727" b="54828"/>
          <a:stretch/>
        </p:blipFill>
        <p:spPr>
          <a:xfrm>
            <a:off x="6271424" y="1267719"/>
            <a:ext cx="4359805" cy="389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792470" y="1830741"/>
            <a:ext cx="4193390" cy="2331194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09933" y="2117235"/>
            <a:ext cx="310118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đang làm gì cùng nhau?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9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2805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6096009" y="1189779"/>
            <a:ext cx="3944973" cy="4504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872342" y="1828800"/>
            <a:ext cx="4288772" cy="2385627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8234" y="1844349"/>
            <a:ext cx="420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nam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nữ nói gì với bạn nam?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5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66349" t="49989" r="10727" b="6480"/>
          <a:stretch/>
        </p:blipFill>
        <p:spPr>
          <a:xfrm>
            <a:off x="6411139" y="1204420"/>
            <a:ext cx="3861744" cy="4125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824031" y="1204419"/>
            <a:ext cx="4390409" cy="2792085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4435" y="1684339"/>
            <a:ext cx="5079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nằm trên giường bị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đến làm gì?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00800" y="5597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392</Words>
  <Application>Microsoft Office PowerPoint</Application>
  <PresentationFormat>Widescreen</PresentationFormat>
  <Paragraphs>61</Paragraphs>
  <Slides>20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微软雅黑</vt:lpstr>
      <vt:lpstr>微软雅黑</vt:lpstr>
      <vt:lpstr>宋体</vt:lpstr>
      <vt:lpstr>Arial</vt:lpstr>
      <vt:lpstr>Arial-Rounded</vt:lpstr>
      <vt:lpstr>Arial-SGK-TV</vt:lpstr>
      <vt:lpstr>Calibri</vt:lpstr>
      <vt:lpstr>Chivo Light</vt:lpstr>
      <vt:lpstr>等线</vt:lpstr>
      <vt:lpstr>SimHei</vt:lpstr>
      <vt:lpstr>SimHei</vt:lpstr>
      <vt:lpstr>Times New Roman</vt:lpstr>
      <vt:lpstr>UTM Avo</vt:lpstr>
      <vt:lpstr>UTM Sharnay</vt:lpstr>
      <vt:lpstr>UTM Showcard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keywords/>
  <dc:description>www.1ppt.com</dc:description>
  <cp:lastModifiedBy>Admin</cp:lastModifiedBy>
  <cp:revision>192</cp:revision>
  <dcterms:created xsi:type="dcterms:W3CDTF">2017-05-08T08:38:07Z</dcterms:created>
  <dcterms:modified xsi:type="dcterms:W3CDTF">2024-11-10T11:12:40Z</dcterms:modified>
</cp:coreProperties>
</file>