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  <p:sldMasterId id="2147483693" r:id="rId2"/>
  </p:sldMasterIdLst>
  <p:notesMasterIdLst>
    <p:notesMasterId r:id="rId15"/>
  </p:notesMasterIdLst>
  <p:sldIdLst>
    <p:sldId id="258" r:id="rId3"/>
    <p:sldId id="327" r:id="rId4"/>
    <p:sldId id="314" r:id="rId5"/>
    <p:sldId id="256" r:id="rId6"/>
    <p:sldId id="338" r:id="rId7"/>
    <p:sldId id="333" r:id="rId8"/>
    <p:sldId id="342" r:id="rId9"/>
    <p:sldId id="339" r:id="rId10"/>
    <p:sldId id="340" r:id="rId11"/>
    <p:sldId id="341" r:id="rId12"/>
    <p:sldId id="282" r:id="rId13"/>
    <p:sldId id="329" r:id="rId14"/>
  </p:sldIdLst>
  <p:sldSz cx="9144000" cy="5143500" type="screen16x9"/>
  <p:notesSz cx="6858000" cy="9144000"/>
  <p:embeddedFontLst>
    <p:embeddedFont>
      <p:font typeface="Josefin Sans" panose="020B0604020202020204" charset="0"/>
      <p:regular r:id="rId16"/>
      <p:bold r:id="rId17"/>
      <p:italic r:id="rId18"/>
      <p:boldItalic r:id="rId19"/>
    </p:embeddedFont>
    <p:embeddedFont>
      <p:font typeface="Raleway" panose="020B0503030101060003" pitchFamily="34" charset="0"/>
      <p:regular r:id="rId20"/>
      <p:bold r:id="rId21"/>
      <p:italic r:id="rId22"/>
      <p:boldItalic r:id="rId23"/>
    </p:embeddedFont>
    <p:embeddedFont>
      <p:font typeface="Stencil" panose="040409050D0802020404" pitchFamily="82" charset="0"/>
      <p:regular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veat Brush" panose="020B0604020202020204" charset="0"/>
      <p:regular r:id="rId31"/>
    </p:embeddedFont>
    <p:embeddedFont>
      <p:font typeface="Hammersmith One" panose="020B0604020202020204" charset="0"/>
      <p:regular r:id="rId32"/>
    </p:embeddedFont>
    <p:embeddedFont>
      <p:font typeface="Bodoni MT Black" panose="020B0604020202020204" charset="0"/>
      <p:bold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 thi thanh binh" initials="dttb" lastIdx="2" clrIdx="0">
    <p:extLst>
      <p:ext uri="{19B8F6BF-5375-455C-9EA6-DF929625EA0E}">
        <p15:presenceInfo xmlns:p15="http://schemas.microsoft.com/office/powerpoint/2012/main" userId="S::216201205@ms.daihocthudo.edu.vn::61e42a41-b3fe-41ba-be81-6b94374601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A6C821D-124B-48DA-9E17-5BC2A4AA12DB}">
  <a:tblStyle styleId="{7A6C821D-124B-48DA-9E17-5BC2A4AA12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7" autoAdjust="0"/>
    <p:restoredTop sz="94660"/>
  </p:normalViewPr>
  <p:slideViewPr>
    <p:cSldViewPr snapToGrid="0">
      <p:cViewPr varScale="1">
        <p:scale>
          <a:sx n="94" d="100"/>
          <a:sy n="94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9" name="Google Shape;7299;g9eef0a043f_0_1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0" name="Google Shape;7300;g9eef0a043f_0_1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1470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912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9" name="Google Shape;7149;g9eef0a043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0" name="Google Shape;7150;g9eef0a043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9" name="Google Shape;7299;g9eef0a043f_0_1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0" name="Google Shape;7300;g9eef0a043f_0_1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4981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4" name="Google Shape;8594;g9eef0a043f_0_8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5" name="Google Shape;8595;g9eef0a043f_0_8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1625100" y="1153123"/>
            <a:ext cx="5893800" cy="23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1925850" y="3369725"/>
            <a:ext cx="52923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24459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788711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-346382" y="790541"/>
            <a:ext cx="2258379" cy="640553"/>
            <a:chOff x="-2810250" y="3572525"/>
            <a:chExt cx="2106500" cy="597475"/>
          </a:xfrm>
        </p:grpSpPr>
        <p:sp>
          <p:nvSpPr>
            <p:cNvPr id="16" name="Google Shape;16;p2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126;p2"/>
          <p:cNvGrpSpPr/>
          <p:nvPr/>
        </p:nvGrpSpPr>
        <p:grpSpPr>
          <a:xfrm>
            <a:off x="7629873" y="4385269"/>
            <a:ext cx="1773362" cy="564914"/>
            <a:chOff x="-4380075" y="3780200"/>
            <a:chExt cx="1637000" cy="521475"/>
          </a:xfrm>
        </p:grpSpPr>
        <p:sp>
          <p:nvSpPr>
            <p:cNvPr id="127" name="Google Shape;127;p2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1_Background 2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"/>
          <p:cNvSpPr txBox="1">
            <a:spLocks noGrp="1"/>
          </p:cNvSpPr>
          <p:nvPr>
            <p:ph type="sldNum" idx="12"/>
          </p:nvPr>
        </p:nvSpPr>
        <p:spPr>
          <a:xfrm>
            <a:off x="357525" y="4513500"/>
            <a:ext cx="410700" cy="432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buNone/>
              <a:defRPr sz="1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1" name="Google Shape;241;p28"/>
          <p:cNvCxnSpPr/>
          <p:nvPr/>
        </p:nvCxnSpPr>
        <p:spPr>
          <a:xfrm rot="10800000">
            <a:off x="357600" y="705825"/>
            <a:ext cx="8428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2" name="Google Shape;242;p28"/>
          <p:cNvCxnSpPr/>
          <p:nvPr/>
        </p:nvCxnSpPr>
        <p:spPr>
          <a:xfrm rot="10800000">
            <a:off x="963900" y="4729650"/>
            <a:ext cx="7822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3" name="Google Shape;243;p28"/>
          <p:cNvSpPr txBox="1">
            <a:spLocks noGrp="1"/>
          </p:cNvSpPr>
          <p:nvPr>
            <p:ph type="ctrTitle"/>
          </p:nvPr>
        </p:nvSpPr>
        <p:spPr>
          <a:xfrm>
            <a:off x="357520" y="234507"/>
            <a:ext cx="2490900" cy="4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00"/>
              <a:buNone/>
              <a:defRPr sz="1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064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9DE9EAA-4EFD-4203-8282-EA4C88EB64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02030A51-9406-45AF-B943-027D735F0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FE651CE-C3B9-43BB-BBD3-A4611BFCE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400B4E5-7DAA-413A-B100-F7E68DAA6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39EAA3C-E8C9-45B5-9374-068C1026F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35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0BC9796-C3F6-4499-8347-5FF7F03D5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A03C8D3-55B9-49F7-A052-AC0976E42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F4C69A3-C2C0-4070-9852-3DA032C69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E66740D-A5D0-4F57-A79D-F55005AD2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58F6F8F-E17F-43A5-BFF5-A975FC92E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27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83B5259-E8B2-46EF-8CC6-E8F5A5B9E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81BA563-4B56-4F0F-A108-11C9447D6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B2D0E32-DA8A-4E61-AA01-2DB2FE9E2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99C7AF8-D938-4853-9935-59BA474E9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F62304F-C940-4EEC-BE6F-9B713E23E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69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39F7DC-6CE4-4AA1-8FA5-0E5F7B48F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91D0302-A0A0-49F1-9BDE-593516A2D3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A0D5ECB-03C5-4573-8BC9-03343252D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BA9FE27-62A1-47DF-86B3-7C7E0A69C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BF915E0-BA6C-4FAA-9430-0EFB3C239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5838AC9-B97E-4868-BB74-62EBCE269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03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EC3EF35-4559-4797-AFD6-274833E69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ECFCBF4-7E14-4973-9C7C-FC620C76E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68DEEBD-5165-46D9-AE36-833763D89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52D8E1C-A10F-475C-B42D-BBEF1D7593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D6214791-46BE-463D-98A6-EC3A20BCB6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9444A644-1E76-4261-A4EF-68F763356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E8AD4BB4-E2C6-4EB7-9264-B1C13AE1C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76D7C08B-43D3-400C-A6E4-06A98D419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81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02926B5-35EB-4E38-B1C0-33A2F93B2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FD04B92D-7677-48DD-8BBD-98F824DB2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BD86FD2-6281-48D1-8CFB-E51351D3A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0DD3E610-DF4F-4539-8AE0-F66F85195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85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BC94E2E1-7060-45B2-AECE-44B618A4D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0ED0405-9807-447C-A320-AB4B51DF5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F161A48D-484A-408F-B100-B0E77E0BC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19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E499201-0FE1-44F4-9C88-08F6877D4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D11D673-C565-46CF-A960-FF9049141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728A2FE-9096-4979-AC13-BD90DC2D1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134E514-0647-4B5B-89EC-6E56AA64F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41051D0-FEEE-4B86-89D6-707AB571B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0057251-0C71-45CD-9081-EC6EA6A36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91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1E0E5C1-093B-4EA3-B17E-A7F828F8B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1198DF74-90BC-456C-9154-2A90832FC0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FD8456A-2C5C-4206-A111-31B678C071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7304D65-8215-430C-B86E-33565CA29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B9371D2-56B2-483E-809E-8F0FCA894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CA57E89-66B5-4779-BCE9-A1DC7942E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54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" name="Google Shape;68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0" name="Google Shape;690;p6"/>
          <p:cNvGrpSpPr/>
          <p:nvPr/>
        </p:nvGrpSpPr>
        <p:grpSpPr>
          <a:xfrm>
            <a:off x="-1185137" y="840925"/>
            <a:ext cx="2106500" cy="597475"/>
            <a:chOff x="-2810250" y="3572525"/>
            <a:chExt cx="2106500" cy="597475"/>
          </a:xfrm>
        </p:grpSpPr>
        <p:sp>
          <p:nvSpPr>
            <p:cNvPr id="691" name="Google Shape;691;p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6"/>
          <p:cNvGrpSpPr/>
          <p:nvPr/>
        </p:nvGrpSpPr>
        <p:grpSpPr>
          <a:xfrm>
            <a:off x="7738988" y="4488250"/>
            <a:ext cx="1637000" cy="521475"/>
            <a:chOff x="-4380075" y="3780200"/>
            <a:chExt cx="1637000" cy="521475"/>
          </a:xfrm>
        </p:grpSpPr>
        <p:sp>
          <p:nvSpPr>
            <p:cNvPr id="802" name="Google Shape;802;p6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6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6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6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6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6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6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6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6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6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6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6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6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6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6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6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6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6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6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6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6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6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6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6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6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6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6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6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6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6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6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6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6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6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6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6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6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6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6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6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6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6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6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6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6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6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6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6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6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6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6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6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6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6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6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6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6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6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6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6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6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6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6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6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6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6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6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6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70" name="Google Shape;870;p6"/>
          <p:cNvPicPr preferRelativeResize="0"/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>
            <a:off x="7370661" y="331788"/>
            <a:ext cx="35433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Google Shape;871;p6"/>
          <p:cNvPicPr preferRelativeResize="0"/>
          <p:nvPr/>
        </p:nvPicPr>
        <p:blipFill rotWithShape="1">
          <a:blip r:embed="rId4">
            <a:alphaModFix amt="58000"/>
          </a:blip>
          <a:srcRect l="6060" r="-6059"/>
          <a:stretch/>
        </p:blipFill>
        <p:spPr>
          <a:xfrm>
            <a:off x="-1047375" y="4636612"/>
            <a:ext cx="3793026" cy="673800"/>
          </a:xfrm>
          <a:prstGeom prst="rect">
            <a:avLst/>
          </a:prstGeom>
          <a:noFill/>
          <a:ln>
            <a:noFill/>
          </a:ln>
        </p:spPr>
      </p:pic>
      <p:sp>
        <p:nvSpPr>
          <p:cNvPr id="872" name="Google Shape;872;p6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13DDB06-4796-4DFC-BC40-F41B3E36F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74385BC-9ED2-42E8-8D5B-32685A246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F3158A6-507C-446D-ADF8-09195B570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5BE327C-D65C-48F7-9C36-F3D49DB79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4D89329-BF3F-465A-A19D-F283792A7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97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65CA7977-296A-4A8A-997A-0A4B8DB0B1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D34182D-D44C-49DC-9D17-1DF903033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559BF8F-387D-4074-A1E2-F9FB41153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D395818-A487-41C5-B373-352A43729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F76391A-D24A-41BF-B662-BE35922C1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40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0" name="Google Shape;106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1" name="Google Shape;1061;p8"/>
          <p:cNvSpPr txBox="1">
            <a:spLocks noGrp="1"/>
          </p:cNvSpPr>
          <p:nvPr>
            <p:ph type="title"/>
          </p:nvPr>
        </p:nvSpPr>
        <p:spPr>
          <a:xfrm>
            <a:off x="907050" y="1516421"/>
            <a:ext cx="7329900" cy="16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062" name="Google Shape;1062;p8"/>
          <p:cNvGrpSpPr/>
          <p:nvPr/>
        </p:nvGrpSpPr>
        <p:grpSpPr>
          <a:xfrm>
            <a:off x="7037488" y="4160450"/>
            <a:ext cx="2106500" cy="597475"/>
            <a:chOff x="-2810250" y="3572525"/>
            <a:chExt cx="2106500" cy="597475"/>
          </a:xfrm>
        </p:grpSpPr>
        <p:sp>
          <p:nvSpPr>
            <p:cNvPr id="1063" name="Google Shape;1063;p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3" name="Google Shape;1173;p8"/>
          <p:cNvGrpSpPr/>
          <p:nvPr/>
        </p:nvGrpSpPr>
        <p:grpSpPr>
          <a:xfrm flipH="1">
            <a:off x="-12" y="757134"/>
            <a:ext cx="2106500" cy="597475"/>
            <a:chOff x="-2810250" y="3572525"/>
            <a:chExt cx="2106500" cy="597475"/>
          </a:xfrm>
        </p:grpSpPr>
        <p:sp>
          <p:nvSpPr>
            <p:cNvPr id="1174" name="Google Shape;1174;p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5" name="Google Shape;128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6" name="Google Shape;128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7" name="Google Shape;1287;p9"/>
          <p:cNvSpPr txBox="1">
            <a:spLocks noGrp="1"/>
          </p:cNvSpPr>
          <p:nvPr>
            <p:ph type="title"/>
          </p:nvPr>
        </p:nvSpPr>
        <p:spPr>
          <a:xfrm>
            <a:off x="1955250" y="1521421"/>
            <a:ext cx="5233500" cy="12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8" name="Google Shape;1288;p9"/>
          <p:cNvSpPr txBox="1">
            <a:spLocks noGrp="1"/>
          </p:cNvSpPr>
          <p:nvPr>
            <p:ph type="body" idx="1"/>
          </p:nvPr>
        </p:nvSpPr>
        <p:spPr>
          <a:xfrm>
            <a:off x="1931064" y="3012590"/>
            <a:ext cx="52923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89" name="Google Shape;1289;p9"/>
          <p:cNvSpPr/>
          <p:nvPr/>
        </p:nvSpPr>
        <p:spPr>
          <a:xfrm>
            <a:off x="-28174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9"/>
          <p:cNvSpPr/>
          <p:nvPr/>
        </p:nvSpPr>
        <p:spPr>
          <a:xfrm flipH="1">
            <a:off x="792426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1" name="Google Shape;1291;p9"/>
          <p:cNvGrpSpPr/>
          <p:nvPr/>
        </p:nvGrpSpPr>
        <p:grpSpPr>
          <a:xfrm>
            <a:off x="-786325" y="840925"/>
            <a:ext cx="2106500" cy="597475"/>
            <a:chOff x="-2810250" y="3572525"/>
            <a:chExt cx="2106500" cy="597475"/>
          </a:xfrm>
        </p:grpSpPr>
        <p:sp>
          <p:nvSpPr>
            <p:cNvPr id="1292" name="Google Shape;1292;p9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9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9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9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9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9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9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9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9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9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9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9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9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9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9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9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9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9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9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9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9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9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9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9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9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9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9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9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9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9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9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9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9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9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9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9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9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9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9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9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9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9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9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9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9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9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9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9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9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9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9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9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9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9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9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9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9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9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9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9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9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9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9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9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9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9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9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9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9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9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9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9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9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9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9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9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9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9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9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9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9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9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9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9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9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9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9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9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9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9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9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9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9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9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9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9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9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9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9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9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9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9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9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9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9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9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9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9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9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9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2" name="Google Shape;1402;p9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1403" name="Google Shape;1403;p9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9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9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9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9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9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9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9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9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9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9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9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9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9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9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9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9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9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9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9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9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9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9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9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9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9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9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9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9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9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9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9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9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9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9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9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9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9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9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9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9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9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9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9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9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9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9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9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9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9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9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9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9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9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9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9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9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9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9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9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9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9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9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9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9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9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9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9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6"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1" name="Google Shape;231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2" name="Google Shape;2312;p16"/>
          <p:cNvSpPr txBox="1">
            <a:spLocks noGrp="1"/>
          </p:cNvSpPr>
          <p:nvPr>
            <p:ph type="subTitle" idx="1"/>
          </p:nvPr>
        </p:nvSpPr>
        <p:spPr>
          <a:xfrm>
            <a:off x="1299261" y="1727887"/>
            <a:ext cx="6536700" cy="12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13" name="Google Shape;2313;p16"/>
          <p:cNvSpPr txBox="1">
            <a:spLocks noGrp="1"/>
          </p:cNvSpPr>
          <p:nvPr>
            <p:ph type="ctrTitle"/>
          </p:nvPr>
        </p:nvSpPr>
        <p:spPr>
          <a:xfrm>
            <a:off x="5010925" y="3107337"/>
            <a:ext cx="28251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2314" name="Google Shape;2314;p16"/>
          <p:cNvGrpSpPr/>
          <p:nvPr/>
        </p:nvGrpSpPr>
        <p:grpSpPr>
          <a:xfrm>
            <a:off x="0" y="4603500"/>
            <a:ext cx="2106500" cy="597475"/>
            <a:chOff x="-2810250" y="3572525"/>
            <a:chExt cx="2106500" cy="597475"/>
          </a:xfrm>
        </p:grpSpPr>
        <p:sp>
          <p:nvSpPr>
            <p:cNvPr id="2315" name="Google Shape;2315;p1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1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1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1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1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1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1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1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1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1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1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1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1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1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1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1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1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1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1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1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1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1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1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1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1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1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1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1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1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1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1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1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1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1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1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1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1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1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1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1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1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1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1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1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1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1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1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1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1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1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1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1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1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1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1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1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1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1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1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1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5" name="Google Shape;2425;p16"/>
          <p:cNvGrpSpPr/>
          <p:nvPr/>
        </p:nvGrpSpPr>
        <p:grpSpPr>
          <a:xfrm flipH="1">
            <a:off x="7696200" y="550600"/>
            <a:ext cx="2106500" cy="597475"/>
            <a:chOff x="-2810250" y="3572525"/>
            <a:chExt cx="2106500" cy="597475"/>
          </a:xfrm>
        </p:grpSpPr>
        <p:sp>
          <p:nvSpPr>
            <p:cNvPr id="2426" name="Google Shape;2426;p1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1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1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1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1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1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1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1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1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1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1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1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1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1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1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1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1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1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1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1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1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1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1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1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1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1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1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1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1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1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1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1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1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1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1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1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1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1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1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1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1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1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1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1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1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1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1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1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1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1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1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1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1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1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1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1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1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1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1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1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1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1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1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1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1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1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1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1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1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1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1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1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1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1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1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1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1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1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1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1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1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36" name="Google Shape;2536;p16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-2976215">
            <a:off x="6883871" y="3813840"/>
            <a:ext cx="2763900" cy="1812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7" name="Google Shape;2537;p16"/>
          <p:cNvPicPr preferRelativeResize="0"/>
          <p:nvPr/>
        </p:nvPicPr>
        <p:blipFill>
          <a:blip r:embed="rId4">
            <a:alphaModFix amt="66000"/>
          </a:blip>
          <a:stretch>
            <a:fillRect/>
          </a:stretch>
        </p:blipFill>
        <p:spPr>
          <a:xfrm rot="3667399">
            <a:off x="-161568" y="-1450279"/>
            <a:ext cx="1962538" cy="3718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4"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5" name="Google Shape;3855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56" name="Google Shape;3856;p23"/>
          <p:cNvGrpSpPr/>
          <p:nvPr/>
        </p:nvGrpSpPr>
        <p:grpSpPr>
          <a:xfrm>
            <a:off x="8020525" y="4467113"/>
            <a:ext cx="2106500" cy="597475"/>
            <a:chOff x="-2810250" y="3572525"/>
            <a:chExt cx="2106500" cy="597475"/>
          </a:xfrm>
        </p:grpSpPr>
        <p:sp>
          <p:nvSpPr>
            <p:cNvPr id="3857" name="Google Shape;3857;p23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23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23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23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23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23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23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23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23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23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23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23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23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23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23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23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23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23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23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23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23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23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23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23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23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23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23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23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23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23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23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23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23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23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23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23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23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23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23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23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23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23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23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23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23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23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23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23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23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23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23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23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23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23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23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23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23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23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23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23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23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23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23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23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23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23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23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23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23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23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23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23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23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23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23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23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23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23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23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23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23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23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23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23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23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23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23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23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23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23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23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23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23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23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23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23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23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23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23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23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23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23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23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23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23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23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23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23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23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23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967" name="Google Shape;3967;p23"/>
          <p:cNvPicPr preferRelativeResize="0"/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7120776" y="649069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8" name="Google Shape;3968;p23"/>
          <p:cNvPicPr preferRelativeResize="0"/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-1043674" y="4533144"/>
            <a:ext cx="2619999" cy="465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69" name="Google Shape;3969;p23"/>
          <p:cNvGrpSpPr/>
          <p:nvPr/>
        </p:nvGrpSpPr>
        <p:grpSpPr>
          <a:xfrm>
            <a:off x="-530175" y="538288"/>
            <a:ext cx="2106500" cy="597475"/>
            <a:chOff x="-2810250" y="3572525"/>
            <a:chExt cx="2106500" cy="597475"/>
          </a:xfrm>
        </p:grpSpPr>
        <p:sp>
          <p:nvSpPr>
            <p:cNvPr id="3970" name="Google Shape;3970;p23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23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23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23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23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23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23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23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23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23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23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23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23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23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23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23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23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23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23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23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23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23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23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23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23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23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23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23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23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23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23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23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23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23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23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23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23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23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23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23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23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23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23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23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23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23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23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23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23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23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23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23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23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23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23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23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23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23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23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23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23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23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23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23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23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23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23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23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23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23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23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23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23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23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23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23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23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23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23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23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23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23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23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23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23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23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23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23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23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23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23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23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23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23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23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23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23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23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23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23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23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23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23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23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23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23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23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23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23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23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0" name="Google Shape;4080;p23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_1">
    <p:spTree>
      <p:nvGrpSpPr>
        <p:cNvPr id="1" name="Shape 6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1" name="Google Shape;6551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52" name="Google Shape;6552;p36"/>
          <p:cNvGrpSpPr/>
          <p:nvPr/>
        </p:nvGrpSpPr>
        <p:grpSpPr>
          <a:xfrm>
            <a:off x="0" y="4603500"/>
            <a:ext cx="2106500" cy="597475"/>
            <a:chOff x="-2810250" y="3572525"/>
            <a:chExt cx="2106500" cy="597475"/>
          </a:xfrm>
        </p:grpSpPr>
        <p:sp>
          <p:nvSpPr>
            <p:cNvPr id="6553" name="Google Shape;6553;p3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3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3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3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3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3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3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3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3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3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3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3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3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3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3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3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3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3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3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3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3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3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3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3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3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3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3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3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3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3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3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3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3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3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3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3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3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3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3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3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3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3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3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3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3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3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3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3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3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3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3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3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3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3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3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3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3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3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3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3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3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3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3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3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3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3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3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3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3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3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3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3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3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3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3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3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3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3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3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3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3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3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3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3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3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3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3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3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3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3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3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3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3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3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3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3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3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3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3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3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3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3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3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3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3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3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3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3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3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3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63" name="Google Shape;6663;p36"/>
          <p:cNvGrpSpPr/>
          <p:nvPr/>
        </p:nvGrpSpPr>
        <p:grpSpPr>
          <a:xfrm flipH="1">
            <a:off x="7696200" y="550600"/>
            <a:ext cx="2106500" cy="597475"/>
            <a:chOff x="-2810250" y="3572525"/>
            <a:chExt cx="2106500" cy="597475"/>
          </a:xfrm>
        </p:grpSpPr>
        <p:sp>
          <p:nvSpPr>
            <p:cNvPr id="6664" name="Google Shape;6664;p3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3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3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3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3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3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3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3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3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3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3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3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3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3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3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3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3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3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3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3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3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3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3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3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3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3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3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3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3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3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3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3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3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3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3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3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3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3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3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3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3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3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3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3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3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3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3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3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3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3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3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3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3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3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3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3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3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3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3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3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3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3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3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3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3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3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3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3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3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3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3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3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3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3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3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3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3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3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3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3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3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3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3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3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3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3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3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3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3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3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3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3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3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3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3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3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3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3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3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3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3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3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3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3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3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3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3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3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3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3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774" name="Google Shape;6774;p36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 rot="3318291">
            <a:off x="-431438" y="-1270594"/>
            <a:ext cx="1956100" cy="2963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5" name="Google Shape;6775;p36"/>
          <p:cNvPicPr preferRelativeResize="0"/>
          <p:nvPr/>
        </p:nvPicPr>
        <p:blipFill>
          <a:blip r:embed="rId4">
            <a:alphaModFix amt="64000"/>
          </a:blip>
          <a:stretch>
            <a:fillRect/>
          </a:stretch>
        </p:blipFill>
        <p:spPr>
          <a:xfrm rot="-2700011">
            <a:off x="6742811" y="3651283"/>
            <a:ext cx="3372624" cy="2211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8_1_1">
    <p:spTree>
      <p:nvGrpSpPr>
        <p:cNvPr id="1" name="Shape 6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7" name="Google Shape;6777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78" name="Google Shape;6778;p37"/>
          <p:cNvGrpSpPr/>
          <p:nvPr/>
        </p:nvGrpSpPr>
        <p:grpSpPr>
          <a:xfrm>
            <a:off x="-1185137" y="840925"/>
            <a:ext cx="2106500" cy="597475"/>
            <a:chOff x="-2810250" y="3572525"/>
            <a:chExt cx="2106500" cy="597475"/>
          </a:xfrm>
        </p:grpSpPr>
        <p:sp>
          <p:nvSpPr>
            <p:cNvPr id="6779" name="Google Shape;6779;p37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37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37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37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37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37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37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37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37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37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37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37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37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37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37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37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37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37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37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37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37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37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37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37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37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37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37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37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37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37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37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37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37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37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37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37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37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37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37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37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37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37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37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37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37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37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37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37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37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37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37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37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37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37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37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37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37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37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37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37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37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37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37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37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37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37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37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37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37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37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37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37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37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37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37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37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37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37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37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37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37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37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37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37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37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37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37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37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37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37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37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37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37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37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37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37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37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37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37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37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37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37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37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37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37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37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37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37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37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37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9" name="Google Shape;6889;p37"/>
          <p:cNvGrpSpPr/>
          <p:nvPr/>
        </p:nvGrpSpPr>
        <p:grpSpPr>
          <a:xfrm>
            <a:off x="7738988" y="4488250"/>
            <a:ext cx="1637000" cy="521475"/>
            <a:chOff x="-4380075" y="3780200"/>
            <a:chExt cx="1637000" cy="521475"/>
          </a:xfrm>
        </p:grpSpPr>
        <p:sp>
          <p:nvSpPr>
            <p:cNvPr id="6890" name="Google Shape;6890;p37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37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37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37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37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37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37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37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37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37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37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37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37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37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37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37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37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37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37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37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37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37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37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37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37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37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37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37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37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37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37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37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37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37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37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37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37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37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37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37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37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37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37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37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37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37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37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37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37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37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37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37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37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37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37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37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37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37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37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37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37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37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37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37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37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37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37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37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958" name="Google Shape;6958;p37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>
            <a:off x="6785838" y="562625"/>
            <a:ext cx="35433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9" name="Google Shape;6959;p37"/>
          <p:cNvPicPr preferRelativeResize="0"/>
          <p:nvPr/>
        </p:nvPicPr>
        <p:blipFill>
          <a:blip r:embed="rId4">
            <a:alphaModFix amt="67000"/>
          </a:blip>
          <a:stretch>
            <a:fillRect/>
          </a:stretch>
        </p:blipFill>
        <p:spPr>
          <a:xfrm>
            <a:off x="-731575" y="4507037"/>
            <a:ext cx="3793026" cy="67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D2944-14DC-45D9-800C-B782F1FDE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C0059-32C3-4F1E-8A6D-2B8E8F072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FEFA9-EB4C-4334-90F7-E46538617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5E72-9C48-4863-A448-B89061842C9C}" type="datetimeFigureOut">
              <a:rPr lang="vi-VN" smtClean="0"/>
              <a:t>10/11/2024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739FB-5533-4629-8C50-581E41498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6C620-A658-4316-9ACD-8AAE2FC1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62AC-2E0D-4DB5-B3C3-3626D3A685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6197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238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  <p:sldLayoutId id="2147483655" r:id="rId4"/>
    <p:sldLayoutId id="2147483662" r:id="rId5"/>
    <p:sldLayoutId id="2147483669" r:id="rId6"/>
    <p:sldLayoutId id="2147483682" r:id="rId7"/>
    <p:sldLayoutId id="2147483683" r:id="rId8"/>
    <p:sldLayoutId id="2147483688" r:id="rId9"/>
    <p:sldLayoutId id="214748369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71EA3604-0492-466C-923D-CD11D72DD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E36A164-310E-4CC2-B3F7-CCE81658C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67209AD-6646-4D8B-B93E-3A1506F9E1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7A1B1-0425-4CB7-A37A-8A61765E7858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74C9CC5-141D-467F-9059-50A08E88A0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9E36125-C0DE-489A-878F-380840DDCB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2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slide" Target="slide5.xml"/><Relationship Id="rId18" Type="http://schemas.openxmlformats.org/officeDocument/2006/relationships/image" Target="../media/image21.png"/><Relationship Id="rId3" Type="http://schemas.openxmlformats.org/officeDocument/2006/relationships/image" Target="../media/image11.png"/><Relationship Id="rId21" Type="http://schemas.openxmlformats.org/officeDocument/2006/relationships/image" Target="../media/image23.png"/><Relationship Id="rId7" Type="http://schemas.openxmlformats.org/officeDocument/2006/relationships/image" Target="../media/image15.gif"/><Relationship Id="rId12" Type="http://schemas.openxmlformats.org/officeDocument/2006/relationships/image" Target="../media/image18.png"/><Relationship Id="rId17" Type="http://schemas.openxmlformats.org/officeDocument/2006/relationships/slide" Target="slide9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11" Type="http://schemas.openxmlformats.org/officeDocument/2006/relationships/slide" Target="slide4.xml"/><Relationship Id="rId5" Type="http://schemas.openxmlformats.org/officeDocument/2006/relationships/image" Target="../media/image13.gif"/><Relationship Id="rId15" Type="http://schemas.openxmlformats.org/officeDocument/2006/relationships/slide" Target="slide8.xml"/><Relationship Id="rId10" Type="http://schemas.openxmlformats.org/officeDocument/2006/relationships/image" Target="../media/image17.png"/><Relationship Id="rId19" Type="http://schemas.openxmlformats.org/officeDocument/2006/relationships/slide" Target="slide7.xml"/><Relationship Id="rId4" Type="http://schemas.openxmlformats.org/officeDocument/2006/relationships/image" Target="../media/image12.gif"/><Relationship Id="rId9" Type="http://schemas.openxmlformats.org/officeDocument/2006/relationships/slide" Target="slide6.xml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B47DAA0-327B-440D-ACB1-4EE2E19885B6}"/>
              </a:ext>
            </a:extLst>
          </p:cNvPr>
          <p:cNvSpPr txBox="1"/>
          <p:nvPr/>
        </p:nvSpPr>
        <p:spPr>
          <a:xfrm>
            <a:off x="1221376" y="632758"/>
            <a:ext cx="68187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2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haroni" panose="02010803020104030203" pitchFamily="2" charset="-79"/>
              </a:rPr>
              <a:t>LỚP 1</a:t>
            </a:r>
          </a:p>
          <a:p>
            <a:pPr algn="ctr" defTabSz="685800">
              <a:buClrTx/>
            </a:pPr>
            <a:r>
              <a:rPr lang="en-US" sz="2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haroni" panose="02010803020104030203" pitchFamily="2" charset="-79"/>
              </a:rPr>
              <a:t>HOẠT ĐỘNG </a:t>
            </a:r>
          </a:p>
          <a:p>
            <a:pPr algn="ctr" defTabSz="685800">
              <a:buClrTx/>
            </a:pPr>
            <a:r>
              <a:rPr lang="en-US" sz="2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haroni" panose="02010803020104030203" pitchFamily="2" charset="-79"/>
              </a:rPr>
              <a:t>TRẢI NGHIỆM SÁNG TẠO</a:t>
            </a:r>
            <a:endParaRPr lang="en-US" sz="28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defTabSz="685800">
              <a:buClrTx/>
            </a:pPr>
            <a:endParaRPr lang="en-US" sz="28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3B6ADF-A6DD-4A0A-A4D9-9B8EE49432BD}"/>
              </a:ext>
            </a:extLst>
          </p:cNvPr>
          <p:cNvSpPr/>
          <p:nvPr/>
        </p:nvSpPr>
        <p:spPr>
          <a:xfrm>
            <a:off x="946763" y="2196850"/>
            <a:ext cx="7367937" cy="131574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numCol="1">
            <a:prstTxWarp prst="textInflate">
              <a:avLst/>
            </a:prstTxWarp>
            <a:spAutoFit/>
          </a:bodyPr>
          <a:lstStyle/>
          <a:p>
            <a:pPr algn="ctr" defTabSz="685800">
              <a:buClrTx/>
            </a:pPr>
            <a:r>
              <a:rPr lang="en-US" sz="4050" b="1" kern="120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NHIỆT LIỆT CHÀO MỪNG</a:t>
            </a:r>
          </a:p>
          <a:p>
            <a:pPr algn="ctr" defTabSz="685800">
              <a:buClrTx/>
            </a:pPr>
            <a:r>
              <a:rPr lang="en-US" sz="4050" b="1" kern="120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THẦY CÔ VÀ CÁC BẠN HỌC SINH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9662F5B-3A23-40B0-A6DB-0060AD639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14" y="3690880"/>
            <a:ext cx="773685" cy="7736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B95E9CC-B651-4560-8090-71705BA7C6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011" y="3690880"/>
            <a:ext cx="747526" cy="74752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0ADF60B-42EF-4D9A-A94E-3794242E6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464" y="3690880"/>
            <a:ext cx="773685" cy="77368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9BEB2E4-2538-4F11-BE0D-8D9A94ECEB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108" y="3717039"/>
            <a:ext cx="747526" cy="74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2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ũi tên: Hình ngũ giác 3">
            <a:extLst>
              <a:ext uri="{FF2B5EF4-FFF2-40B4-BE49-F238E27FC236}">
                <a16:creationId xmlns:a16="http://schemas.microsoft.com/office/drawing/2014/main" id="{60F61CBF-0F6C-4FAA-A25F-5702EC591BB4}"/>
              </a:ext>
            </a:extLst>
          </p:cNvPr>
          <p:cNvSpPr/>
          <p:nvPr/>
        </p:nvSpPr>
        <p:spPr>
          <a:xfrm>
            <a:off x="533989" y="1231928"/>
            <a:ext cx="3361966" cy="845648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Cả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nhà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đang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cùng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nhau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chúc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mừng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sinh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nhật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bà</a:t>
            </a: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Mũi tên: Phải 5">
            <a:extLst>
              <a:ext uri="{FF2B5EF4-FFF2-40B4-BE49-F238E27FC236}">
                <a16:creationId xmlns:a16="http://schemas.microsoft.com/office/drawing/2014/main" id="{4D18A98A-8DB8-41BB-A1AA-71FAE37CE2CD}"/>
              </a:ext>
            </a:extLst>
          </p:cNvPr>
          <p:cNvSpPr/>
          <p:nvPr/>
        </p:nvSpPr>
        <p:spPr>
          <a:xfrm>
            <a:off x="174045" y="2462320"/>
            <a:ext cx="516397" cy="2188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5110394-B6A9-44B1-86B0-5972BA6BF4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38" t="4229" r="2051"/>
          <a:stretch/>
        </p:blipFill>
        <p:spPr bwMode="auto">
          <a:xfrm>
            <a:off x="3895955" y="547290"/>
            <a:ext cx="5248045" cy="409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EC693E92-684A-477D-866D-1667FFB8AF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4527" b="83564"/>
          <a:stretch/>
        </p:blipFill>
        <p:spPr>
          <a:xfrm>
            <a:off x="-325577" y="152745"/>
            <a:ext cx="1515642" cy="668940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E039355E-43BF-47B8-AFD5-AD8A1332BB93}"/>
              </a:ext>
            </a:extLst>
          </p:cNvPr>
          <p:cNvSpPr txBox="1"/>
          <p:nvPr/>
        </p:nvSpPr>
        <p:spPr>
          <a:xfrm>
            <a:off x="361084" y="2538480"/>
            <a:ext cx="38642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Sẽ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hát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và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dành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những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lời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chúc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tốt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đẹp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cho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bà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35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7" name="Google Shape;8597;p67"/>
          <p:cNvSpPr/>
          <p:nvPr/>
        </p:nvSpPr>
        <p:spPr>
          <a:xfrm>
            <a:off x="408659" y="1128680"/>
            <a:ext cx="4711967" cy="1431347"/>
          </a:xfrm>
          <a:custGeom>
            <a:avLst/>
            <a:gdLst/>
            <a:ahLst/>
            <a:cxnLst/>
            <a:rect l="l" t="t" r="r" b="b"/>
            <a:pathLst>
              <a:path w="31923" h="19070" extrusionOk="0">
                <a:moveTo>
                  <a:pt x="22575" y="1"/>
                </a:moveTo>
                <a:cubicBezTo>
                  <a:pt x="13530" y="1"/>
                  <a:pt x="1" y="23"/>
                  <a:pt x="1" y="23"/>
                </a:cubicBezTo>
                <a:lnTo>
                  <a:pt x="1" y="19070"/>
                </a:lnTo>
                <a:lnTo>
                  <a:pt x="30441" y="19070"/>
                </a:lnTo>
                <a:cubicBezTo>
                  <a:pt x="30441" y="18835"/>
                  <a:pt x="30466" y="18600"/>
                  <a:pt x="30515" y="18366"/>
                </a:cubicBezTo>
                <a:cubicBezTo>
                  <a:pt x="30601" y="18057"/>
                  <a:pt x="30787" y="17502"/>
                  <a:pt x="30762" y="17267"/>
                </a:cubicBezTo>
                <a:cubicBezTo>
                  <a:pt x="30737" y="17033"/>
                  <a:pt x="30638" y="16971"/>
                  <a:pt x="30614" y="16798"/>
                </a:cubicBezTo>
                <a:cubicBezTo>
                  <a:pt x="30589" y="16638"/>
                  <a:pt x="30638" y="16317"/>
                  <a:pt x="30589" y="16033"/>
                </a:cubicBezTo>
                <a:cubicBezTo>
                  <a:pt x="30552" y="15749"/>
                  <a:pt x="30256" y="15663"/>
                  <a:pt x="30379" y="15576"/>
                </a:cubicBezTo>
                <a:cubicBezTo>
                  <a:pt x="30515" y="15502"/>
                  <a:pt x="30552" y="15626"/>
                  <a:pt x="30552" y="15342"/>
                </a:cubicBezTo>
                <a:cubicBezTo>
                  <a:pt x="30552" y="15070"/>
                  <a:pt x="30466" y="15070"/>
                  <a:pt x="30527" y="14527"/>
                </a:cubicBezTo>
                <a:cubicBezTo>
                  <a:pt x="30589" y="13996"/>
                  <a:pt x="30700" y="13626"/>
                  <a:pt x="30836" y="13515"/>
                </a:cubicBezTo>
                <a:cubicBezTo>
                  <a:pt x="30959" y="13416"/>
                  <a:pt x="31478" y="12182"/>
                  <a:pt x="31391" y="10997"/>
                </a:cubicBezTo>
                <a:cubicBezTo>
                  <a:pt x="31305" y="9824"/>
                  <a:pt x="31182" y="9392"/>
                  <a:pt x="31182" y="9392"/>
                </a:cubicBezTo>
                <a:cubicBezTo>
                  <a:pt x="31182" y="9392"/>
                  <a:pt x="31157" y="8293"/>
                  <a:pt x="31157" y="8182"/>
                </a:cubicBezTo>
                <a:cubicBezTo>
                  <a:pt x="31120" y="8022"/>
                  <a:pt x="31070" y="7861"/>
                  <a:pt x="30996" y="7713"/>
                </a:cubicBezTo>
                <a:cubicBezTo>
                  <a:pt x="31058" y="7602"/>
                  <a:pt x="31107" y="7491"/>
                  <a:pt x="31132" y="7368"/>
                </a:cubicBezTo>
                <a:cubicBezTo>
                  <a:pt x="31132" y="7281"/>
                  <a:pt x="31021" y="6578"/>
                  <a:pt x="31021" y="6578"/>
                </a:cubicBezTo>
                <a:cubicBezTo>
                  <a:pt x="31083" y="5738"/>
                  <a:pt x="31256" y="4923"/>
                  <a:pt x="31564" y="4146"/>
                </a:cubicBezTo>
                <a:cubicBezTo>
                  <a:pt x="31564" y="4146"/>
                  <a:pt x="31663" y="4084"/>
                  <a:pt x="31478" y="3627"/>
                </a:cubicBezTo>
                <a:cubicBezTo>
                  <a:pt x="31317" y="3282"/>
                  <a:pt x="31256" y="2899"/>
                  <a:pt x="31305" y="2516"/>
                </a:cubicBezTo>
                <a:cubicBezTo>
                  <a:pt x="31342" y="2257"/>
                  <a:pt x="31503" y="2208"/>
                  <a:pt x="31601" y="1825"/>
                </a:cubicBezTo>
                <a:cubicBezTo>
                  <a:pt x="31663" y="1652"/>
                  <a:pt x="31700" y="1479"/>
                  <a:pt x="31712" y="1307"/>
                </a:cubicBezTo>
                <a:cubicBezTo>
                  <a:pt x="31712" y="1301"/>
                  <a:pt x="31710" y="1298"/>
                  <a:pt x="31705" y="1298"/>
                </a:cubicBezTo>
                <a:cubicBezTo>
                  <a:pt x="31681" y="1298"/>
                  <a:pt x="31612" y="1354"/>
                  <a:pt x="31581" y="1354"/>
                </a:cubicBezTo>
                <a:cubicBezTo>
                  <a:pt x="31551" y="1354"/>
                  <a:pt x="31555" y="1304"/>
                  <a:pt x="31663" y="1109"/>
                </a:cubicBezTo>
                <a:cubicBezTo>
                  <a:pt x="31922" y="677"/>
                  <a:pt x="31095" y="702"/>
                  <a:pt x="30935" y="369"/>
                </a:cubicBezTo>
                <a:cubicBezTo>
                  <a:pt x="30885" y="171"/>
                  <a:pt x="30725" y="48"/>
                  <a:pt x="30527" y="23"/>
                </a:cubicBezTo>
                <a:cubicBezTo>
                  <a:pt x="30499" y="6"/>
                  <a:pt x="27097" y="1"/>
                  <a:pt x="22575" y="1"/>
                </a:cubicBezTo>
                <a:close/>
              </a:path>
            </a:pathLst>
          </a:custGeom>
          <a:solidFill>
            <a:srgbClr val="FFD400">
              <a:alpha val="1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00" name="Google Shape;8600;p67"/>
          <p:cNvSpPr/>
          <p:nvPr/>
        </p:nvSpPr>
        <p:spPr>
          <a:xfrm>
            <a:off x="399534" y="2804759"/>
            <a:ext cx="5049166" cy="1431339"/>
          </a:xfrm>
          <a:custGeom>
            <a:avLst/>
            <a:gdLst/>
            <a:ahLst/>
            <a:cxnLst/>
            <a:rect l="l" t="t" r="r" b="b"/>
            <a:pathLst>
              <a:path w="31885" h="19110" extrusionOk="0">
                <a:moveTo>
                  <a:pt x="0" y="50"/>
                </a:moveTo>
                <a:cubicBezTo>
                  <a:pt x="0" y="50"/>
                  <a:pt x="30416" y="1"/>
                  <a:pt x="30502" y="50"/>
                </a:cubicBezTo>
                <a:cubicBezTo>
                  <a:pt x="30700" y="75"/>
                  <a:pt x="30848" y="198"/>
                  <a:pt x="30910" y="384"/>
                </a:cubicBezTo>
                <a:cubicBezTo>
                  <a:pt x="31058" y="729"/>
                  <a:pt x="31885" y="692"/>
                  <a:pt x="31626" y="1137"/>
                </a:cubicBezTo>
                <a:cubicBezTo>
                  <a:pt x="31379" y="1593"/>
                  <a:pt x="31675" y="1272"/>
                  <a:pt x="31675" y="1334"/>
                </a:cubicBezTo>
                <a:cubicBezTo>
                  <a:pt x="31663" y="1507"/>
                  <a:pt x="31626" y="1680"/>
                  <a:pt x="31564" y="1852"/>
                </a:cubicBezTo>
                <a:cubicBezTo>
                  <a:pt x="31453" y="2235"/>
                  <a:pt x="31305" y="2285"/>
                  <a:pt x="31255" y="2544"/>
                </a:cubicBezTo>
                <a:cubicBezTo>
                  <a:pt x="31218" y="2914"/>
                  <a:pt x="31268" y="3309"/>
                  <a:pt x="31428" y="3655"/>
                </a:cubicBezTo>
                <a:cubicBezTo>
                  <a:pt x="31626" y="4111"/>
                  <a:pt x="31515" y="4173"/>
                  <a:pt x="31515" y="4173"/>
                </a:cubicBezTo>
                <a:cubicBezTo>
                  <a:pt x="31218" y="4951"/>
                  <a:pt x="31033" y="5765"/>
                  <a:pt x="30984" y="6605"/>
                </a:cubicBezTo>
                <a:cubicBezTo>
                  <a:pt x="30984" y="6605"/>
                  <a:pt x="31082" y="7308"/>
                  <a:pt x="31082" y="7395"/>
                </a:cubicBezTo>
                <a:cubicBezTo>
                  <a:pt x="31058" y="7518"/>
                  <a:pt x="31021" y="7629"/>
                  <a:pt x="30959" y="7741"/>
                </a:cubicBezTo>
                <a:cubicBezTo>
                  <a:pt x="31021" y="7889"/>
                  <a:pt x="31082" y="8049"/>
                  <a:pt x="31107" y="8210"/>
                </a:cubicBezTo>
                <a:cubicBezTo>
                  <a:pt x="31107" y="8321"/>
                  <a:pt x="31132" y="9419"/>
                  <a:pt x="31132" y="9419"/>
                </a:cubicBezTo>
                <a:cubicBezTo>
                  <a:pt x="31132" y="9419"/>
                  <a:pt x="31268" y="9851"/>
                  <a:pt x="31354" y="11024"/>
                </a:cubicBezTo>
                <a:cubicBezTo>
                  <a:pt x="31440" y="12209"/>
                  <a:pt x="30922" y="13431"/>
                  <a:pt x="30786" y="13542"/>
                </a:cubicBezTo>
                <a:cubicBezTo>
                  <a:pt x="30663" y="13653"/>
                  <a:pt x="30552" y="14011"/>
                  <a:pt x="30490" y="14554"/>
                </a:cubicBezTo>
                <a:cubicBezTo>
                  <a:pt x="30428" y="15085"/>
                  <a:pt x="30515" y="15098"/>
                  <a:pt x="30515" y="15369"/>
                </a:cubicBezTo>
                <a:cubicBezTo>
                  <a:pt x="30515" y="15653"/>
                  <a:pt x="30465" y="15530"/>
                  <a:pt x="30342" y="15604"/>
                </a:cubicBezTo>
                <a:cubicBezTo>
                  <a:pt x="30206" y="15690"/>
                  <a:pt x="30515" y="15776"/>
                  <a:pt x="30552" y="16060"/>
                </a:cubicBezTo>
                <a:cubicBezTo>
                  <a:pt x="30601" y="16344"/>
                  <a:pt x="30552" y="16665"/>
                  <a:pt x="30576" y="16826"/>
                </a:cubicBezTo>
                <a:cubicBezTo>
                  <a:pt x="30601" y="16998"/>
                  <a:pt x="30687" y="17060"/>
                  <a:pt x="30712" y="17295"/>
                </a:cubicBezTo>
                <a:cubicBezTo>
                  <a:pt x="30749" y="17529"/>
                  <a:pt x="30564" y="18085"/>
                  <a:pt x="30478" y="18406"/>
                </a:cubicBezTo>
                <a:cubicBezTo>
                  <a:pt x="30416" y="18640"/>
                  <a:pt x="30391" y="18875"/>
                  <a:pt x="30404" y="19109"/>
                </a:cubicBezTo>
                <a:lnTo>
                  <a:pt x="0" y="19109"/>
                </a:lnTo>
                <a:close/>
              </a:path>
            </a:pathLst>
          </a:custGeom>
          <a:solidFill>
            <a:schemeClr val="accent4">
              <a:alpha val="334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4" name="Google Shape;8604;p67"/>
          <p:cNvSpPr txBox="1"/>
          <p:nvPr/>
        </p:nvSpPr>
        <p:spPr>
          <a:xfrm>
            <a:off x="399534" y="3218094"/>
            <a:ext cx="1018059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dirty="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rPr>
              <a:t>02</a:t>
            </a:r>
            <a:endParaRPr sz="4500" b="1" dirty="0">
              <a:solidFill>
                <a:schemeClr val="accent3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8607" name="Google Shape;8607;p67"/>
          <p:cNvSpPr txBox="1"/>
          <p:nvPr/>
        </p:nvSpPr>
        <p:spPr>
          <a:xfrm>
            <a:off x="276776" y="1572637"/>
            <a:ext cx="1018059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dirty="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rPr>
              <a:t>01</a:t>
            </a:r>
            <a:endParaRPr sz="4500" b="1" dirty="0">
              <a:solidFill>
                <a:schemeClr val="accent3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grpSp>
        <p:nvGrpSpPr>
          <p:cNvPr id="8614" name="Google Shape;8614;p67"/>
          <p:cNvGrpSpPr/>
          <p:nvPr/>
        </p:nvGrpSpPr>
        <p:grpSpPr>
          <a:xfrm>
            <a:off x="1378972" y="967080"/>
            <a:ext cx="355681" cy="354977"/>
            <a:chOff x="4410115" y="1356796"/>
            <a:chExt cx="355681" cy="354977"/>
          </a:xfrm>
        </p:grpSpPr>
        <p:sp>
          <p:nvSpPr>
            <p:cNvPr id="8615" name="Google Shape;8615;p67"/>
            <p:cNvSpPr/>
            <p:nvPr/>
          </p:nvSpPr>
          <p:spPr>
            <a:xfrm>
              <a:off x="4420422" y="1356796"/>
              <a:ext cx="345374" cy="351008"/>
            </a:xfrm>
            <a:custGeom>
              <a:avLst/>
              <a:gdLst/>
              <a:ahLst/>
              <a:cxnLst/>
              <a:rect l="l" t="t" r="r" b="b"/>
              <a:pathLst>
                <a:path w="5395" h="5483" extrusionOk="0">
                  <a:moveTo>
                    <a:pt x="904" y="1"/>
                  </a:moveTo>
                  <a:cubicBezTo>
                    <a:pt x="694" y="1"/>
                    <a:pt x="496" y="89"/>
                    <a:pt x="321" y="269"/>
                  </a:cubicBezTo>
                  <a:cubicBezTo>
                    <a:pt x="37" y="553"/>
                    <a:pt x="0" y="1010"/>
                    <a:pt x="235" y="1331"/>
                  </a:cubicBezTo>
                  <a:lnTo>
                    <a:pt x="1395" y="2491"/>
                  </a:lnTo>
                  <a:lnTo>
                    <a:pt x="1580" y="2306"/>
                  </a:lnTo>
                  <a:lnTo>
                    <a:pt x="445" y="1170"/>
                  </a:lnTo>
                  <a:cubicBezTo>
                    <a:pt x="296" y="948"/>
                    <a:pt x="321" y="639"/>
                    <a:pt x="506" y="454"/>
                  </a:cubicBezTo>
                  <a:cubicBezTo>
                    <a:pt x="628" y="327"/>
                    <a:pt x="763" y="264"/>
                    <a:pt x="909" y="264"/>
                  </a:cubicBezTo>
                  <a:cubicBezTo>
                    <a:pt x="1104" y="264"/>
                    <a:pt x="1317" y="377"/>
                    <a:pt x="1543" y="602"/>
                  </a:cubicBezTo>
                  <a:lnTo>
                    <a:pt x="4901" y="3972"/>
                  </a:lnTo>
                  <a:lnTo>
                    <a:pt x="4913" y="3985"/>
                  </a:lnTo>
                  <a:cubicBezTo>
                    <a:pt x="5036" y="4083"/>
                    <a:pt x="5111" y="4244"/>
                    <a:pt x="5135" y="4404"/>
                  </a:cubicBezTo>
                  <a:cubicBezTo>
                    <a:pt x="5123" y="4614"/>
                    <a:pt x="5036" y="4812"/>
                    <a:pt x="4876" y="4948"/>
                  </a:cubicBezTo>
                  <a:cubicBezTo>
                    <a:pt x="4684" y="5135"/>
                    <a:pt x="4503" y="5221"/>
                    <a:pt x="4317" y="5221"/>
                  </a:cubicBezTo>
                  <a:cubicBezTo>
                    <a:pt x="3991" y="5221"/>
                    <a:pt x="3650" y="4956"/>
                    <a:pt x="3210" y="4515"/>
                  </a:cubicBezTo>
                  <a:lnTo>
                    <a:pt x="1235" y="2540"/>
                  </a:lnTo>
                  <a:cubicBezTo>
                    <a:pt x="1210" y="2516"/>
                    <a:pt x="1176" y="2503"/>
                    <a:pt x="1142" y="2503"/>
                  </a:cubicBezTo>
                  <a:cubicBezTo>
                    <a:pt x="1108" y="2503"/>
                    <a:pt x="1074" y="2516"/>
                    <a:pt x="1049" y="2540"/>
                  </a:cubicBezTo>
                  <a:cubicBezTo>
                    <a:pt x="1000" y="2590"/>
                    <a:pt x="1000" y="2676"/>
                    <a:pt x="1049" y="2726"/>
                  </a:cubicBezTo>
                  <a:lnTo>
                    <a:pt x="3024" y="4701"/>
                  </a:lnTo>
                  <a:cubicBezTo>
                    <a:pt x="3337" y="5022"/>
                    <a:pt x="3801" y="5482"/>
                    <a:pt x="4320" y="5482"/>
                  </a:cubicBezTo>
                  <a:cubicBezTo>
                    <a:pt x="4558" y="5482"/>
                    <a:pt x="4809" y="5385"/>
                    <a:pt x="5061" y="5133"/>
                  </a:cubicBezTo>
                  <a:cubicBezTo>
                    <a:pt x="5271" y="4948"/>
                    <a:pt x="5394" y="4676"/>
                    <a:pt x="5394" y="4392"/>
                  </a:cubicBezTo>
                  <a:cubicBezTo>
                    <a:pt x="5382" y="4145"/>
                    <a:pt x="5271" y="3935"/>
                    <a:pt x="5086" y="3775"/>
                  </a:cubicBezTo>
                  <a:lnTo>
                    <a:pt x="1728" y="417"/>
                  </a:lnTo>
                  <a:cubicBezTo>
                    <a:pt x="1453" y="142"/>
                    <a:pt x="1170" y="1"/>
                    <a:pt x="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6" name="Google Shape;8616;p67"/>
            <p:cNvSpPr/>
            <p:nvPr/>
          </p:nvSpPr>
          <p:spPr>
            <a:xfrm>
              <a:off x="4410115" y="1360381"/>
              <a:ext cx="345374" cy="351392"/>
            </a:xfrm>
            <a:custGeom>
              <a:avLst/>
              <a:gdLst/>
              <a:ahLst/>
              <a:cxnLst/>
              <a:rect l="l" t="t" r="r" b="b"/>
              <a:pathLst>
                <a:path w="5395" h="5489" extrusionOk="0">
                  <a:moveTo>
                    <a:pt x="898" y="0"/>
                  </a:moveTo>
                  <a:cubicBezTo>
                    <a:pt x="688" y="0"/>
                    <a:pt x="489" y="88"/>
                    <a:pt x="309" y="263"/>
                  </a:cubicBezTo>
                  <a:cubicBezTo>
                    <a:pt x="25" y="559"/>
                    <a:pt x="1" y="1003"/>
                    <a:pt x="235" y="1336"/>
                  </a:cubicBezTo>
                  <a:lnTo>
                    <a:pt x="1396" y="2484"/>
                  </a:lnTo>
                  <a:lnTo>
                    <a:pt x="1581" y="2299"/>
                  </a:lnTo>
                  <a:lnTo>
                    <a:pt x="457" y="1176"/>
                  </a:lnTo>
                  <a:cubicBezTo>
                    <a:pt x="297" y="954"/>
                    <a:pt x="322" y="658"/>
                    <a:pt x="507" y="460"/>
                  </a:cubicBezTo>
                  <a:cubicBezTo>
                    <a:pt x="634" y="333"/>
                    <a:pt x="770" y="270"/>
                    <a:pt x="915" y="270"/>
                  </a:cubicBezTo>
                  <a:cubicBezTo>
                    <a:pt x="1108" y="270"/>
                    <a:pt x="1318" y="382"/>
                    <a:pt x="1544" y="608"/>
                  </a:cubicBezTo>
                  <a:lnTo>
                    <a:pt x="4914" y="3978"/>
                  </a:lnTo>
                  <a:lnTo>
                    <a:pt x="4914" y="3990"/>
                  </a:lnTo>
                  <a:cubicBezTo>
                    <a:pt x="5037" y="4089"/>
                    <a:pt x="5123" y="4250"/>
                    <a:pt x="5136" y="4410"/>
                  </a:cubicBezTo>
                  <a:cubicBezTo>
                    <a:pt x="5136" y="4620"/>
                    <a:pt x="5037" y="4817"/>
                    <a:pt x="4877" y="4953"/>
                  </a:cubicBezTo>
                  <a:cubicBezTo>
                    <a:pt x="4689" y="5141"/>
                    <a:pt x="4510" y="5227"/>
                    <a:pt x="4326" y="5227"/>
                  </a:cubicBezTo>
                  <a:cubicBezTo>
                    <a:pt x="4002" y="5227"/>
                    <a:pt x="3659" y="4962"/>
                    <a:pt x="3210" y="4521"/>
                  </a:cubicBezTo>
                  <a:lnTo>
                    <a:pt x="1235" y="2546"/>
                  </a:lnTo>
                  <a:cubicBezTo>
                    <a:pt x="1210" y="2521"/>
                    <a:pt x="1176" y="2509"/>
                    <a:pt x="1143" y="2509"/>
                  </a:cubicBezTo>
                  <a:cubicBezTo>
                    <a:pt x="1109" y="2509"/>
                    <a:pt x="1075" y="2521"/>
                    <a:pt x="1050" y="2546"/>
                  </a:cubicBezTo>
                  <a:cubicBezTo>
                    <a:pt x="1001" y="2596"/>
                    <a:pt x="1001" y="2682"/>
                    <a:pt x="1050" y="2731"/>
                  </a:cubicBezTo>
                  <a:lnTo>
                    <a:pt x="3025" y="4706"/>
                  </a:lnTo>
                  <a:cubicBezTo>
                    <a:pt x="3346" y="5028"/>
                    <a:pt x="3807" y="5488"/>
                    <a:pt x="4323" y="5488"/>
                  </a:cubicBezTo>
                  <a:cubicBezTo>
                    <a:pt x="4560" y="5488"/>
                    <a:pt x="4809" y="5391"/>
                    <a:pt x="5062" y="5138"/>
                  </a:cubicBezTo>
                  <a:cubicBezTo>
                    <a:pt x="5284" y="4941"/>
                    <a:pt x="5395" y="4669"/>
                    <a:pt x="5395" y="4385"/>
                  </a:cubicBezTo>
                  <a:cubicBezTo>
                    <a:pt x="5370" y="4151"/>
                    <a:pt x="5259" y="3929"/>
                    <a:pt x="5086" y="3781"/>
                  </a:cubicBezTo>
                  <a:lnTo>
                    <a:pt x="1729" y="423"/>
                  </a:lnTo>
                  <a:cubicBezTo>
                    <a:pt x="1446" y="140"/>
                    <a:pt x="1164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20" name="Google Shape;8620;p67"/>
          <p:cNvGrpSpPr/>
          <p:nvPr/>
        </p:nvGrpSpPr>
        <p:grpSpPr>
          <a:xfrm>
            <a:off x="1389279" y="2607704"/>
            <a:ext cx="356261" cy="354977"/>
            <a:chOff x="4212790" y="3026909"/>
            <a:chExt cx="355681" cy="354977"/>
          </a:xfrm>
        </p:grpSpPr>
        <p:sp>
          <p:nvSpPr>
            <p:cNvPr id="8621" name="Google Shape;8621;p67"/>
            <p:cNvSpPr/>
            <p:nvPr/>
          </p:nvSpPr>
          <p:spPr>
            <a:xfrm>
              <a:off x="4223097" y="3026909"/>
              <a:ext cx="345374" cy="351008"/>
            </a:xfrm>
            <a:custGeom>
              <a:avLst/>
              <a:gdLst/>
              <a:ahLst/>
              <a:cxnLst/>
              <a:rect l="l" t="t" r="r" b="b"/>
              <a:pathLst>
                <a:path w="5395" h="5483" extrusionOk="0">
                  <a:moveTo>
                    <a:pt x="904" y="1"/>
                  </a:moveTo>
                  <a:cubicBezTo>
                    <a:pt x="694" y="1"/>
                    <a:pt x="496" y="89"/>
                    <a:pt x="321" y="269"/>
                  </a:cubicBezTo>
                  <a:cubicBezTo>
                    <a:pt x="37" y="553"/>
                    <a:pt x="0" y="1010"/>
                    <a:pt x="235" y="1331"/>
                  </a:cubicBezTo>
                  <a:lnTo>
                    <a:pt x="1395" y="2491"/>
                  </a:lnTo>
                  <a:lnTo>
                    <a:pt x="1580" y="2306"/>
                  </a:lnTo>
                  <a:lnTo>
                    <a:pt x="445" y="1170"/>
                  </a:lnTo>
                  <a:cubicBezTo>
                    <a:pt x="296" y="948"/>
                    <a:pt x="321" y="639"/>
                    <a:pt x="506" y="454"/>
                  </a:cubicBezTo>
                  <a:cubicBezTo>
                    <a:pt x="628" y="327"/>
                    <a:pt x="763" y="264"/>
                    <a:pt x="909" y="264"/>
                  </a:cubicBezTo>
                  <a:cubicBezTo>
                    <a:pt x="1104" y="264"/>
                    <a:pt x="1317" y="377"/>
                    <a:pt x="1543" y="602"/>
                  </a:cubicBezTo>
                  <a:lnTo>
                    <a:pt x="4901" y="3972"/>
                  </a:lnTo>
                  <a:lnTo>
                    <a:pt x="4913" y="3985"/>
                  </a:lnTo>
                  <a:cubicBezTo>
                    <a:pt x="5036" y="4083"/>
                    <a:pt x="5111" y="4244"/>
                    <a:pt x="5135" y="4404"/>
                  </a:cubicBezTo>
                  <a:cubicBezTo>
                    <a:pt x="5123" y="4614"/>
                    <a:pt x="5036" y="4812"/>
                    <a:pt x="4876" y="4948"/>
                  </a:cubicBezTo>
                  <a:cubicBezTo>
                    <a:pt x="4684" y="5135"/>
                    <a:pt x="4503" y="5221"/>
                    <a:pt x="4317" y="5221"/>
                  </a:cubicBezTo>
                  <a:cubicBezTo>
                    <a:pt x="3991" y="5221"/>
                    <a:pt x="3650" y="4956"/>
                    <a:pt x="3210" y="4515"/>
                  </a:cubicBezTo>
                  <a:lnTo>
                    <a:pt x="1235" y="2540"/>
                  </a:lnTo>
                  <a:cubicBezTo>
                    <a:pt x="1210" y="2516"/>
                    <a:pt x="1176" y="2503"/>
                    <a:pt x="1142" y="2503"/>
                  </a:cubicBezTo>
                  <a:cubicBezTo>
                    <a:pt x="1108" y="2503"/>
                    <a:pt x="1074" y="2516"/>
                    <a:pt x="1049" y="2540"/>
                  </a:cubicBezTo>
                  <a:cubicBezTo>
                    <a:pt x="1000" y="2590"/>
                    <a:pt x="1000" y="2676"/>
                    <a:pt x="1049" y="2726"/>
                  </a:cubicBezTo>
                  <a:lnTo>
                    <a:pt x="3024" y="4701"/>
                  </a:lnTo>
                  <a:cubicBezTo>
                    <a:pt x="3337" y="5022"/>
                    <a:pt x="3801" y="5482"/>
                    <a:pt x="4320" y="5482"/>
                  </a:cubicBezTo>
                  <a:cubicBezTo>
                    <a:pt x="4558" y="5482"/>
                    <a:pt x="4809" y="5385"/>
                    <a:pt x="5061" y="5133"/>
                  </a:cubicBezTo>
                  <a:cubicBezTo>
                    <a:pt x="5271" y="4948"/>
                    <a:pt x="5394" y="4676"/>
                    <a:pt x="5394" y="4392"/>
                  </a:cubicBezTo>
                  <a:cubicBezTo>
                    <a:pt x="5382" y="4145"/>
                    <a:pt x="5271" y="3935"/>
                    <a:pt x="5086" y="3775"/>
                  </a:cubicBezTo>
                  <a:lnTo>
                    <a:pt x="1728" y="417"/>
                  </a:lnTo>
                  <a:cubicBezTo>
                    <a:pt x="1453" y="142"/>
                    <a:pt x="1170" y="1"/>
                    <a:pt x="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2" name="Google Shape;8622;p67"/>
            <p:cNvSpPr/>
            <p:nvPr/>
          </p:nvSpPr>
          <p:spPr>
            <a:xfrm>
              <a:off x="4212790" y="3030494"/>
              <a:ext cx="345374" cy="351392"/>
            </a:xfrm>
            <a:custGeom>
              <a:avLst/>
              <a:gdLst/>
              <a:ahLst/>
              <a:cxnLst/>
              <a:rect l="l" t="t" r="r" b="b"/>
              <a:pathLst>
                <a:path w="5395" h="5489" extrusionOk="0">
                  <a:moveTo>
                    <a:pt x="898" y="0"/>
                  </a:moveTo>
                  <a:cubicBezTo>
                    <a:pt x="688" y="0"/>
                    <a:pt x="489" y="88"/>
                    <a:pt x="309" y="263"/>
                  </a:cubicBezTo>
                  <a:cubicBezTo>
                    <a:pt x="25" y="559"/>
                    <a:pt x="1" y="1003"/>
                    <a:pt x="235" y="1336"/>
                  </a:cubicBezTo>
                  <a:lnTo>
                    <a:pt x="1396" y="2484"/>
                  </a:lnTo>
                  <a:lnTo>
                    <a:pt x="1581" y="2299"/>
                  </a:lnTo>
                  <a:lnTo>
                    <a:pt x="457" y="1176"/>
                  </a:lnTo>
                  <a:cubicBezTo>
                    <a:pt x="297" y="954"/>
                    <a:pt x="322" y="658"/>
                    <a:pt x="507" y="460"/>
                  </a:cubicBezTo>
                  <a:cubicBezTo>
                    <a:pt x="634" y="333"/>
                    <a:pt x="770" y="270"/>
                    <a:pt x="915" y="270"/>
                  </a:cubicBezTo>
                  <a:cubicBezTo>
                    <a:pt x="1108" y="270"/>
                    <a:pt x="1318" y="382"/>
                    <a:pt x="1544" y="608"/>
                  </a:cubicBezTo>
                  <a:lnTo>
                    <a:pt x="4914" y="3978"/>
                  </a:lnTo>
                  <a:lnTo>
                    <a:pt x="4914" y="3990"/>
                  </a:lnTo>
                  <a:cubicBezTo>
                    <a:pt x="5037" y="4089"/>
                    <a:pt x="5123" y="4250"/>
                    <a:pt x="5136" y="4410"/>
                  </a:cubicBezTo>
                  <a:cubicBezTo>
                    <a:pt x="5136" y="4620"/>
                    <a:pt x="5037" y="4817"/>
                    <a:pt x="4877" y="4953"/>
                  </a:cubicBezTo>
                  <a:cubicBezTo>
                    <a:pt x="4689" y="5141"/>
                    <a:pt x="4510" y="5227"/>
                    <a:pt x="4326" y="5227"/>
                  </a:cubicBezTo>
                  <a:cubicBezTo>
                    <a:pt x="4002" y="5227"/>
                    <a:pt x="3659" y="4962"/>
                    <a:pt x="3210" y="4521"/>
                  </a:cubicBezTo>
                  <a:lnTo>
                    <a:pt x="1235" y="2546"/>
                  </a:lnTo>
                  <a:cubicBezTo>
                    <a:pt x="1210" y="2521"/>
                    <a:pt x="1176" y="2509"/>
                    <a:pt x="1143" y="2509"/>
                  </a:cubicBezTo>
                  <a:cubicBezTo>
                    <a:pt x="1109" y="2509"/>
                    <a:pt x="1075" y="2521"/>
                    <a:pt x="1050" y="2546"/>
                  </a:cubicBezTo>
                  <a:cubicBezTo>
                    <a:pt x="1001" y="2596"/>
                    <a:pt x="1001" y="2682"/>
                    <a:pt x="1050" y="2731"/>
                  </a:cubicBezTo>
                  <a:lnTo>
                    <a:pt x="3025" y="4706"/>
                  </a:lnTo>
                  <a:cubicBezTo>
                    <a:pt x="3346" y="5028"/>
                    <a:pt x="3807" y="5488"/>
                    <a:pt x="4323" y="5488"/>
                  </a:cubicBezTo>
                  <a:cubicBezTo>
                    <a:pt x="4560" y="5488"/>
                    <a:pt x="4809" y="5391"/>
                    <a:pt x="5062" y="5138"/>
                  </a:cubicBezTo>
                  <a:cubicBezTo>
                    <a:pt x="5284" y="4941"/>
                    <a:pt x="5395" y="4669"/>
                    <a:pt x="5395" y="4385"/>
                  </a:cubicBezTo>
                  <a:cubicBezTo>
                    <a:pt x="5370" y="4151"/>
                    <a:pt x="5259" y="3929"/>
                    <a:pt x="5086" y="3781"/>
                  </a:cubicBezTo>
                  <a:lnTo>
                    <a:pt x="1729" y="423"/>
                  </a:lnTo>
                  <a:cubicBezTo>
                    <a:pt x="1446" y="140"/>
                    <a:pt x="1164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6" name="Google Shape;8666;p67"/>
          <p:cNvGrpSpPr/>
          <p:nvPr/>
        </p:nvGrpSpPr>
        <p:grpSpPr>
          <a:xfrm rot="-5400000" flipH="1">
            <a:off x="618037" y="1767681"/>
            <a:ext cx="1197789" cy="83058"/>
            <a:chOff x="3998100" y="4633825"/>
            <a:chExt cx="2329875" cy="175275"/>
          </a:xfrm>
        </p:grpSpPr>
        <p:sp>
          <p:nvSpPr>
            <p:cNvPr id="8667" name="Google Shape;8667;p67"/>
            <p:cNvSpPr/>
            <p:nvPr/>
          </p:nvSpPr>
          <p:spPr>
            <a:xfrm>
              <a:off x="4853875" y="4633825"/>
              <a:ext cx="1023725" cy="161150"/>
            </a:xfrm>
            <a:custGeom>
              <a:avLst/>
              <a:gdLst/>
              <a:ahLst/>
              <a:cxnLst/>
              <a:rect l="l" t="t" r="r" b="b"/>
              <a:pathLst>
                <a:path w="40949" h="6446" extrusionOk="0">
                  <a:moveTo>
                    <a:pt x="2449" y="524"/>
                  </a:moveTo>
                  <a:lnTo>
                    <a:pt x="2993" y="545"/>
                  </a:lnTo>
                  <a:cubicBezTo>
                    <a:pt x="3055" y="629"/>
                    <a:pt x="3097" y="629"/>
                    <a:pt x="3160" y="566"/>
                  </a:cubicBezTo>
                  <a:cubicBezTo>
                    <a:pt x="3641" y="503"/>
                    <a:pt x="4123" y="503"/>
                    <a:pt x="4583" y="587"/>
                  </a:cubicBezTo>
                  <a:cubicBezTo>
                    <a:pt x="4646" y="670"/>
                    <a:pt x="4667" y="775"/>
                    <a:pt x="4729" y="796"/>
                  </a:cubicBezTo>
                  <a:cubicBezTo>
                    <a:pt x="4897" y="838"/>
                    <a:pt x="4918" y="691"/>
                    <a:pt x="4939" y="587"/>
                  </a:cubicBezTo>
                  <a:cubicBezTo>
                    <a:pt x="5587" y="503"/>
                    <a:pt x="6257" y="503"/>
                    <a:pt x="6905" y="587"/>
                  </a:cubicBezTo>
                  <a:cubicBezTo>
                    <a:pt x="7261" y="984"/>
                    <a:pt x="7428" y="984"/>
                    <a:pt x="7784" y="587"/>
                  </a:cubicBezTo>
                  <a:cubicBezTo>
                    <a:pt x="8600" y="503"/>
                    <a:pt x="9437" y="503"/>
                    <a:pt x="10274" y="608"/>
                  </a:cubicBezTo>
                  <a:cubicBezTo>
                    <a:pt x="10316" y="670"/>
                    <a:pt x="10337" y="796"/>
                    <a:pt x="10400" y="817"/>
                  </a:cubicBezTo>
                  <a:cubicBezTo>
                    <a:pt x="10567" y="859"/>
                    <a:pt x="10588" y="712"/>
                    <a:pt x="10630" y="608"/>
                  </a:cubicBezTo>
                  <a:lnTo>
                    <a:pt x="10985" y="608"/>
                  </a:lnTo>
                  <a:cubicBezTo>
                    <a:pt x="11237" y="963"/>
                    <a:pt x="11278" y="963"/>
                    <a:pt x="11509" y="587"/>
                  </a:cubicBezTo>
                  <a:cubicBezTo>
                    <a:pt x="12157" y="524"/>
                    <a:pt x="12806" y="524"/>
                    <a:pt x="13454" y="587"/>
                  </a:cubicBezTo>
                  <a:cubicBezTo>
                    <a:pt x="13747" y="1005"/>
                    <a:pt x="13852" y="1005"/>
                    <a:pt x="14166" y="587"/>
                  </a:cubicBezTo>
                  <a:cubicBezTo>
                    <a:pt x="14752" y="524"/>
                    <a:pt x="15338" y="503"/>
                    <a:pt x="15944" y="545"/>
                  </a:cubicBezTo>
                  <a:cubicBezTo>
                    <a:pt x="16154" y="817"/>
                    <a:pt x="16488" y="712"/>
                    <a:pt x="16760" y="817"/>
                  </a:cubicBezTo>
                  <a:cubicBezTo>
                    <a:pt x="17032" y="942"/>
                    <a:pt x="17263" y="775"/>
                    <a:pt x="17346" y="461"/>
                  </a:cubicBezTo>
                  <a:cubicBezTo>
                    <a:pt x="18120" y="357"/>
                    <a:pt x="18895" y="315"/>
                    <a:pt x="19669" y="378"/>
                  </a:cubicBezTo>
                  <a:cubicBezTo>
                    <a:pt x="19711" y="419"/>
                    <a:pt x="19773" y="482"/>
                    <a:pt x="19815" y="482"/>
                  </a:cubicBezTo>
                  <a:cubicBezTo>
                    <a:pt x="21029" y="503"/>
                    <a:pt x="22221" y="503"/>
                    <a:pt x="23435" y="524"/>
                  </a:cubicBezTo>
                  <a:cubicBezTo>
                    <a:pt x="23602" y="524"/>
                    <a:pt x="23707" y="398"/>
                    <a:pt x="23728" y="252"/>
                  </a:cubicBezTo>
                  <a:cubicBezTo>
                    <a:pt x="24084" y="168"/>
                    <a:pt x="24439" y="168"/>
                    <a:pt x="24795" y="231"/>
                  </a:cubicBezTo>
                  <a:cubicBezTo>
                    <a:pt x="25025" y="629"/>
                    <a:pt x="25088" y="629"/>
                    <a:pt x="25318" y="252"/>
                  </a:cubicBezTo>
                  <a:lnTo>
                    <a:pt x="26030" y="189"/>
                  </a:lnTo>
                  <a:cubicBezTo>
                    <a:pt x="26553" y="524"/>
                    <a:pt x="27159" y="294"/>
                    <a:pt x="27703" y="461"/>
                  </a:cubicBezTo>
                  <a:cubicBezTo>
                    <a:pt x="27871" y="503"/>
                    <a:pt x="27955" y="252"/>
                    <a:pt x="27996" y="85"/>
                  </a:cubicBezTo>
                  <a:cubicBezTo>
                    <a:pt x="28227" y="1"/>
                    <a:pt x="28478" y="22"/>
                    <a:pt x="28708" y="106"/>
                  </a:cubicBezTo>
                  <a:cubicBezTo>
                    <a:pt x="29147" y="503"/>
                    <a:pt x="29691" y="503"/>
                    <a:pt x="30235" y="398"/>
                  </a:cubicBezTo>
                  <a:cubicBezTo>
                    <a:pt x="30256" y="398"/>
                    <a:pt x="30277" y="294"/>
                    <a:pt x="30298" y="252"/>
                  </a:cubicBezTo>
                  <a:lnTo>
                    <a:pt x="30821" y="252"/>
                  </a:lnTo>
                  <a:cubicBezTo>
                    <a:pt x="31198" y="650"/>
                    <a:pt x="31428" y="650"/>
                    <a:pt x="31867" y="273"/>
                  </a:cubicBezTo>
                  <a:lnTo>
                    <a:pt x="32913" y="357"/>
                  </a:lnTo>
                  <a:cubicBezTo>
                    <a:pt x="33018" y="524"/>
                    <a:pt x="33144" y="566"/>
                    <a:pt x="33269" y="378"/>
                  </a:cubicBezTo>
                  <a:cubicBezTo>
                    <a:pt x="34169" y="357"/>
                    <a:pt x="35048" y="378"/>
                    <a:pt x="35947" y="440"/>
                  </a:cubicBezTo>
                  <a:cubicBezTo>
                    <a:pt x="36010" y="712"/>
                    <a:pt x="36198" y="712"/>
                    <a:pt x="36429" y="712"/>
                  </a:cubicBezTo>
                  <a:cubicBezTo>
                    <a:pt x="36784" y="712"/>
                    <a:pt x="37161" y="670"/>
                    <a:pt x="37475" y="775"/>
                  </a:cubicBezTo>
                  <a:cubicBezTo>
                    <a:pt x="37893" y="942"/>
                    <a:pt x="37621" y="1403"/>
                    <a:pt x="37726" y="1717"/>
                  </a:cubicBezTo>
                  <a:cubicBezTo>
                    <a:pt x="37768" y="1800"/>
                    <a:pt x="37830" y="1863"/>
                    <a:pt x="37914" y="1884"/>
                  </a:cubicBezTo>
                  <a:cubicBezTo>
                    <a:pt x="38040" y="1884"/>
                    <a:pt x="38144" y="1800"/>
                    <a:pt x="38165" y="1675"/>
                  </a:cubicBezTo>
                  <a:cubicBezTo>
                    <a:pt x="38186" y="1591"/>
                    <a:pt x="38186" y="1486"/>
                    <a:pt x="38144" y="1403"/>
                  </a:cubicBezTo>
                  <a:cubicBezTo>
                    <a:pt x="37977" y="984"/>
                    <a:pt x="38270" y="880"/>
                    <a:pt x="38563" y="817"/>
                  </a:cubicBezTo>
                  <a:cubicBezTo>
                    <a:pt x="38939" y="712"/>
                    <a:pt x="39253" y="942"/>
                    <a:pt x="39483" y="1403"/>
                  </a:cubicBezTo>
                  <a:cubicBezTo>
                    <a:pt x="39651" y="1821"/>
                    <a:pt x="39944" y="2156"/>
                    <a:pt x="40341" y="2344"/>
                  </a:cubicBezTo>
                  <a:cubicBezTo>
                    <a:pt x="40927" y="2595"/>
                    <a:pt x="40948" y="2721"/>
                    <a:pt x="40781" y="3453"/>
                  </a:cubicBezTo>
                  <a:cubicBezTo>
                    <a:pt x="39776" y="3328"/>
                    <a:pt x="39776" y="3349"/>
                    <a:pt x="40069" y="4165"/>
                  </a:cubicBezTo>
                  <a:cubicBezTo>
                    <a:pt x="39295" y="4290"/>
                    <a:pt x="39295" y="4290"/>
                    <a:pt x="38939" y="4039"/>
                  </a:cubicBezTo>
                  <a:cubicBezTo>
                    <a:pt x="38521" y="3704"/>
                    <a:pt x="38207" y="3746"/>
                    <a:pt x="37893" y="4207"/>
                  </a:cubicBezTo>
                  <a:cubicBezTo>
                    <a:pt x="37454" y="4834"/>
                    <a:pt x="37328" y="4834"/>
                    <a:pt x="36847" y="4290"/>
                  </a:cubicBezTo>
                  <a:cubicBezTo>
                    <a:pt x="36742" y="4186"/>
                    <a:pt x="36659" y="4060"/>
                    <a:pt x="36491" y="4144"/>
                  </a:cubicBezTo>
                  <a:cubicBezTo>
                    <a:pt x="36345" y="4186"/>
                    <a:pt x="36282" y="4374"/>
                    <a:pt x="36366" y="4499"/>
                  </a:cubicBezTo>
                  <a:cubicBezTo>
                    <a:pt x="36450" y="4751"/>
                    <a:pt x="36491" y="5023"/>
                    <a:pt x="36470" y="5295"/>
                  </a:cubicBezTo>
                  <a:lnTo>
                    <a:pt x="35947" y="5315"/>
                  </a:lnTo>
                  <a:cubicBezTo>
                    <a:pt x="35843" y="5169"/>
                    <a:pt x="35654" y="5106"/>
                    <a:pt x="35487" y="5169"/>
                  </a:cubicBezTo>
                  <a:cubicBezTo>
                    <a:pt x="34525" y="5420"/>
                    <a:pt x="33541" y="5295"/>
                    <a:pt x="32558" y="5336"/>
                  </a:cubicBezTo>
                  <a:cubicBezTo>
                    <a:pt x="32348" y="5336"/>
                    <a:pt x="32160" y="5336"/>
                    <a:pt x="32056" y="5567"/>
                  </a:cubicBezTo>
                  <a:lnTo>
                    <a:pt x="31700" y="5608"/>
                  </a:lnTo>
                  <a:cubicBezTo>
                    <a:pt x="31679" y="5504"/>
                    <a:pt x="31658" y="5399"/>
                    <a:pt x="31512" y="5399"/>
                  </a:cubicBezTo>
                  <a:cubicBezTo>
                    <a:pt x="31386" y="5399"/>
                    <a:pt x="31365" y="5525"/>
                    <a:pt x="31344" y="5629"/>
                  </a:cubicBezTo>
                  <a:lnTo>
                    <a:pt x="30988" y="5671"/>
                  </a:lnTo>
                  <a:cubicBezTo>
                    <a:pt x="30737" y="5441"/>
                    <a:pt x="30361" y="5441"/>
                    <a:pt x="30110" y="5671"/>
                  </a:cubicBezTo>
                  <a:lnTo>
                    <a:pt x="29754" y="5650"/>
                  </a:lnTo>
                  <a:cubicBezTo>
                    <a:pt x="29712" y="5504"/>
                    <a:pt x="29649" y="5357"/>
                    <a:pt x="29482" y="5357"/>
                  </a:cubicBezTo>
                  <a:lnTo>
                    <a:pt x="27536" y="5357"/>
                  </a:lnTo>
                  <a:cubicBezTo>
                    <a:pt x="27369" y="5357"/>
                    <a:pt x="27306" y="5504"/>
                    <a:pt x="27285" y="5671"/>
                  </a:cubicBezTo>
                  <a:cubicBezTo>
                    <a:pt x="26574" y="5859"/>
                    <a:pt x="25862" y="5922"/>
                    <a:pt x="25130" y="5839"/>
                  </a:cubicBezTo>
                  <a:cubicBezTo>
                    <a:pt x="25025" y="5671"/>
                    <a:pt x="24900" y="5671"/>
                    <a:pt x="24795" y="5839"/>
                  </a:cubicBezTo>
                  <a:cubicBezTo>
                    <a:pt x="24565" y="5880"/>
                    <a:pt x="24314" y="5880"/>
                    <a:pt x="24084" y="5818"/>
                  </a:cubicBezTo>
                  <a:cubicBezTo>
                    <a:pt x="24000" y="5336"/>
                    <a:pt x="23644" y="5211"/>
                    <a:pt x="23309" y="5399"/>
                  </a:cubicBezTo>
                  <a:cubicBezTo>
                    <a:pt x="22912" y="5629"/>
                    <a:pt x="22682" y="5483"/>
                    <a:pt x="22347" y="5315"/>
                  </a:cubicBezTo>
                  <a:cubicBezTo>
                    <a:pt x="21803" y="5064"/>
                    <a:pt x="21217" y="4751"/>
                    <a:pt x="20673" y="5357"/>
                  </a:cubicBezTo>
                  <a:cubicBezTo>
                    <a:pt x="20548" y="5504"/>
                    <a:pt x="20359" y="5504"/>
                    <a:pt x="20192" y="5504"/>
                  </a:cubicBezTo>
                  <a:cubicBezTo>
                    <a:pt x="19669" y="5546"/>
                    <a:pt x="19167" y="5253"/>
                    <a:pt x="18623" y="5462"/>
                  </a:cubicBezTo>
                  <a:cubicBezTo>
                    <a:pt x="18476" y="5525"/>
                    <a:pt x="18330" y="5336"/>
                    <a:pt x="18246" y="5169"/>
                  </a:cubicBezTo>
                  <a:cubicBezTo>
                    <a:pt x="18016" y="4730"/>
                    <a:pt x="17723" y="4771"/>
                    <a:pt x="17346" y="4960"/>
                  </a:cubicBezTo>
                  <a:cubicBezTo>
                    <a:pt x="17179" y="5064"/>
                    <a:pt x="16928" y="5064"/>
                    <a:pt x="16781" y="5190"/>
                  </a:cubicBezTo>
                  <a:cubicBezTo>
                    <a:pt x="16447" y="5441"/>
                    <a:pt x="16028" y="5504"/>
                    <a:pt x="15631" y="5357"/>
                  </a:cubicBezTo>
                  <a:cubicBezTo>
                    <a:pt x="14814" y="5085"/>
                    <a:pt x="13936" y="5106"/>
                    <a:pt x="13141" y="5441"/>
                  </a:cubicBezTo>
                  <a:cubicBezTo>
                    <a:pt x="12701" y="5608"/>
                    <a:pt x="12220" y="5671"/>
                    <a:pt x="11760" y="5587"/>
                  </a:cubicBezTo>
                  <a:cubicBezTo>
                    <a:pt x="11237" y="5525"/>
                    <a:pt x="11069" y="5755"/>
                    <a:pt x="10965" y="6173"/>
                  </a:cubicBezTo>
                  <a:lnTo>
                    <a:pt x="10441" y="6173"/>
                  </a:lnTo>
                  <a:cubicBezTo>
                    <a:pt x="10169" y="5587"/>
                    <a:pt x="9960" y="6069"/>
                    <a:pt x="9730" y="6194"/>
                  </a:cubicBezTo>
                  <a:cubicBezTo>
                    <a:pt x="9040" y="6194"/>
                    <a:pt x="8328" y="6215"/>
                    <a:pt x="7617" y="6194"/>
                  </a:cubicBezTo>
                  <a:cubicBezTo>
                    <a:pt x="6236" y="6173"/>
                    <a:pt x="4855" y="6445"/>
                    <a:pt x="3474" y="6362"/>
                  </a:cubicBezTo>
                  <a:cubicBezTo>
                    <a:pt x="3244" y="6341"/>
                    <a:pt x="3014" y="6404"/>
                    <a:pt x="2783" y="6278"/>
                  </a:cubicBezTo>
                  <a:cubicBezTo>
                    <a:pt x="2825" y="5943"/>
                    <a:pt x="2721" y="5546"/>
                    <a:pt x="3223" y="5420"/>
                  </a:cubicBezTo>
                  <a:cubicBezTo>
                    <a:pt x="3537" y="5357"/>
                    <a:pt x="3390" y="5127"/>
                    <a:pt x="3265" y="4939"/>
                  </a:cubicBezTo>
                  <a:cubicBezTo>
                    <a:pt x="3202" y="4834"/>
                    <a:pt x="3202" y="4709"/>
                    <a:pt x="3348" y="4646"/>
                  </a:cubicBezTo>
                  <a:cubicBezTo>
                    <a:pt x="3453" y="4604"/>
                    <a:pt x="3599" y="4646"/>
                    <a:pt x="3641" y="4771"/>
                  </a:cubicBezTo>
                  <a:cubicBezTo>
                    <a:pt x="3725" y="4918"/>
                    <a:pt x="3662" y="5148"/>
                    <a:pt x="3830" y="5253"/>
                  </a:cubicBezTo>
                  <a:cubicBezTo>
                    <a:pt x="3976" y="5357"/>
                    <a:pt x="4248" y="5587"/>
                    <a:pt x="4353" y="5315"/>
                  </a:cubicBezTo>
                  <a:cubicBezTo>
                    <a:pt x="4499" y="4876"/>
                    <a:pt x="4959" y="5023"/>
                    <a:pt x="5190" y="4730"/>
                  </a:cubicBezTo>
                  <a:cubicBezTo>
                    <a:pt x="5336" y="4520"/>
                    <a:pt x="5545" y="4625"/>
                    <a:pt x="5692" y="4834"/>
                  </a:cubicBezTo>
                  <a:cubicBezTo>
                    <a:pt x="5796" y="5002"/>
                    <a:pt x="5901" y="5169"/>
                    <a:pt x="6048" y="5336"/>
                  </a:cubicBezTo>
                  <a:cubicBezTo>
                    <a:pt x="6257" y="5546"/>
                    <a:pt x="6654" y="5587"/>
                    <a:pt x="6696" y="5378"/>
                  </a:cubicBezTo>
                  <a:cubicBezTo>
                    <a:pt x="6759" y="5169"/>
                    <a:pt x="6822" y="5148"/>
                    <a:pt x="7010" y="5127"/>
                  </a:cubicBezTo>
                  <a:cubicBezTo>
                    <a:pt x="7282" y="5106"/>
                    <a:pt x="7575" y="5064"/>
                    <a:pt x="7889" y="5023"/>
                  </a:cubicBezTo>
                  <a:cubicBezTo>
                    <a:pt x="7763" y="5357"/>
                    <a:pt x="7533" y="5713"/>
                    <a:pt x="8140" y="5650"/>
                  </a:cubicBezTo>
                  <a:cubicBezTo>
                    <a:pt x="8349" y="5629"/>
                    <a:pt x="8558" y="5922"/>
                    <a:pt x="8768" y="5650"/>
                  </a:cubicBezTo>
                  <a:cubicBezTo>
                    <a:pt x="8412" y="4876"/>
                    <a:pt x="8412" y="4876"/>
                    <a:pt x="9207" y="4876"/>
                  </a:cubicBezTo>
                  <a:cubicBezTo>
                    <a:pt x="9228" y="4876"/>
                    <a:pt x="9270" y="4792"/>
                    <a:pt x="9291" y="4751"/>
                  </a:cubicBezTo>
                  <a:cubicBezTo>
                    <a:pt x="8914" y="4499"/>
                    <a:pt x="8914" y="4499"/>
                    <a:pt x="8642" y="4499"/>
                  </a:cubicBezTo>
                  <a:cubicBezTo>
                    <a:pt x="8119" y="4520"/>
                    <a:pt x="7638" y="4520"/>
                    <a:pt x="7177" y="4227"/>
                  </a:cubicBezTo>
                  <a:cubicBezTo>
                    <a:pt x="6864" y="4018"/>
                    <a:pt x="6487" y="3976"/>
                    <a:pt x="6152" y="4123"/>
                  </a:cubicBezTo>
                  <a:cubicBezTo>
                    <a:pt x="5859" y="4227"/>
                    <a:pt x="5566" y="4248"/>
                    <a:pt x="5273" y="4207"/>
                  </a:cubicBezTo>
                  <a:cubicBezTo>
                    <a:pt x="5148" y="4207"/>
                    <a:pt x="5043" y="4123"/>
                    <a:pt x="5022" y="4018"/>
                  </a:cubicBezTo>
                  <a:cubicBezTo>
                    <a:pt x="4980" y="3893"/>
                    <a:pt x="5022" y="3767"/>
                    <a:pt x="5148" y="3725"/>
                  </a:cubicBezTo>
                  <a:cubicBezTo>
                    <a:pt x="5503" y="3516"/>
                    <a:pt x="5817" y="3223"/>
                    <a:pt x="6340" y="3432"/>
                  </a:cubicBezTo>
                  <a:cubicBezTo>
                    <a:pt x="6696" y="3579"/>
                    <a:pt x="7136" y="3600"/>
                    <a:pt x="7449" y="3809"/>
                  </a:cubicBezTo>
                  <a:cubicBezTo>
                    <a:pt x="7617" y="3663"/>
                    <a:pt x="7659" y="3411"/>
                    <a:pt x="7575" y="3370"/>
                  </a:cubicBezTo>
                  <a:cubicBezTo>
                    <a:pt x="6989" y="3119"/>
                    <a:pt x="6822" y="2135"/>
                    <a:pt x="5922" y="2428"/>
                  </a:cubicBezTo>
                  <a:cubicBezTo>
                    <a:pt x="5671" y="2491"/>
                    <a:pt x="5483" y="2323"/>
                    <a:pt x="5294" y="2156"/>
                  </a:cubicBezTo>
                  <a:cubicBezTo>
                    <a:pt x="5127" y="1989"/>
                    <a:pt x="4918" y="1821"/>
                    <a:pt x="4771" y="1968"/>
                  </a:cubicBezTo>
                  <a:cubicBezTo>
                    <a:pt x="4374" y="2302"/>
                    <a:pt x="3976" y="2177"/>
                    <a:pt x="3537" y="2135"/>
                  </a:cubicBezTo>
                  <a:cubicBezTo>
                    <a:pt x="3286" y="2093"/>
                    <a:pt x="1716" y="1821"/>
                    <a:pt x="1549" y="1696"/>
                  </a:cubicBezTo>
                  <a:cubicBezTo>
                    <a:pt x="1214" y="1445"/>
                    <a:pt x="838" y="1277"/>
                    <a:pt x="419" y="1214"/>
                  </a:cubicBezTo>
                  <a:cubicBezTo>
                    <a:pt x="63" y="1173"/>
                    <a:pt x="1" y="963"/>
                    <a:pt x="1" y="670"/>
                  </a:cubicBezTo>
                  <a:cubicBezTo>
                    <a:pt x="440" y="670"/>
                    <a:pt x="879" y="691"/>
                    <a:pt x="1319" y="670"/>
                  </a:cubicBezTo>
                  <a:cubicBezTo>
                    <a:pt x="1758" y="650"/>
                    <a:pt x="2114" y="838"/>
                    <a:pt x="2449" y="524"/>
                  </a:cubicBezTo>
                  <a:close/>
                  <a:moveTo>
                    <a:pt x="9772" y="4792"/>
                  </a:moveTo>
                  <a:cubicBezTo>
                    <a:pt x="9730" y="4960"/>
                    <a:pt x="9814" y="5148"/>
                    <a:pt x="10002" y="5211"/>
                  </a:cubicBezTo>
                  <a:cubicBezTo>
                    <a:pt x="10128" y="5295"/>
                    <a:pt x="10316" y="5211"/>
                    <a:pt x="10358" y="5064"/>
                  </a:cubicBezTo>
                  <a:cubicBezTo>
                    <a:pt x="10462" y="4730"/>
                    <a:pt x="10609" y="4646"/>
                    <a:pt x="10985" y="4688"/>
                  </a:cubicBezTo>
                  <a:cubicBezTo>
                    <a:pt x="11362" y="4751"/>
                    <a:pt x="11697" y="4499"/>
                    <a:pt x="11739" y="4123"/>
                  </a:cubicBezTo>
                  <a:cubicBezTo>
                    <a:pt x="11760" y="4018"/>
                    <a:pt x="11843" y="3893"/>
                    <a:pt x="11739" y="3788"/>
                  </a:cubicBezTo>
                  <a:cubicBezTo>
                    <a:pt x="11655" y="3704"/>
                    <a:pt x="11509" y="3704"/>
                    <a:pt x="11425" y="3788"/>
                  </a:cubicBezTo>
                  <a:cubicBezTo>
                    <a:pt x="11132" y="4144"/>
                    <a:pt x="10818" y="4039"/>
                    <a:pt x="10483" y="3914"/>
                  </a:cubicBezTo>
                  <a:cubicBezTo>
                    <a:pt x="10190" y="3830"/>
                    <a:pt x="9960" y="3914"/>
                    <a:pt x="9918" y="4269"/>
                  </a:cubicBezTo>
                  <a:cubicBezTo>
                    <a:pt x="9877" y="4458"/>
                    <a:pt x="9835" y="4625"/>
                    <a:pt x="9772" y="4792"/>
                  </a:cubicBezTo>
                  <a:close/>
                  <a:moveTo>
                    <a:pt x="39023" y="2282"/>
                  </a:moveTo>
                  <a:cubicBezTo>
                    <a:pt x="39149" y="2261"/>
                    <a:pt x="39295" y="2240"/>
                    <a:pt x="39295" y="2093"/>
                  </a:cubicBezTo>
                  <a:cubicBezTo>
                    <a:pt x="39295" y="1947"/>
                    <a:pt x="39170" y="1821"/>
                    <a:pt x="39023" y="1821"/>
                  </a:cubicBezTo>
                  <a:cubicBezTo>
                    <a:pt x="38877" y="1800"/>
                    <a:pt x="38730" y="1926"/>
                    <a:pt x="38730" y="2072"/>
                  </a:cubicBezTo>
                  <a:cubicBezTo>
                    <a:pt x="38730" y="2261"/>
                    <a:pt x="38877" y="2282"/>
                    <a:pt x="39023" y="2282"/>
                  </a:cubicBezTo>
                  <a:close/>
                  <a:moveTo>
                    <a:pt x="19711" y="942"/>
                  </a:moveTo>
                  <a:cubicBezTo>
                    <a:pt x="19606" y="942"/>
                    <a:pt x="19522" y="1026"/>
                    <a:pt x="19522" y="1110"/>
                  </a:cubicBezTo>
                  <a:cubicBezTo>
                    <a:pt x="19501" y="1361"/>
                    <a:pt x="19690" y="1403"/>
                    <a:pt x="19878" y="1403"/>
                  </a:cubicBezTo>
                  <a:cubicBezTo>
                    <a:pt x="19983" y="1403"/>
                    <a:pt x="20129" y="1340"/>
                    <a:pt x="20087" y="1214"/>
                  </a:cubicBezTo>
                  <a:cubicBezTo>
                    <a:pt x="20045" y="1005"/>
                    <a:pt x="19857" y="963"/>
                    <a:pt x="19711" y="942"/>
                  </a:cubicBezTo>
                  <a:close/>
                  <a:moveTo>
                    <a:pt x="18225" y="1863"/>
                  </a:moveTo>
                  <a:cubicBezTo>
                    <a:pt x="18225" y="1738"/>
                    <a:pt x="18162" y="1675"/>
                    <a:pt x="18079" y="1675"/>
                  </a:cubicBezTo>
                  <a:cubicBezTo>
                    <a:pt x="17974" y="1654"/>
                    <a:pt x="17911" y="1738"/>
                    <a:pt x="17911" y="1821"/>
                  </a:cubicBezTo>
                  <a:cubicBezTo>
                    <a:pt x="17911" y="1947"/>
                    <a:pt x="17953" y="2072"/>
                    <a:pt x="18100" y="2030"/>
                  </a:cubicBezTo>
                  <a:cubicBezTo>
                    <a:pt x="18162" y="2010"/>
                    <a:pt x="18183" y="1905"/>
                    <a:pt x="18225" y="1863"/>
                  </a:cubicBezTo>
                  <a:close/>
                  <a:moveTo>
                    <a:pt x="20485" y="1884"/>
                  </a:moveTo>
                  <a:lnTo>
                    <a:pt x="20317" y="1821"/>
                  </a:lnTo>
                  <a:cubicBezTo>
                    <a:pt x="20296" y="1884"/>
                    <a:pt x="20255" y="1947"/>
                    <a:pt x="20276" y="1968"/>
                  </a:cubicBezTo>
                  <a:cubicBezTo>
                    <a:pt x="20276" y="2010"/>
                    <a:pt x="20359" y="2010"/>
                    <a:pt x="20401" y="2051"/>
                  </a:cubicBezTo>
                  <a:cubicBezTo>
                    <a:pt x="20443" y="1989"/>
                    <a:pt x="20464" y="1926"/>
                    <a:pt x="20485" y="18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8" name="Google Shape;8668;p67"/>
            <p:cNvSpPr/>
            <p:nvPr/>
          </p:nvSpPr>
          <p:spPr>
            <a:xfrm>
              <a:off x="4232975" y="4637500"/>
              <a:ext cx="852650" cy="163225"/>
            </a:xfrm>
            <a:custGeom>
              <a:avLst/>
              <a:gdLst/>
              <a:ahLst/>
              <a:cxnLst/>
              <a:rect l="l" t="t" r="r" b="b"/>
              <a:pathLst>
                <a:path w="34106" h="6529" extrusionOk="0">
                  <a:moveTo>
                    <a:pt x="24816" y="544"/>
                  </a:moveTo>
                  <a:cubicBezTo>
                    <a:pt x="24816" y="837"/>
                    <a:pt x="24878" y="1026"/>
                    <a:pt x="25234" y="1088"/>
                  </a:cubicBezTo>
                  <a:cubicBezTo>
                    <a:pt x="25632" y="1130"/>
                    <a:pt x="26029" y="1298"/>
                    <a:pt x="26364" y="1570"/>
                  </a:cubicBezTo>
                  <a:cubicBezTo>
                    <a:pt x="26510" y="1674"/>
                    <a:pt x="28101" y="1967"/>
                    <a:pt x="28352" y="1988"/>
                  </a:cubicBezTo>
                  <a:cubicBezTo>
                    <a:pt x="28770" y="2051"/>
                    <a:pt x="29189" y="2176"/>
                    <a:pt x="29586" y="1821"/>
                  </a:cubicBezTo>
                  <a:cubicBezTo>
                    <a:pt x="29754" y="1674"/>
                    <a:pt x="29963" y="1883"/>
                    <a:pt x="30109" y="2030"/>
                  </a:cubicBezTo>
                  <a:cubicBezTo>
                    <a:pt x="30256" y="2176"/>
                    <a:pt x="30486" y="2365"/>
                    <a:pt x="30737" y="2281"/>
                  </a:cubicBezTo>
                  <a:cubicBezTo>
                    <a:pt x="31637" y="2009"/>
                    <a:pt x="31804" y="2972"/>
                    <a:pt x="32390" y="3244"/>
                  </a:cubicBezTo>
                  <a:cubicBezTo>
                    <a:pt x="32474" y="3285"/>
                    <a:pt x="32432" y="3516"/>
                    <a:pt x="32264" y="3662"/>
                  </a:cubicBezTo>
                  <a:cubicBezTo>
                    <a:pt x="31930" y="3474"/>
                    <a:pt x="31511" y="3432"/>
                    <a:pt x="31156" y="3306"/>
                  </a:cubicBezTo>
                  <a:cubicBezTo>
                    <a:pt x="30632" y="3097"/>
                    <a:pt x="30319" y="3369"/>
                    <a:pt x="29942" y="3578"/>
                  </a:cubicBezTo>
                  <a:cubicBezTo>
                    <a:pt x="29837" y="3641"/>
                    <a:pt x="29775" y="3767"/>
                    <a:pt x="29816" y="3871"/>
                  </a:cubicBezTo>
                  <a:cubicBezTo>
                    <a:pt x="29858" y="3997"/>
                    <a:pt x="29963" y="4060"/>
                    <a:pt x="30088" y="4060"/>
                  </a:cubicBezTo>
                  <a:cubicBezTo>
                    <a:pt x="30381" y="4122"/>
                    <a:pt x="30674" y="4101"/>
                    <a:pt x="30967" y="3997"/>
                  </a:cubicBezTo>
                  <a:cubicBezTo>
                    <a:pt x="31281" y="3850"/>
                    <a:pt x="31679" y="3892"/>
                    <a:pt x="31972" y="4101"/>
                  </a:cubicBezTo>
                  <a:cubicBezTo>
                    <a:pt x="32453" y="4394"/>
                    <a:pt x="32934" y="4373"/>
                    <a:pt x="33457" y="4352"/>
                  </a:cubicBezTo>
                  <a:cubicBezTo>
                    <a:pt x="33729" y="4352"/>
                    <a:pt x="33729" y="4332"/>
                    <a:pt x="34106" y="4624"/>
                  </a:cubicBezTo>
                  <a:cubicBezTo>
                    <a:pt x="34064" y="4666"/>
                    <a:pt x="34043" y="4750"/>
                    <a:pt x="34001" y="4750"/>
                  </a:cubicBezTo>
                  <a:cubicBezTo>
                    <a:pt x="33227" y="4729"/>
                    <a:pt x="33227" y="4729"/>
                    <a:pt x="33583" y="5524"/>
                  </a:cubicBezTo>
                  <a:cubicBezTo>
                    <a:pt x="33373" y="5754"/>
                    <a:pt x="33164" y="5482"/>
                    <a:pt x="32955" y="5524"/>
                  </a:cubicBezTo>
                  <a:cubicBezTo>
                    <a:pt x="32348" y="5587"/>
                    <a:pt x="32578" y="5231"/>
                    <a:pt x="32704" y="4896"/>
                  </a:cubicBezTo>
                  <a:cubicBezTo>
                    <a:pt x="32369" y="4938"/>
                    <a:pt x="32097" y="4980"/>
                    <a:pt x="31804" y="4980"/>
                  </a:cubicBezTo>
                  <a:cubicBezTo>
                    <a:pt x="31637" y="4980"/>
                    <a:pt x="31574" y="4980"/>
                    <a:pt x="31511" y="5252"/>
                  </a:cubicBezTo>
                  <a:cubicBezTo>
                    <a:pt x="31448" y="5503"/>
                    <a:pt x="31051" y="5399"/>
                    <a:pt x="30863" y="5189"/>
                  </a:cubicBezTo>
                  <a:cubicBezTo>
                    <a:pt x="30716" y="5043"/>
                    <a:pt x="30591" y="4876"/>
                    <a:pt x="30486" y="4708"/>
                  </a:cubicBezTo>
                  <a:cubicBezTo>
                    <a:pt x="30339" y="4499"/>
                    <a:pt x="30151" y="4394"/>
                    <a:pt x="29984" y="4604"/>
                  </a:cubicBezTo>
                  <a:cubicBezTo>
                    <a:pt x="29775" y="4896"/>
                    <a:pt x="29293" y="4729"/>
                    <a:pt x="29147" y="5189"/>
                  </a:cubicBezTo>
                  <a:cubicBezTo>
                    <a:pt x="29063" y="5440"/>
                    <a:pt x="28791" y="5231"/>
                    <a:pt x="28624" y="5106"/>
                  </a:cubicBezTo>
                  <a:cubicBezTo>
                    <a:pt x="28477" y="5001"/>
                    <a:pt x="28540" y="4792"/>
                    <a:pt x="28456" y="4624"/>
                  </a:cubicBezTo>
                  <a:cubicBezTo>
                    <a:pt x="28394" y="4520"/>
                    <a:pt x="28268" y="4457"/>
                    <a:pt x="28163" y="4520"/>
                  </a:cubicBezTo>
                  <a:cubicBezTo>
                    <a:pt x="28017" y="4562"/>
                    <a:pt x="28017" y="4687"/>
                    <a:pt x="28080" y="4813"/>
                  </a:cubicBezTo>
                  <a:cubicBezTo>
                    <a:pt x="28205" y="4980"/>
                    <a:pt x="28352" y="5210"/>
                    <a:pt x="28038" y="5294"/>
                  </a:cubicBezTo>
                  <a:cubicBezTo>
                    <a:pt x="27515" y="5420"/>
                    <a:pt x="27640" y="5796"/>
                    <a:pt x="27598" y="6131"/>
                  </a:cubicBezTo>
                  <a:lnTo>
                    <a:pt x="26029" y="6089"/>
                  </a:lnTo>
                  <a:cubicBezTo>
                    <a:pt x="25841" y="5650"/>
                    <a:pt x="25841" y="5650"/>
                    <a:pt x="25318" y="6047"/>
                  </a:cubicBezTo>
                  <a:lnTo>
                    <a:pt x="24795" y="6068"/>
                  </a:lnTo>
                  <a:cubicBezTo>
                    <a:pt x="24669" y="5880"/>
                    <a:pt x="24565" y="5880"/>
                    <a:pt x="24439" y="6068"/>
                  </a:cubicBezTo>
                  <a:lnTo>
                    <a:pt x="24083" y="6047"/>
                  </a:lnTo>
                  <a:cubicBezTo>
                    <a:pt x="24041" y="5775"/>
                    <a:pt x="23895" y="5671"/>
                    <a:pt x="23644" y="5754"/>
                  </a:cubicBezTo>
                  <a:cubicBezTo>
                    <a:pt x="23184" y="5964"/>
                    <a:pt x="22744" y="5943"/>
                    <a:pt x="22389" y="5545"/>
                  </a:cubicBezTo>
                  <a:cubicBezTo>
                    <a:pt x="22284" y="5420"/>
                    <a:pt x="22117" y="5336"/>
                    <a:pt x="21991" y="5440"/>
                  </a:cubicBezTo>
                  <a:cubicBezTo>
                    <a:pt x="21656" y="5733"/>
                    <a:pt x="21091" y="5712"/>
                    <a:pt x="20882" y="6236"/>
                  </a:cubicBezTo>
                  <a:lnTo>
                    <a:pt x="19480" y="6257"/>
                  </a:lnTo>
                  <a:cubicBezTo>
                    <a:pt x="19355" y="6068"/>
                    <a:pt x="19229" y="6068"/>
                    <a:pt x="19104" y="6257"/>
                  </a:cubicBezTo>
                  <a:lnTo>
                    <a:pt x="18769" y="6257"/>
                  </a:lnTo>
                  <a:cubicBezTo>
                    <a:pt x="18539" y="5985"/>
                    <a:pt x="18350" y="5985"/>
                    <a:pt x="18225" y="6340"/>
                  </a:cubicBezTo>
                  <a:cubicBezTo>
                    <a:pt x="17827" y="6445"/>
                    <a:pt x="17388" y="6466"/>
                    <a:pt x="16990" y="6403"/>
                  </a:cubicBezTo>
                  <a:cubicBezTo>
                    <a:pt x="16865" y="6005"/>
                    <a:pt x="16802" y="5503"/>
                    <a:pt x="16216" y="5985"/>
                  </a:cubicBezTo>
                  <a:cubicBezTo>
                    <a:pt x="16091" y="6089"/>
                    <a:pt x="15944" y="5964"/>
                    <a:pt x="15798" y="5964"/>
                  </a:cubicBezTo>
                  <a:cubicBezTo>
                    <a:pt x="15546" y="5964"/>
                    <a:pt x="15588" y="6173"/>
                    <a:pt x="15567" y="6340"/>
                  </a:cubicBezTo>
                  <a:cubicBezTo>
                    <a:pt x="15274" y="6424"/>
                    <a:pt x="14961" y="6424"/>
                    <a:pt x="14668" y="6340"/>
                  </a:cubicBezTo>
                  <a:cubicBezTo>
                    <a:pt x="14479" y="5943"/>
                    <a:pt x="14228" y="6026"/>
                    <a:pt x="13977" y="6257"/>
                  </a:cubicBezTo>
                  <a:cubicBezTo>
                    <a:pt x="12847" y="6319"/>
                    <a:pt x="11717" y="6298"/>
                    <a:pt x="10609" y="6194"/>
                  </a:cubicBezTo>
                  <a:cubicBezTo>
                    <a:pt x="10567" y="5838"/>
                    <a:pt x="10211" y="5880"/>
                    <a:pt x="10002" y="5754"/>
                  </a:cubicBezTo>
                  <a:cubicBezTo>
                    <a:pt x="9374" y="5399"/>
                    <a:pt x="9269" y="5461"/>
                    <a:pt x="9186" y="6236"/>
                  </a:cubicBezTo>
                  <a:cubicBezTo>
                    <a:pt x="8244" y="6529"/>
                    <a:pt x="7303" y="6382"/>
                    <a:pt x="6340" y="6361"/>
                  </a:cubicBezTo>
                  <a:cubicBezTo>
                    <a:pt x="6361" y="6005"/>
                    <a:pt x="6884" y="6131"/>
                    <a:pt x="6884" y="5733"/>
                  </a:cubicBezTo>
                  <a:cubicBezTo>
                    <a:pt x="6884" y="5294"/>
                    <a:pt x="7240" y="5064"/>
                    <a:pt x="7554" y="4855"/>
                  </a:cubicBezTo>
                  <a:cubicBezTo>
                    <a:pt x="7847" y="4708"/>
                    <a:pt x="8077" y="4478"/>
                    <a:pt x="8244" y="4185"/>
                  </a:cubicBezTo>
                  <a:cubicBezTo>
                    <a:pt x="8391" y="3871"/>
                    <a:pt x="8265" y="3348"/>
                    <a:pt x="8035" y="3327"/>
                  </a:cubicBezTo>
                  <a:cubicBezTo>
                    <a:pt x="7658" y="3306"/>
                    <a:pt x="7847" y="3704"/>
                    <a:pt x="7658" y="3829"/>
                  </a:cubicBezTo>
                  <a:cubicBezTo>
                    <a:pt x="7637" y="3850"/>
                    <a:pt x="7596" y="3829"/>
                    <a:pt x="7512" y="3850"/>
                  </a:cubicBezTo>
                  <a:cubicBezTo>
                    <a:pt x="7344" y="3557"/>
                    <a:pt x="7282" y="3160"/>
                    <a:pt x="6905" y="2972"/>
                  </a:cubicBezTo>
                  <a:cubicBezTo>
                    <a:pt x="6800" y="2909"/>
                    <a:pt x="6717" y="2783"/>
                    <a:pt x="6759" y="2679"/>
                  </a:cubicBezTo>
                  <a:cubicBezTo>
                    <a:pt x="6989" y="2218"/>
                    <a:pt x="6549" y="1904"/>
                    <a:pt x="6528" y="1507"/>
                  </a:cubicBezTo>
                  <a:cubicBezTo>
                    <a:pt x="6528" y="1256"/>
                    <a:pt x="6445" y="984"/>
                    <a:pt x="6131" y="1005"/>
                  </a:cubicBezTo>
                  <a:cubicBezTo>
                    <a:pt x="5838" y="1047"/>
                    <a:pt x="5712" y="1256"/>
                    <a:pt x="5691" y="1570"/>
                  </a:cubicBezTo>
                  <a:cubicBezTo>
                    <a:pt x="5587" y="2030"/>
                    <a:pt x="5545" y="2511"/>
                    <a:pt x="5545" y="2972"/>
                  </a:cubicBezTo>
                  <a:cubicBezTo>
                    <a:pt x="4457" y="3034"/>
                    <a:pt x="4101" y="2030"/>
                    <a:pt x="3369" y="1591"/>
                  </a:cubicBezTo>
                  <a:cubicBezTo>
                    <a:pt x="3160" y="1465"/>
                    <a:pt x="3118" y="1067"/>
                    <a:pt x="2720" y="1235"/>
                  </a:cubicBezTo>
                  <a:cubicBezTo>
                    <a:pt x="2386" y="1381"/>
                    <a:pt x="2114" y="1026"/>
                    <a:pt x="1779" y="1151"/>
                  </a:cubicBezTo>
                  <a:cubicBezTo>
                    <a:pt x="1695" y="1172"/>
                    <a:pt x="1590" y="1235"/>
                    <a:pt x="1632" y="1319"/>
                  </a:cubicBezTo>
                  <a:cubicBezTo>
                    <a:pt x="1758" y="1695"/>
                    <a:pt x="1590" y="2030"/>
                    <a:pt x="1465" y="2344"/>
                  </a:cubicBezTo>
                  <a:cubicBezTo>
                    <a:pt x="1298" y="2762"/>
                    <a:pt x="1800" y="2972"/>
                    <a:pt x="1821" y="3327"/>
                  </a:cubicBezTo>
                  <a:cubicBezTo>
                    <a:pt x="942" y="3432"/>
                    <a:pt x="544" y="2783"/>
                    <a:pt x="0" y="2323"/>
                  </a:cubicBezTo>
                  <a:cubicBezTo>
                    <a:pt x="565" y="1863"/>
                    <a:pt x="607" y="1339"/>
                    <a:pt x="230" y="754"/>
                  </a:cubicBezTo>
                  <a:cubicBezTo>
                    <a:pt x="189" y="628"/>
                    <a:pt x="147" y="523"/>
                    <a:pt x="147" y="398"/>
                  </a:cubicBezTo>
                  <a:cubicBezTo>
                    <a:pt x="314" y="398"/>
                    <a:pt x="523" y="440"/>
                    <a:pt x="670" y="251"/>
                  </a:cubicBezTo>
                  <a:lnTo>
                    <a:pt x="1381" y="210"/>
                  </a:lnTo>
                  <a:cubicBezTo>
                    <a:pt x="1904" y="691"/>
                    <a:pt x="2909" y="670"/>
                    <a:pt x="3683" y="147"/>
                  </a:cubicBezTo>
                  <a:cubicBezTo>
                    <a:pt x="4457" y="21"/>
                    <a:pt x="5231" y="0"/>
                    <a:pt x="6005" y="126"/>
                  </a:cubicBezTo>
                  <a:cubicBezTo>
                    <a:pt x="6319" y="565"/>
                    <a:pt x="6675" y="461"/>
                    <a:pt x="7052" y="231"/>
                  </a:cubicBezTo>
                  <a:lnTo>
                    <a:pt x="7951" y="293"/>
                  </a:lnTo>
                  <a:cubicBezTo>
                    <a:pt x="8202" y="670"/>
                    <a:pt x="8244" y="670"/>
                    <a:pt x="8474" y="293"/>
                  </a:cubicBezTo>
                  <a:lnTo>
                    <a:pt x="8851" y="251"/>
                  </a:lnTo>
                  <a:lnTo>
                    <a:pt x="9730" y="754"/>
                  </a:lnTo>
                  <a:cubicBezTo>
                    <a:pt x="10253" y="900"/>
                    <a:pt x="10776" y="984"/>
                    <a:pt x="11132" y="419"/>
                  </a:cubicBezTo>
                  <a:cubicBezTo>
                    <a:pt x="11278" y="419"/>
                    <a:pt x="11404" y="377"/>
                    <a:pt x="11487" y="251"/>
                  </a:cubicBezTo>
                  <a:lnTo>
                    <a:pt x="11843" y="293"/>
                  </a:lnTo>
                  <a:cubicBezTo>
                    <a:pt x="11927" y="649"/>
                    <a:pt x="12241" y="586"/>
                    <a:pt x="12492" y="586"/>
                  </a:cubicBezTo>
                  <a:lnTo>
                    <a:pt x="15212" y="586"/>
                  </a:lnTo>
                  <a:cubicBezTo>
                    <a:pt x="15254" y="837"/>
                    <a:pt x="15107" y="1235"/>
                    <a:pt x="15337" y="1339"/>
                  </a:cubicBezTo>
                  <a:cubicBezTo>
                    <a:pt x="15798" y="1528"/>
                    <a:pt x="16216" y="1904"/>
                    <a:pt x="16781" y="1821"/>
                  </a:cubicBezTo>
                  <a:cubicBezTo>
                    <a:pt x="16907" y="1800"/>
                    <a:pt x="17032" y="1800"/>
                    <a:pt x="17074" y="1674"/>
                  </a:cubicBezTo>
                  <a:cubicBezTo>
                    <a:pt x="17116" y="1486"/>
                    <a:pt x="16990" y="1402"/>
                    <a:pt x="16844" y="1339"/>
                  </a:cubicBezTo>
                  <a:cubicBezTo>
                    <a:pt x="16739" y="1298"/>
                    <a:pt x="16614" y="1298"/>
                    <a:pt x="16509" y="1298"/>
                  </a:cubicBezTo>
                  <a:cubicBezTo>
                    <a:pt x="16028" y="1298"/>
                    <a:pt x="15902" y="984"/>
                    <a:pt x="15923" y="586"/>
                  </a:cubicBezTo>
                  <a:cubicBezTo>
                    <a:pt x="16342" y="607"/>
                    <a:pt x="16760" y="544"/>
                    <a:pt x="17179" y="419"/>
                  </a:cubicBezTo>
                  <a:cubicBezTo>
                    <a:pt x="17137" y="921"/>
                    <a:pt x="17471" y="1088"/>
                    <a:pt x="17869" y="1088"/>
                  </a:cubicBezTo>
                  <a:cubicBezTo>
                    <a:pt x="18287" y="1067"/>
                    <a:pt x="18706" y="1193"/>
                    <a:pt x="19041" y="1465"/>
                  </a:cubicBezTo>
                  <a:cubicBezTo>
                    <a:pt x="18999" y="1088"/>
                    <a:pt x="18978" y="837"/>
                    <a:pt x="18936" y="586"/>
                  </a:cubicBezTo>
                  <a:cubicBezTo>
                    <a:pt x="19145" y="586"/>
                    <a:pt x="19355" y="607"/>
                    <a:pt x="19480" y="377"/>
                  </a:cubicBezTo>
                  <a:lnTo>
                    <a:pt x="20171" y="377"/>
                  </a:lnTo>
                  <a:cubicBezTo>
                    <a:pt x="20233" y="795"/>
                    <a:pt x="20568" y="837"/>
                    <a:pt x="20861" y="942"/>
                  </a:cubicBezTo>
                  <a:cubicBezTo>
                    <a:pt x="21489" y="1151"/>
                    <a:pt x="22158" y="1130"/>
                    <a:pt x="22765" y="1402"/>
                  </a:cubicBezTo>
                  <a:cubicBezTo>
                    <a:pt x="23330" y="1653"/>
                    <a:pt x="23665" y="1339"/>
                    <a:pt x="23728" y="586"/>
                  </a:cubicBezTo>
                  <a:lnTo>
                    <a:pt x="23916" y="356"/>
                  </a:lnTo>
                  <a:lnTo>
                    <a:pt x="24418" y="356"/>
                  </a:lnTo>
                  <a:cubicBezTo>
                    <a:pt x="24502" y="503"/>
                    <a:pt x="24669" y="565"/>
                    <a:pt x="24816" y="544"/>
                  </a:cubicBezTo>
                  <a:close/>
                  <a:moveTo>
                    <a:pt x="9207" y="3871"/>
                  </a:moveTo>
                  <a:cubicBezTo>
                    <a:pt x="9416" y="3892"/>
                    <a:pt x="9541" y="3788"/>
                    <a:pt x="9541" y="3641"/>
                  </a:cubicBezTo>
                  <a:cubicBezTo>
                    <a:pt x="9541" y="3411"/>
                    <a:pt x="9374" y="3244"/>
                    <a:pt x="9165" y="3223"/>
                  </a:cubicBezTo>
                  <a:cubicBezTo>
                    <a:pt x="9018" y="3181"/>
                    <a:pt x="8872" y="3306"/>
                    <a:pt x="8893" y="3474"/>
                  </a:cubicBezTo>
                  <a:cubicBezTo>
                    <a:pt x="8872" y="3662"/>
                    <a:pt x="8997" y="3850"/>
                    <a:pt x="9207" y="3871"/>
                  </a:cubicBezTo>
                  <a:close/>
                  <a:moveTo>
                    <a:pt x="7386" y="1109"/>
                  </a:moveTo>
                  <a:cubicBezTo>
                    <a:pt x="7386" y="984"/>
                    <a:pt x="7261" y="900"/>
                    <a:pt x="7156" y="921"/>
                  </a:cubicBezTo>
                  <a:cubicBezTo>
                    <a:pt x="7031" y="921"/>
                    <a:pt x="6926" y="1026"/>
                    <a:pt x="6947" y="1151"/>
                  </a:cubicBezTo>
                  <a:cubicBezTo>
                    <a:pt x="6926" y="1319"/>
                    <a:pt x="7072" y="1423"/>
                    <a:pt x="7240" y="1381"/>
                  </a:cubicBezTo>
                  <a:cubicBezTo>
                    <a:pt x="7365" y="1360"/>
                    <a:pt x="7407" y="1256"/>
                    <a:pt x="7386" y="1130"/>
                  </a:cubicBezTo>
                  <a:close/>
                  <a:moveTo>
                    <a:pt x="24209" y="4206"/>
                  </a:moveTo>
                  <a:cubicBezTo>
                    <a:pt x="24167" y="4185"/>
                    <a:pt x="24104" y="4143"/>
                    <a:pt x="24062" y="4143"/>
                  </a:cubicBezTo>
                  <a:cubicBezTo>
                    <a:pt x="24041" y="4164"/>
                    <a:pt x="24021" y="4248"/>
                    <a:pt x="24000" y="4290"/>
                  </a:cubicBezTo>
                  <a:cubicBezTo>
                    <a:pt x="24041" y="4311"/>
                    <a:pt x="24104" y="4352"/>
                    <a:pt x="24146" y="4352"/>
                  </a:cubicBezTo>
                  <a:cubicBezTo>
                    <a:pt x="24188" y="4332"/>
                    <a:pt x="24188" y="4269"/>
                    <a:pt x="24209" y="4227"/>
                  </a:cubicBezTo>
                  <a:close/>
                  <a:moveTo>
                    <a:pt x="21028" y="1381"/>
                  </a:moveTo>
                  <a:cubicBezTo>
                    <a:pt x="20966" y="1339"/>
                    <a:pt x="20903" y="1298"/>
                    <a:pt x="20882" y="1319"/>
                  </a:cubicBezTo>
                  <a:cubicBezTo>
                    <a:pt x="20840" y="1319"/>
                    <a:pt x="20840" y="1402"/>
                    <a:pt x="20798" y="1465"/>
                  </a:cubicBezTo>
                  <a:cubicBezTo>
                    <a:pt x="20861" y="1486"/>
                    <a:pt x="20924" y="1528"/>
                    <a:pt x="20945" y="1507"/>
                  </a:cubicBezTo>
                  <a:cubicBezTo>
                    <a:pt x="20987" y="1486"/>
                    <a:pt x="21008" y="1423"/>
                    <a:pt x="21028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9" name="Google Shape;8669;p67"/>
            <p:cNvSpPr/>
            <p:nvPr/>
          </p:nvSpPr>
          <p:spPr>
            <a:xfrm>
              <a:off x="5753075" y="4641150"/>
              <a:ext cx="574900" cy="128200"/>
            </a:xfrm>
            <a:custGeom>
              <a:avLst/>
              <a:gdLst/>
              <a:ahLst/>
              <a:cxnLst/>
              <a:rect l="l" t="t" r="r" b="b"/>
              <a:pathLst>
                <a:path w="22996" h="5128" extrusionOk="0">
                  <a:moveTo>
                    <a:pt x="544" y="4960"/>
                  </a:moveTo>
                  <a:cubicBezTo>
                    <a:pt x="565" y="4688"/>
                    <a:pt x="523" y="4416"/>
                    <a:pt x="419" y="4186"/>
                  </a:cubicBezTo>
                  <a:cubicBezTo>
                    <a:pt x="335" y="4039"/>
                    <a:pt x="398" y="3872"/>
                    <a:pt x="544" y="3809"/>
                  </a:cubicBezTo>
                  <a:cubicBezTo>
                    <a:pt x="712" y="3746"/>
                    <a:pt x="816" y="3851"/>
                    <a:pt x="900" y="3976"/>
                  </a:cubicBezTo>
                  <a:cubicBezTo>
                    <a:pt x="1381" y="4520"/>
                    <a:pt x="1528" y="4499"/>
                    <a:pt x="1946" y="3893"/>
                  </a:cubicBezTo>
                  <a:cubicBezTo>
                    <a:pt x="2281" y="3432"/>
                    <a:pt x="2574" y="3390"/>
                    <a:pt x="2992" y="3704"/>
                  </a:cubicBezTo>
                  <a:cubicBezTo>
                    <a:pt x="3348" y="3976"/>
                    <a:pt x="3348" y="3976"/>
                    <a:pt x="4143" y="3851"/>
                  </a:cubicBezTo>
                  <a:cubicBezTo>
                    <a:pt x="3829" y="3014"/>
                    <a:pt x="3850" y="3014"/>
                    <a:pt x="4855" y="3139"/>
                  </a:cubicBezTo>
                  <a:cubicBezTo>
                    <a:pt x="5001" y="2386"/>
                    <a:pt x="4980" y="2261"/>
                    <a:pt x="4415" y="2009"/>
                  </a:cubicBezTo>
                  <a:cubicBezTo>
                    <a:pt x="4018" y="1821"/>
                    <a:pt x="3704" y="1486"/>
                    <a:pt x="3557" y="1089"/>
                  </a:cubicBezTo>
                  <a:cubicBezTo>
                    <a:pt x="3327" y="608"/>
                    <a:pt x="2992" y="398"/>
                    <a:pt x="2637" y="503"/>
                  </a:cubicBezTo>
                  <a:cubicBezTo>
                    <a:pt x="2323" y="587"/>
                    <a:pt x="2030" y="670"/>
                    <a:pt x="2218" y="1089"/>
                  </a:cubicBezTo>
                  <a:cubicBezTo>
                    <a:pt x="2239" y="1173"/>
                    <a:pt x="2260" y="1256"/>
                    <a:pt x="2239" y="1361"/>
                  </a:cubicBezTo>
                  <a:cubicBezTo>
                    <a:pt x="2218" y="1465"/>
                    <a:pt x="2093" y="1549"/>
                    <a:pt x="1967" y="1549"/>
                  </a:cubicBezTo>
                  <a:cubicBezTo>
                    <a:pt x="1883" y="1528"/>
                    <a:pt x="1821" y="1465"/>
                    <a:pt x="1800" y="1403"/>
                  </a:cubicBezTo>
                  <a:cubicBezTo>
                    <a:pt x="1674" y="1089"/>
                    <a:pt x="1967" y="608"/>
                    <a:pt x="1528" y="461"/>
                  </a:cubicBezTo>
                  <a:cubicBezTo>
                    <a:pt x="1214" y="336"/>
                    <a:pt x="837" y="398"/>
                    <a:pt x="482" y="398"/>
                  </a:cubicBezTo>
                  <a:cubicBezTo>
                    <a:pt x="272" y="398"/>
                    <a:pt x="63" y="377"/>
                    <a:pt x="0" y="126"/>
                  </a:cubicBezTo>
                  <a:cubicBezTo>
                    <a:pt x="2072" y="22"/>
                    <a:pt x="4143" y="64"/>
                    <a:pt x="6215" y="64"/>
                  </a:cubicBezTo>
                  <a:cubicBezTo>
                    <a:pt x="7449" y="1"/>
                    <a:pt x="8684" y="22"/>
                    <a:pt x="9939" y="105"/>
                  </a:cubicBezTo>
                  <a:cubicBezTo>
                    <a:pt x="11320" y="252"/>
                    <a:pt x="12701" y="126"/>
                    <a:pt x="14082" y="377"/>
                  </a:cubicBezTo>
                  <a:cubicBezTo>
                    <a:pt x="14375" y="419"/>
                    <a:pt x="14668" y="419"/>
                    <a:pt x="14961" y="398"/>
                  </a:cubicBezTo>
                  <a:cubicBezTo>
                    <a:pt x="16572" y="398"/>
                    <a:pt x="18204" y="524"/>
                    <a:pt x="19815" y="733"/>
                  </a:cubicBezTo>
                  <a:cubicBezTo>
                    <a:pt x="20066" y="796"/>
                    <a:pt x="20338" y="796"/>
                    <a:pt x="20589" y="775"/>
                  </a:cubicBezTo>
                  <a:cubicBezTo>
                    <a:pt x="21426" y="629"/>
                    <a:pt x="22054" y="1026"/>
                    <a:pt x="22702" y="1486"/>
                  </a:cubicBezTo>
                  <a:cubicBezTo>
                    <a:pt x="22995" y="1675"/>
                    <a:pt x="22933" y="1863"/>
                    <a:pt x="22870" y="2156"/>
                  </a:cubicBezTo>
                  <a:cubicBezTo>
                    <a:pt x="22807" y="2428"/>
                    <a:pt x="22828" y="2805"/>
                    <a:pt x="22430" y="2805"/>
                  </a:cubicBezTo>
                  <a:cubicBezTo>
                    <a:pt x="22054" y="2846"/>
                    <a:pt x="21656" y="2993"/>
                    <a:pt x="21321" y="3181"/>
                  </a:cubicBezTo>
                  <a:cubicBezTo>
                    <a:pt x="21133" y="3286"/>
                    <a:pt x="20945" y="3349"/>
                    <a:pt x="20736" y="3349"/>
                  </a:cubicBezTo>
                  <a:cubicBezTo>
                    <a:pt x="19689" y="3244"/>
                    <a:pt x="18727" y="3788"/>
                    <a:pt x="17681" y="3746"/>
                  </a:cubicBezTo>
                  <a:cubicBezTo>
                    <a:pt x="17555" y="3725"/>
                    <a:pt x="17451" y="3746"/>
                    <a:pt x="17346" y="3809"/>
                  </a:cubicBezTo>
                  <a:cubicBezTo>
                    <a:pt x="16321" y="4541"/>
                    <a:pt x="15170" y="4248"/>
                    <a:pt x="14082" y="4227"/>
                  </a:cubicBezTo>
                  <a:cubicBezTo>
                    <a:pt x="13391" y="4186"/>
                    <a:pt x="12680" y="4186"/>
                    <a:pt x="11990" y="4269"/>
                  </a:cubicBezTo>
                  <a:cubicBezTo>
                    <a:pt x="11006" y="4395"/>
                    <a:pt x="10002" y="4227"/>
                    <a:pt x="9018" y="4458"/>
                  </a:cubicBezTo>
                  <a:cubicBezTo>
                    <a:pt x="7951" y="4709"/>
                    <a:pt x="6842" y="4667"/>
                    <a:pt x="5775" y="4730"/>
                  </a:cubicBezTo>
                  <a:cubicBezTo>
                    <a:pt x="4018" y="4855"/>
                    <a:pt x="2281" y="5127"/>
                    <a:pt x="544" y="49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67"/>
            <p:cNvSpPr/>
            <p:nvPr/>
          </p:nvSpPr>
          <p:spPr>
            <a:xfrm>
              <a:off x="3998100" y="4643250"/>
              <a:ext cx="445175" cy="158525"/>
            </a:xfrm>
            <a:custGeom>
              <a:avLst/>
              <a:gdLst/>
              <a:ahLst/>
              <a:cxnLst/>
              <a:rect l="l" t="t" r="r" b="b"/>
              <a:pathLst>
                <a:path w="17807" h="6341" extrusionOk="0">
                  <a:moveTo>
                    <a:pt x="9563" y="147"/>
                  </a:moveTo>
                  <a:cubicBezTo>
                    <a:pt x="9563" y="252"/>
                    <a:pt x="9604" y="377"/>
                    <a:pt x="9646" y="482"/>
                  </a:cubicBezTo>
                  <a:cubicBezTo>
                    <a:pt x="10023" y="1068"/>
                    <a:pt x="9981" y="1591"/>
                    <a:pt x="9437" y="2051"/>
                  </a:cubicBezTo>
                  <a:cubicBezTo>
                    <a:pt x="9981" y="2511"/>
                    <a:pt x="10358" y="3160"/>
                    <a:pt x="11237" y="3055"/>
                  </a:cubicBezTo>
                  <a:cubicBezTo>
                    <a:pt x="11216" y="2700"/>
                    <a:pt x="10713" y="2511"/>
                    <a:pt x="10881" y="2072"/>
                  </a:cubicBezTo>
                  <a:cubicBezTo>
                    <a:pt x="11006" y="1758"/>
                    <a:pt x="11174" y="1423"/>
                    <a:pt x="11048" y="1068"/>
                  </a:cubicBezTo>
                  <a:cubicBezTo>
                    <a:pt x="11027" y="963"/>
                    <a:pt x="11111" y="900"/>
                    <a:pt x="11195" y="879"/>
                  </a:cubicBezTo>
                  <a:cubicBezTo>
                    <a:pt x="11529" y="754"/>
                    <a:pt x="11822" y="1109"/>
                    <a:pt x="12157" y="963"/>
                  </a:cubicBezTo>
                  <a:cubicBezTo>
                    <a:pt x="12534" y="796"/>
                    <a:pt x="12576" y="1193"/>
                    <a:pt x="12785" y="1319"/>
                  </a:cubicBezTo>
                  <a:cubicBezTo>
                    <a:pt x="13517" y="1758"/>
                    <a:pt x="13873" y="2762"/>
                    <a:pt x="14982" y="2721"/>
                  </a:cubicBezTo>
                  <a:cubicBezTo>
                    <a:pt x="14961" y="2239"/>
                    <a:pt x="15003" y="1758"/>
                    <a:pt x="15107" y="1298"/>
                  </a:cubicBezTo>
                  <a:cubicBezTo>
                    <a:pt x="15149" y="984"/>
                    <a:pt x="15296" y="775"/>
                    <a:pt x="15568" y="754"/>
                  </a:cubicBezTo>
                  <a:cubicBezTo>
                    <a:pt x="15819" y="712"/>
                    <a:pt x="15923" y="984"/>
                    <a:pt x="15944" y="1235"/>
                  </a:cubicBezTo>
                  <a:cubicBezTo>
                    <a:pt x="15965" y="1633"/>
                    <a:pt x="16405" y="1946"/>
                    <a:pt x="16175" y="2407"/>
                  </a:cubicBezTo>
                  <a:cubicBezTo>
                    <a:pt x="16133" y="2511"/>
                    <a:pt x="16216" y="2658"/>
                    <a:pt x="16321" y="2700"/>
                  </a:cubicBezTo>
                  <a:cubicBezTo>
                    <a:pt x="16698" y="2888"/>
                    <a:pt x="16760" y="3306"/>
                    <a:pt x="16928" y="3578"/>
                  </a:cubicBezTo>
                  <a:cubicBezTo>
                    <a:pt x="17011" y="3578"/>
                    <a:pt x="17053" y="3578"/>
                    <a:pt x="17074" y="3578"/>
                  </a:cubicBezTo>
                  <a:cubicBezTo>
                    <a:pt x="17263" y="3453"/>
                    <a:pt x="17074" y="3055"/>
                    <a:pt x="17451" y="3076"/>
                  </a:cubicBezTo>
                  <a:cubicBezTo>
                    <a:pt x="17681" y="3097"/>
                    <a:pt x="17807" y="3599"/>
                    <a:pt x="17660" y="3934"/>
                  </a:cubicBezTo>
                  <a:cubicBezTo>
                    <a:pt x="17493" y="4206"/>
                    <a:pt x="17263" y="4436"/>
                    <a:pt x="16970" y="4604"/>
                  </a:cubicBezTo>
                  <a:cubicBezTo>
                    <a:pt x="16656" y="4813"/>
                    <a:pt x="16300" y="5022"/>
                    <a:pt x="16300" y="5462"/>
                  </a:cubicBezTo>
                  <a:cubicBezTo>
                    <a:pt x="16300" y="5859"/>
                    <a:pt x="15777" y="5755"/>
                    <a:pt x="15777" y="6089"/>
                  </a:cubicBezTo>
                  <a:cubicBezTo>
                    <a:pt x="15547" y="6173"/>
                    <a:pt x="15296" y="6194"/>
                    <a:pt x="15066" y="6131"/>
                  </a:cubicBezTo>
                  <a:cubicBezTo>
                    <a:pt x="15066" y="5817"/>
                    <a:pt x="15066" y="5482"/>
                    <a:pt x="15024" y="5169"/>
                  </a:cubicBezTo>
                  <a:cubicBezTo>
                    <a:pt x="15003" y="5043"/>
                    <a:pt x="14877" y="4938"/>
                    <a:pt x="14752" y="4980"/>
                  </a:cubicBezTo>
                  <a:cubicBezTo>
                    <a:pt x="14626" y="4980"/>
                    <a:pt x="14563" y="5085"/>
                    <a:pt x="14542" y="5210"/>
                  </a:cubicBezTo>
                  <a:cubicBezTo>
                    <a:pt x="14459" y="5441"/>
                    <a:pt x="14689" y="5650"/>
                    <a:pt x="14584" y="5901"/>
                  </a:cubicBezTo>
                  <a:cubicBezTo>
                    <a:pt x="14291" y="6047"/>
                    <a:pt x="13936" y="6006"/>
                    <a:pt x="13685" y="5796"/>
                  </a:cubicBezTo>
                  <a:cubicBezTo>
                    <a:pt x="13224" y="5524"/>
                    <a:pt x="13308" y="5922"/>
                    <a:pt x="13287" y="6173"/>
                  </a:cubicBezTo>
                  <a:lnTo>
                    <a:pt x="12931" y="6173"/>
                  </a:lnTo>
                  <a:cubicBezTo>
                    <a:pt x="12889" y="5859"/>
                    <a:pt x="13015" y="5524"/>
                    <a:pt x="12785" y="5169"/>
                  </a:cubicBezTo>
                  <a:cubicBezTo>
                    <a:pt x="12178" y="5901"/>
                    <a:pt x="11383" y="5587"/>
                    <a:pt x="10651" y="5650"/>
                  </a:cubicBezTo>
                  <a:cubicBezTo>
                    <a:pt x="10546" y="5650"/>
                    <a:pt x="10421" y="5608"/>
                    <a:pt x="10337" y="5524"/>
                  </a:cubicBezTo>
                  <a:cubicBezTo>
                    <a:pt x="9835" y="5127"/>
                    <a:pt x="9793" y="5148"/>
                    <a:pt x="9521" y="5650"/>
                  </a:cubicBezTo>
                  <a:cubicBezTo>
                    <a:pt x="9458" y="5796"/>
                    <a:pt x="9458" y="6006"/>
                    <a:pt x="9249" y="6047"/>
                  </a:cubicBezTo>
                  <a:cubicBezTo>
                    <a:pt x="8872" y="5713"/>
                    <a:pt x="8851" y="5692"/>
                    <a:pt x="8412" y="5901"/>
                  </a:cubicBezTo>
                  <a:cubicBezTo>
                    <a:pt x="8182" y="6027"/>
                    <a:pt x="8035" y="5901"/>
                    <a:pt x="7847" y="5838"/>
                  </a:cubicBezTo>
                  <a:cubicBezTo>
                    <a:pt x="7366" y="5629"/>
                    <a:pt x="6759" y="5838"/>
                    <a:pt x="6361" y="6319"/>
                  </a:cubicBezTo>
                  <a:lnTo>
                    <a:pt x="5106" y="6340"/>
                  </a:lnTo>
                  <a:cubicBezTo>
                    <a:pt x="4750" y="6047"/>
                    <a:pt x="4269" y="6236"/>
                    <a:pt x="3871" y="6089"/>
                  </a:cubicBezTo>
                  <a:cubicBezTo>
                    <a:pt x="3767" y="6047"/>
                    <a:pt x="3725" y="6236"/>
                    <a:pt x="3704" y="6340"/>
                  </a:cubicBezTo>
                  <a:lnTo>
                    <a:pt x="3348" y="6340"/>
                  </a:lnTo>
                  <a:cubicBezTo>
                    <a:pt x="3202" y="5880"/>
                    <a:pt x="2930" y="5964"/>
                    <a:pt x="2637" y="6173"/>
                  </a:cubicBezTo>
                  <a:cubicBezTo>
                    <a:pt x="2323" y="6173"/>
                    <a:pt x="2009" y="6068"/>
                    <a:pt x="1737" y="5880"/>
                  </a:cubicBezTo>
                  <a:cubicBezTo>
                    <a:pt x="1905" y="5127"/>
                    <a:pt x="1800" y="4897"/>
                    <a:pt x="1089" y="4646"/>
                  </a:cubicBezTo>
                  <a:cubicBezTo>
                    <a:pt x="963" y="4604"/>
                    <a:pt x="817" y="4604"/>
                    <a:pt x="670" y="4604"/>
                  </a:cubicBezTo>
                  <a:cubicBezTo>
                    <a:pt x="607" y="4541"/>
                    <a:pt x="565" y="4478"/>
                    <a:pt x="503" y="4436"/>
                  </a:cubicBezTo>
                  <a:cubicBezTo>
                    <a:pt x="670" y="4164"/>
                    <a:pt x="691" y="3830"/>
                    <a:pt x="900" y="3558"/>
                  </a:cubicBezTo>
                  <a:cubicBezTo>
                    <a:pt x="1109" y="3286"/>
                    <a:pt x="1109" y="2930"/>
                    <a:pt x="921" y="2658"/>
                  </a:cubicBezTo>
                  <a:cubicBezTo>
                    <a:pt x="754" y="2407"/>
                    <a:pt x="565" y="2051"/>
                    <a:pt x="168" y="2386"/>
                  </a:cubicBezTo>
                  <a:cubicBezTo>
                    <a:pt x="126" y="2428"/>
                    <a:pt x="1" y="2323"/>
                    <a:pt x="21" y="2239"/>
                  </a:cubicBezTo>
                  <a:cubicBezTo>
                    <a:pt x="21" y="2135"/>
                    <a:pt x="63" y="2030"/>
                    <a:pt x="105" y="2009"/>
                  </a:cubicBezTo>
                  <a:cubicBezTo>
                    <a:pt x="545" y="1800"/>
                    <a:pt x="1026" y="1653"/>
                    <a:pt x="1528" y="1591"/>
                  </a:cubicBezTo>
                  <a:cubicBezTo>
                    <a:pt x="1737" y="1591"/>
                    <a:pt x="1988" y="1549"/>
                    <a:pt x="2009" y="1298"/>
                  </a:cubicBezTo>
                  <a:cubicBezTo>
                    <a:pt x="2051" y="984"/>
                    <a:pt x="1716" y="1109"/>
                    <a:pt x="1570" y="1005"/>
                  </a:cubicBezTo>
                  <a:cubicBezTo>
                    <a:pt x="1528" y="963"/>
                    <a:pt x="1507" y="900"/>
                    <a:pt x="1486" y="858"/>
                  </a:cubicBezTo>
                  <a:cubicBezTo>
                    <a:pt x="1570" y="649"/>
                    <a:pt x="1946" y="691"/>
                    <a:pt x="1926" y="398"/>
                  </a:cubicBezTo>
                  <a:lnTo>
                    <a:pt x="2449" y="356"/>
                  </a:lnTo>
                  <a:cubicBezTo>
                    <a:pt x="2721" y="691"/>
                    <a:pt x="3265" y="377"/>
                    <a:pt x="3516" y="837"/>
                  </a:cubicBezTo>
                  <a:cubicBezTo>
                    <a:pt x="3704" y="1172"/>
                    <a:pt x="3955" y="1109"/>
                    <a:pt x="4039" y="712"/>
                  </a:cubicBezTo>
                  <a:cubicBezTo>
                    <a:pt x="4102" y="545"/>
                    <a:pt x="4164" y="398"/>
                    <a:pt x="4206" y="231"/>
                  </a:cubicBezTo>
                  <a:cubicBezTo>
                    <a:pt x="4562" y="147"/>
                    <a:pt x="4918" y="147"/>
                    <a:pt x="5273" y="210"/>
                  </a:cubicBezTo>
                  <a:cubicBezTo>
                    <a:pt x="5378" y="733"/>
                    <a:pt x="5378" y="733"/>
                    <a:pt x="5755" y="482"/>
                  </a:cubicBezTo>
                  <a:lnTo>
                    <a:pt x="5985" y="356"/>
                  </a:lnTo>
                  <a:lnTo>
                    <a:pt x="6340" y="356"/>
                  </a:lnTo>
                  <a:cubicBezTo>
                    <a:pt x="6445" y="712"/>
                    <a:pt x="6508" y="1068"/>
                    <a:pt x="6152" y="1361"/>
                  </a:cubicBezTo>
                  <a:cubicBezTo>
                    <a:pt x="5922" y="1549"/>
                    <a:pt x="5901" y="1884"/>
                    <a:pt x="6089" y="2093"/>
                  </a:cubicBezTo>
                  <a:cubicBezTo>
                    <a:pt x="6236" y="2323"/>
                    <a:pt x="6424" y="2511"/>
                    <a:pt x="6738" y="2428"/>
                  </a:cubicBezTo>
                  <a:cubicBezTo>
                    <a:pt x="7156" y="2323"/>
                    <a:pt x="7700" y="2825"/>
                    <a:pt x="7993" y="2177"/>
                  </a:cubicBezTo>
                  <a:cubicBezTo>
                    <a:pt x="7993" y="2156"/>
                    <a:pt x="8161" y="2197"/>
                    <a:pt x="8244" y="2197"/>
                  </a:cubicBezTo>
                  <a:cubicBezTo>
                    <a:pt x="8558" y="2197"/>
                    <a:pt x="9270" y="1570"/>
                    <a:pt x="9312" y="1277"/>
                  </a:cubicBezTo>
                  <a:cubicBezTo>
                    <a:pt x="9332" y="1151"/>
                    <a:pt x="9312" y="984"/>
                    <a:pt x="9207" y="963"/>
                  </a:cubicBezTo>
                  <a:cubicBezTo>
                    <a:pt x="8516" y="900"/>
                    <a:pt x="8788" y="440"/>
                    <a:pt x="8830" y="84"/>
                  </a:cubicBezTo>
                  <a:cubicBezTo>
                    <a:pt x="9060" y="1"/>
                    <a:pt x="9291" y="1"/>
                    <a:pt x="9521" y="42"/>
                  </a:cubicBezTo>
                  <a:cubicBezTo>
                    <a:pt x="9542" y="84"/>
                    <a:pt x="9542" y="105"/>
                    <a:pt x="9563" y="147"/>
                  </a:cubicBezTo>
                  <a:close/>
                  <a:moveTo>
                    <a:pt x="12304" y="2407"/>
                  </a:moveTo>
                  <a:cubicBezTo>
                    <a:pt x="12345" y="2386"/>
                    <a:pt x="12471" y="2365"/>
                    <a:pt x="12471" y="2323"/>
                  </a:cubicBezTo>
                  <a:cubicBezTo>
                    <a:pt x="12534" y="2177"/>
                    <a:pt x="12429" y="2114"/>
                    <a:pt x="12304" y="2114"/>
                  </a:cubicBezTo>
                  <a:cubicBezTo>
                    <a:pt x="12220" y="2114"/>
                    <a:pt x="12136" y="2156"/>
                    <a:pt x="12136" y="2260"/>
                  </a:cubicBezTo>
                  <a:cubicBezTo>
                    <a:pt x="12115" y="2344"/>
                    <a:pt x="12178" y="2407"/>
                    <a:pt x="12304" y="24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67"/>
            <p:cNvSpPr/>
            <p:nvPr/>
          </p:nvSpPr>
          <p:spPr>
            <a:xfrm>
              <a:off x="5127975" y="4751525"/>
              <a:ext cx="328525" cy="37700"/>
            </a:xfrm>
            <a:custGeom>
              <a:avLst/>
              <a:gdLst/>
              <a:ahLst/>
              <a:cxnLst/>
              <a:rect l="l" t="t" r="r" b="b"/>
              <a:pathLst>
                <a:path w="13141" h="1508" extrusionOk="0">
                  <a:moveTo>
                    <a:pt x="1" y="1424"/>
                  </a:moveTo>
                  <a:cubicBezTo>
                    <a:pt x="126" y="1005"/>
                    <a:pt x="314" y="796"/>
                    <a:pt x="817" y="859"/>
                  </a:cubicBezTo>
                  <a:cubicBezTo>
                    <a:pt x="1277" y="921"/>
                    <a:pt x="1758" y="879"/>
                    <a:pt x="2198" y="691"/>
                  </a:cubicBezTo>
                  <a:cubicBezTo>
                    <a:pt x="2993" y="377"/>
                    <a:pt x="3871" y="335"/>
                    <a:pt x="4687" y="607"/>
                  </a:cubicBezTo>
                  <a:cubicBezTo>
                    <a:pt x="5085" y="775"/>
                    <a:pt x="5503" y="712"/>
                    <a:pt x="5838" y="461"/>
                  </a:cubicBezTo>
                  <a:cubicBezTo>
                    <a:pt x="5985" y="335"/>
                    <a:pt x="6215" y="315"/>
                    <a:pt x="6403" y="231"/>
                  </a:cubicBezTo>
                  <a:cubicBezTo>
                    <a:pt x="6759" y="43"/>
                    <a:pt x="7073" y="1"/>
                    <a:pt x="7282" y="419"/>
                  </a:cubicBezTo>
                  <a:cubicBezTo>
                    <a:pt x="7366" y="587"/>
                    <a:pt x="7512" y="796"/>
                    <a:pt x="7680" y="733"/>
                  </a:cubicBezTo>
                  <a:cubicBezTo>
                    <a:pt x="8203" y="503"/>
                    <a:pt x="8726" y="796"/>
                    <a:pt x="9228" y="775"/>
                  </a:cubicBezTo>
                  <a:cubicBezTo>
                    <a:pt x="9416" y="754"/>
                    <a:pt x="9584" y="775"/>
                    <a:pt x="9730" y="628"/>
                  </a:cubicBezTo>
                  <a:cubicBezTo>
                    <a:pt x="10274" y="22"/>
                    <a:pt x="10860" y="335"/>
                    <a:pt x="11404" y="587"/>
                  </a:cubicBezTo>
                  <a:cubicBezTo>
                    <a:pt x="11739" y="733"/>
                    <a:pt x="11969" y="900"/>
                    <a:pt x="12345" y="670"/>
                  </a:cubicBezTo>
                  <a:cubicBezTo>
                    <a:pt x="12701" y="461"/>
                    <a:pt x="13036" y="607"/>
                    <a:pt x="13141" y="1068"/>
                  </a:cubicBezTo>
                  <a:cubicBezTo>
                    <a:pt x="12053" y="1089"/>
                    <a:pt x="10944" y="1068"/>
                    <a:pt x="9856" y="1131"/>
                  </a:cubicBezTo>
                  <a:cubicBezTo>
                    <a:pt x="8140" y="1235"/>
                    <a:pt x="6403" y="1256"/>
                    <a:pt x="4667" y="1319"/>
                  </a:cubicBezTo>
                  <a:cubicBezTo>
                    <a:pt x="3118" y="1403"/>
                    <a:pt x="1570" y="1507"/>
                    <a:pt x="1" y="14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2" name="Google Shape;8672;p67"/>
            <p:cNvSpPr/>
            <p:nvPr/>
          </p:nvSpPr>
          <p:spPr>
            <a:xfrm>
              <a:off x="4146125" y="4641675"/>
              <a:ext cx="85825" cy="71700"/>
            </a:xfrm>
            <a:custGeom>
              <a:avLst/>
              <a:gdLst/>
              <a:ahLst/>
              <a:cxnLst/>
              <a:rect l="l" t="t" r="r" b="b"/>
              <a:pathLst>
                <a:path w="3433" h="2868" extrusionOk="0">
                  <a:moveTo>
                    <a:pt x="2930" y="105"/>
                  </a:moveTo>
                  <a:cubicBezTo>
                    <a:pt x="2888" y="461"/>
                    <a:pt x="2616" y="921"/>
                    <a:pt x="3307" y="984"/>
                  </a:cubicBezTo>
                  <a:cubicBezTo>
                    <a:pt x="3411" y="984"/>
                    <a:pt x="3432" y="1172"/>
                    <a:pt x="3411" y="1298"/>
                  </a:cubicBezTo>
                  <a:cubicBezTo>
                    <a:pt x="3370" y="1591"/>
                    <a:pt x="2658" y="2219"/>
                    <a:pt x="2344" y="2219"/>
                  </a:cubicBezTo>
                  <a:cubicBezTo>
                    <a:pt x="2261" y="2219"/>
                    <a:pt x="2114" y="2177"/>
                    <a:pt x="2114" y="2198"/>
                  </a:cubicBezTo>
                  <a:cubicBezTo>
                    <a:pt x="1800" y="2867"/>
                    <a:pt x="1256" y="2365"/>
                    <a:pt x="838" y="2449"/>
                  </a:cubicBezTo>
                  <a:cubicBezTo>
                    <a:pt x="524" y="2532"/>
                    <a:pt x="336" y="2344"/>
                    <a:pt x="189" y="2114"/>
                  </a:cubicBezTo>
                  <a:cubicBezTo>
                    <a:pt x="1" y="1905"/>
                    <a:pt x="43" y="1570"/>
                    <a:pt x="252" y="1382"/>
                  </a:cubicBezTo>
                  <a:cubicBezTo>
                    <a:pt x="629" y="1089"/>
                    <a:pt x="545" y="733"/>
                    <a:pt x="440" y="377"/>
                  </a:cubicBezTo>
                  <a:cubicBezTo>
                    <a:pt x="608" y="377"/>
                    <a:pt x="754" y="315"/>
                    <a:pt x="796" y="126"/>
                  </a:cubicBezTo>
                  <a:cubicBezTo>
                    <a:pt x="1026" y="22"/>
                    <a:pt x="1277" y="1"/>
                    <a:pt x="1507" y="84"/>
                  </a:cubicBezTo>
                  <a:cubicBezTo>
                    <a:pt x="1759" y="461"/>
                    <a:pt x="1800" y="461"/>
                    <a:pt x="2031" y="84"/>
                  </a:cubicBezTo>
                  <a:cubicBezTo>
                    <a:pt x="2323" y="1"/>
                    <a:pt x="2637" y="22"/>
                    <a:pt x="2930" y="1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3" name="Google Shape;8673;p67"/>
            <p:cNvSpPr/>
            <p:nvPr/>
          </p:nvSpPr>
          <p:spPr>
            <a:xfrm>
              <a:off x="4157125" y="4770875"/>
              <a:ext cx="166375" cy="35075"/>
            </a:xfrm>
            <a:custGeom>
              <a:avLst/>
              <a:gdLst/>
              <a:ahLst/>
              <a:cxnLst/>
              <a:rect l="l" t="t" r="r" b="b"/>
              <a:pathLst>
                <a:path w="6655" h="1403" extrusionOk="0">
                  <a:moveTo>
                    <a:pt x="0" y="1194"/>
                  </a:moveTo>
                  <a:cubicBezTo>
                    <a:pt x="419" y="712"/>
                    <a:pt x="1026" y="503"/>
                    <a:pt x="1507" y="712"/>
                  </a:cubicBezTo>
                  <a:cubicBezTo>
                    <a:pt x="1695" y="796"/>
                    <a:pt x="1821" y="901"/>
                    <a:pt x="2072" y="796"/>
                  </a:cubicBezTo>
                  <a:cubicBezTo>
                    <a:pt x="2490" y="566"/>
                    <a:pt x="2511" y="587"/>
                    <a:pt x="2888" y="922"/>
                  </a:cubicBezTo>
                  <a:cubicBezTo>
                    <a:pt x="3097" y="880"/>
                    <a:pt x="3097" y="670"/>
                    <a:pt x="3181" y="524"/>
                  </a:cubicBezTo>
                  <a:cubicBezTo>
                    <a:pt x="3432" y="1"/>
                    <a:pt x="3474" y="1"/>
                    <a:pt x="3976" y="398"/>
                  </a:cubicBezTo>
                  <a:cubicBezTo>
                    <a:pt x="4080" y="482"/>
                    <a:pt x="4185" y="524"/>
                    <a:pt x="4311" y="524"/>
                  </a:cubicBezTo>
                  <a:cubicBezTo>
                    <a:pt x="5022" y="461"/>
                    <a:pt x="5838" y="775"/>
                    <a:pt x="6424" y="43"/>
                  </a:cubicBezTo>
                  <a:cubicBezTo>
                    <a:pt x="6654" y="398"/>
                    <a:pt x="6528" y="733"/>
                    <a:pt x="6570" y="1047"/>
                  </a:cubicBezTo>
                  <a:cubicBezTo>
                    <a:pt x="4792" y="1403"/>
                    <a:pt x="3013" y="1173"/>
                    <a:pt x="1235" y="1235"/>
                  </a:cubicBezTo>
                  <a:cubicBezTo>
                    <a:pt x="816" y="1235"/>
                    <a:pt x="419" y="1214"/>
                    <a:pt x="0" y="11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4" name="Google Shape;8674;p67"/>
            <p:cNvSpPr/>
            <p:nvPr/>
          </p:nvSpPr>
          <p:spPr>
            <a:xfrm>
              <a:off x="4737750" y="4641675"/>
              <a:ext cx="88950" cy="35600"/>
            </a:xfrm>
            <a:custGeom>
              <a:avLst/>
              <a:gdLst/>
              <a:ahLst/>
              <a:cxnLst/>
              <a:rect l="l" t="t" r="r" b="b"/>
              <a:pathLst>
                <a:path w="3558" h="1424" extrusionOk="0">
                  <a:moveTo>
                    <a:pt x="3558" y="377"/>
                  </a:moveTo>
                  <a:cubicBezTo>
                    <a:pt x="3474" y="1110"/>
                    <a:pt x="3160" y="1424"/>
                    <a:pt x="2595" y="1172"/>
                  </a:cubicBezTo>
                  <a:cubicBezTo>
                    <a:pt x="1967" y="921"/>
                    <a:pt x="1319" y="942"/>
                    <a:pt x="691" y="733"/>
                  </a:cubicBezTo>
                  <a:cubicBezTo>
                    <a:pt x="377" y="628"/>
                    <a:pt x="42" y="587"/>
                    <a:pt x="1" y="168"/>
                  </a:cubicBezTo>
                  <a:cubicBezTo>
                    <a:pt x="147" y="22"/>
                    <a:pt x="377" y="1"/>
                    <a:pt x="545" y="105"/>
                  </a:cubicBezTo>
                  <a:cubicBezTo>
                    <a:pt x="649" y="461"/>
                    <a:pt x="963" y="356"/>
                    <a:pt x="1214" y="356"/>
                  </a:cubicBezTo>
                  <a:cubicBezTo>
                    <a:pt x="1988" y="419"/>
                    <a:pt x="2783" y="231"/>
                    <a:pt x="3558" y="3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67"/>
            <p:cNvSpPr/>
            <p:nvPr/>
          </p:nvSpPr>
          <p:spPr>
            <a:xfrm>
              <a:off x="4756050" y="4770350"/>
              <a:ext cx="79550" cy="27225"/>
            </a:xfrm>
            <a:custGeom>
              <a:avLst/>
              <a:gdLst/>
              <a:ahLst/>
              <a:cxnLst/>
              <a:rect l="l" t="t" r="r" b="b"/>
              <a:pathLst>
                <a:path w="3182" h="1089" extrusionOk="0">
                  <a:moveTo>
                    <a:pt x="1" y="901"/>
                  </a:moveTo>
                  <a:cubicBezTo>
                    <a:pt x="189" y="378"/>
                    <a:pt x="754" y="398"/>
                    <a:pt x="1110" y="106"/>
                  </a:cubicBezTo>
                  <a:cubicBezTo>
                    <a:pt x="1235" y="1"/>
                    <a:pt x="1403" y="85"/>
                    <a:pt x="1486" y="189"/>
                  </a:cubicBezTo>
                  <a:cubicBezTo>
                    <a:pt x="1863" y="608"/>
                    <a:pt x="2282" y="608"/>
                    <a:pt x="2763" y="419"/>
                  </a:cubicBezTo>
                  <a:cubicBezTo>
                    <a:pt x="2993" y="315"/>
                    <a:pt x="3160" y="440"/>
                    <a:pt x="3181" y="691"/>
                  </a:cubicBezTo>
                  <a:cubicBezTo>
                    <a:pt x="2302" y="963"/>
                    <a:pt x="1382" y="922"/>
                    <a:pt x="482" y="1026"/>
                  </a:cubicBezTo>
                  <a:cubicBezTo>
                    <a:pt x="315" y="1089"/>
                    <a:pt x="126" y="1026"/>
                    <a:pt x="1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6" name="Google Shape;8676;p67"/>
            <p:cNvSpPr/>
            <p:nvPr/>
          </p:nvSpPr>
          <p:spPr>
            <a:xfrm>
              <a:off x="5655775" y="4760950"/>
              <a:ext cx="97325" cy="21475"/>
            </a:xfrm>
            <a:custGeom>
              <a:avLst/>
              <a:gdLst/>
              <a:ahLst/>
              <a:cxnLst/>
              <a:rect l="l" t="t" r="r" b="b"/>
              <a:pathLst>
                <a:path w="3893" h="859" extrusionOk="0">
                  <a:moveTo>
                    <a:pt x="0" y="461"/>
                  </a:moveTo>
                  <a:cubicBezTo>
                    <a:pt x="105" y="210"/>
                    <a:pt x="293" y="230"/>
                    <a:pt x="503" y="210"/>
                  </a:cubicBezTo>
                  <a:cubicBezTo>
                    <a:pt x="1486" y="189"/>
                    <a:pt x="2469" y="314"/>
                    <a:pt x="3432" y="42"/>
                  </a:cubicBezTo>
                  <a:cubicBezTo>
                    <a:pt x="3599" y="0"/>
                    <a:pt x="3788" y="63"/>
                    <a:pt x="3892" y="210"/>
                  </a:cubicBezTo>
                  <a:cubicBezTo>
                    <a:pt x="3139" y="461"/>
                    <a:pt x="2428" y="858"/>
                    <a:pt x="1570" y="565"/>
                  </a:cubicBezTo>
                  <a:cubicBezTo>
                    <a:pt x="1089" y="398"/>
                    <a:pt x="524" y="607"/>
                    <a:pt x="0" y="4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7" name="Google Shape;8677;p67"/>
            <p:cNvSpPr/>
            <p:nvPr/>
          </p:nvSpPr>
          <p:spPr>
            <a:xfrm>
              <a:off x="4661900" y="4641675"/>
              <a:ext cx="47625" cy="31425"/>
            </a:xfrm>
            <a:custGeom>
              <a:avLst/>
              <a:gdLst/>
              <a:ahLst/>
              <a:cxnLst/>
              <a:rect l="l" t="t" r="r" b="b"/>
              <a:pathLst>
                <a:path w="1905" h="1257" extrusionOk="0">
                  <a:moveTo>
                    <a:pt x="22" y="210"/>
                  </a:moveTo>
                  <a:lnTo>
                    <a:pt x="22" y="64"/>
                  </a:lnTo>
                  <a:cubicBezTo>
                    <a:pt x="314" y="1"/>
                    <a:pt x="628" y="1"/>
                    <a:pt x="921" y="84"/>
                  </a:cubicBezTo>
                  <a:cubicBezTo>
                    <a:pt x="1089" y="587"/>
                    <a:pt x="1507" y="294"/>
                    <a:pt x="1800" y="377"/>
                  </a:cubicBezTo>
                  <a:cubicBezTo>
                    <a:pt x="1842" y="628"/>
                    <a:pt x="1863" y="880"/>
                    <a:pt x="1905" y="1256"/>
                  </a:cubicBezTo>
                  <a:cubicBezTo>
                    <a:pt x="1570" y="1005"/>
                    <a:pt x="1151" y="880"/>
                    <a:pt x="733" y="900"/>
                  </a:cubicBezTo>
                  <a:cubicBezTo>
                    <a:pt x="335" y="900"/>
                    <a:pt x="1" y="712"/>
                    <a:pt x="22" y="2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8" name="Google Shape;8678;p67"/>
            <p:cNvSpPr/>
            <p:nvPr/>
          </p:nvSpPr>
          <p:spPr>
            <a:xfrm>
              <a:off x="4328700" y="4766700"/>
              <a:ext cx="46050" cy="36125"/>
            </a:xfrm>
            <a:custGeom>
              <a:avLst/>
              <a:gdLst/>
              <a:ahLst/>
              <a:cxnLst/>
              <a:rect l="l" t="t" r="r" b="b"/>
              <a:pathLst>
                <a:path w="1842" h="1445" extrusionOk="0">
                  <a:moveTo>
                    <a:pt x="63" y="1214"/>
                  </a:moveTo>
                  <a:cubicBezTo>
                    <a:pt x="84" y="984"/>
                    <a:pt x="0" y="586"/>
                    <a:pt x="461" y="858"/>
                  </a:cubicBezTo>
                  <a:cubicBezTo>
                    <a:pt x="712" y="1068"/>
                    <a:pt x="1067" y="1089"/>
                    <a:pt x="1360" y="963"/>
                  </a:cubicBezTo>
                  <a:cubicBezTo>
                    <a:pt x="1486" y="712"/>
                    <a:pt x="1235" y="503"/>
                    <a:pt x="1318" y="272"/>
                  </a:cubicBezTo>
                  <a:cubicBezTo>
                    <a:pt x="1360" y="147"/>
                    <a:pt x="1402" y="42"/>
                    <a:pt x="1549" y="42"/>
                  </a:cubicBezTo>
                  <a:cubicBezTo>
                    <a:pt x="1674" y="0"/>
                    <a:pt x="1779" y="84"/>
                    <a:pt x="1800" y="210"/>
                  </a:cubicBezTo>
                  <a:cubicBezTo>
                    <a:pt x="1821" y="544"/>
                    <a:pt x="1821" y="858"/>
                    <a:pt x="1842" y="1193"/>
                  </a:cubicBezTo>
                  <a:cubicBezTo>
                    <a:pt x="1277" y="1423"/>
                    <a:pt x="628" y="1444"/>
                    <a:pt x="63" y="12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67"/>
            <p:cNvSpPr/>
            <p:nvPr/>
          </p:nvSpPr>
          <p:spPr>
            <a:xfrm>
              <a:off x="4059825" y="4643250"/>
              <a:ext cx="44500" cy="28275"/>
            </a:xfrm>
            <a:custGeom>
              <a:avLst/>
              <a:gdLst/>
              <a:ahLst/>
              <a:cxnLst/>
              <a:rect l="l" t="t" r="r" b="b"/>
              <a:pathLst>
                <a:path w="1780" h="1131" extrusionOk="0">
                  <a:moveTo>
                    <a:pt x="1779" y="189"/>
                  </a:moveTo>
                  <a:cubicBezTo>
                    <a:pt x="1716" y="356"/>
                    <a:pt x="1653" y="524"/>
                    <a:pt x="1612" y="691"/>
                  </a:cubicBezTo>
                  <a:cubicBezTo>
                    <a:pt x="1486" y="1047"/>
                    <a:pt x="1256" y="1130"/>
                    <a:pt x="1089" y="817"/>
                  </a:cubicBezTo>
                  <a:cubicBezTo>
                    <a:pt x="817" y="356"/>
                    <a:pt x="273" y="649"/>
                    <a:pt x="1" y="314"/>
                  </a:cubicBezTo>
                  <a:cubicBezTo>
                    <a:pt x="565" y="1"/>
                    <a:pt x="1172" y="231"/>
                    <a:pt x="1779" y="1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0" name="Google Shape;8680;p67"/>
            <p:cNvSpPr/>
            <p:nvPr/>
          </p:nvSpPr>
          <p:spPr>
            <a:xfrm>
              <a:off x="5535975" y="4766700"/>
              <a:ext cx="62275" cy="7875"/>
            </a:xfrm>
            <a:custGeom>
              <a:avLst/>
              <a:gdLst/>
              <a:ahLst/>
              <a:cxnLst/>
              <a:rect l="l" t="t" r="r" b="b"/>
              <a:pathLst>
                <a:path w="2491" h="315" extrusionOk="0">
                  <a:moveTo>
                    <a:pt x="1" y="314"/>
                  </a:moveTo>
                  <a:cubicBezTo>
                    <a:pt x="43" y="168"/>
                    <a:pt x="106" y="0"/>
                    <a:pt x="273" y="0"/>
                  </a:cubicBezTo>
                  <a:lnTo>
                    <a:pt x="2198" y="0"/>
                  </a:lnTo>
                  <a:cubicBezTo>
                    <a:pt x="2365" y="0"/>
                    <a:pt x="2449" y="147"/>
                    <a:pt x="2491" y="2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1" name="Google Shape;8681;p67"/>
            <p:cNvSpPr/>
            <p:nvPr/>
          </p:nvSpPr>
          <p:spPr>
            <a:xfrm>
              <a:off x="4463125" y="4771400"/>
              <a:ext cx="35600" cy="20950"/>
            </a:xfrm>
            <a:custGeom>
              <a:avLst/>
              <a:gdLst/>
              <a:ahLst/>
              <a:cxnLst/>
              <a:rect l="l" t="t" r="r" b="b"/>
              <a:pathLst>
                <a:path w="1424" h="838" extrusionOk="0">
                  <a:moveTo>
                    <a:pt x="1" y="838"/>
                  </a:moveTo>
                  <a:cubicBezTo>
                    <a:pt x="84" y="64"/>
                    <a:pt x="189" y="1"/>
                    <a:pt x="817" y="356"/>
                  </a:cubicBezTo>
                  <a:cubicBezTo>
                    <a:pt x="1026" y="482"/>
                    <a:pt x="1382" y="440"/>
                    <a:pt x="1423" y="7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2" name="Google Shape;8682;p67"/>
            <p:cNvSpPr/>
            <p:nvPr/>
          </p:nvSpPr>
          <p:spPr>
            <a:xfrm>
              <a:off x="4622150" y="4774550"/>
              <a:ext cx="36125" cy="23550"/>
            </a:xfrm>
            <a:custGeom>
              <a:avLst/>
              <a:gdLst/>
              <a:ahLst/>
              <a:cxnLst/>
              <a:rect l="l" t="t" r="r" b="b"/>
              <a:pathLst>
                <a:path w="1445" h="942" extrusionOk="0">
                  <a:moveTo>
                    <a:pt x="21" y="816"/>
                  </a:moveTo>
                  <a:cubicBezTo>
                    <a:pt x="42" y="670"/>
                    <a:pt x="0" y="440"/>
                    <a:pt x="252" y="440"/>
                  </a:cubicBezTo>
                  <a:cubicBezTo>
                    <a:pt x="398" y="440"/>
                    <a:pt x="544" y="586"/>
                    <a:pt x="670" y="482"/>
                  </a:cubicBezTo>
                  <a:cubicBezTo>
                    <a:pt x="1277" y="0"/>
                    <a:pt x="1319" y="482"/>
                    <a:pt x="1444" y="879"/>
                  </a:cubicBezTo>
                  <a:cubicBezTo>
                    <a:pt x="963" y="942"/>
                    <a:pt x="482" y="921"/>
                    <a:pt x="21" y="8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3" name="Google Shape;8683;p67"/>
            <p:cNvSpPr/>
            <p:nvPr/>
          </p:nvSpPr>
          <p:spPr>
            <a:xfrm>
              <a:off x="4090700" y="4793900"/>
              <a:ext cx="35575" cy="15200"/>
            </a:xfrm>
            <a:custGeom>
              <a:avLst/>
              <a:gdLst/>
              <a:ahLst/>
              <a:cxnLst/>
              <a:rect l="l" t="t" r="r" b="b"/>
              <a:pathLst>
                <a:path w="1423" h="608" extrusionOk="0">
                  <a:moveTo>
                    <a:pt x="0" y="314"/>
                  </a:moveTo>
                  <a:cubicBezTo>
                    <a:pt x="21" y="189"/>
                    <a:pt x="63" y="1"/>
                    <a:pt x="167" y="42"/>
                  </a:cubicBezTo>
                  <a:cubicBezTo>
                    <a:pt x="565" y="210"/>
                    <a:pt x="1046" y="1"/>
                    <a:pt x="1423" y="314"/>
                  </a:cubicBezTo>
                  <a:cubicBezTo>
                    <a:pt x="942" y="607"/>
                    <a:pt x="460" y="503"/>
                    <a:pt x="0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4" name="Google Shape;8684;p67"/>
            <p:cNvSpPr/>
            <p:nvPr/>
          </p:nvSpPr>
          <p:spPr>
            <a:xfrm>
              <a:off x="5097625" y="4772975"/>
              <a:ext cx="17300" cy="20950"/>
            </a:xfrm>
            <a:custGeom>
              <a:avLst/>
              <a:gdLst/>
              <a:ahLst/>
              <a:cxnLst/>
              <a:rect l="l" t="t" r="r" b="b"/>
              <a:pathLst>
                <a:path w="692" h="838" extrusionOk="0">
                  <a:moveTo>
                    <a:pt x="1" y="607"/>
                  </a:moveTo>
                  <a:cubicBezTo>
                    <a:pt x="210" y="482"/>
                    <a:pt x="440" y="1"/>
                    <a:pt x="691" y="586"/>
                  </a:cubicBezTo>
                  <a:cubicBezTo>
                    <a:pt x="524" y="817"/>
                    <a:pt x="168" y="838"/>
                    <a:pt x="1" y="6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5" name="Google Shape;8685;p67"/>
            <p:cNvSpPr/>
            <p:nvPr/>
          </p:nvSpPr>
          <p:spPr>
            <a:xfrm>
              <a:off x="4866425" y="4778200"/>
              <a:ext cx="18350" cy="15725"/>
            </a:xfrm>
            <a:custGeom>
              <a:avLst/>
              <a:gdLst/>
              <a:ahLst/>
              <a:cxnLst/>
              <a:rect l="l" t="t" r="r" b="b"/>
              <a:pathLst>
                <a:path w="734" h="629" extrusionOk="0">
                  <a:moveTo>
                    <a:pt x="1" y="398"/>
                  </a:moveTo>
                  <a:cubicBezTo>
                    <a:pt x="524" y="1"/>
                    <a:pt x="524" y="1"/>
                    <a:pt x="733" y="440"/>
                  </a:cubicBezTo>
                  <a:cubicBezTo>
                    <a:pt x="524" y="629"/>
                    <a:pt x="189" y="608"/>
                    <a:pt x="1" y="3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67"/>
            <p:cNvSpPr/>
            <p:nvPr/>
          </p:nvSpPr>
          <p:spPr>
            <a:xfrm>
              <a:off x="5607125" y="476880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1" y="230"/>
                  </a:moveTo>
                  <a:cubicBezTo>
                    <a:pt x="252" y="0"/>
                    <a:pt x="628" y="0"/>
                    <a:pt x="879" y="230"/>
                  </a:cubicBezTo>
                  <a:cubicBezTo>
                    <a:pt x="628" y="481"/>
                    <a:pt x="252" y="481"/>
                    <a:pt x="1" y="2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7" name="Google Shape;8687;p67"/>
            <p:cNvSpPr/>
            <p:nvPr/>
          </p:nvSpPr>
          <p:spPr>
            <a:xfrm>
              <a:off x="4130450" y="4645350"/>
              <a:ext cx="17800" cy="15175"/>
            </a:xfrm>
            <a:custGeom>
              <a:avLst/>
              <a:gdLst/>
              <a:ahLst/>
              <a:cxnLst/>
              <a:rect l="l" t="t" r="r" b="b"/>
              <a:pathLst>
                <a:path w="712" h="607" extrusionOk="0">
                  <a:moveTo>
                    <a:pt x="712" y="230"/>
                  </a:moveTo>
                  <a:lnTo>
                    <a:pt x="502" y="356"/>
                  </a:lnTo>
                  <a:cubicBezTo>
                    <a:pt x="105" y="607"/>
                    <a:pt x="105" y="607"/>
                    <a:pt x="0" y="84"/>
                  </a:cubicBezTo>
                  <a:cubicBezTo>
                    <a:pt x="230" y="21"/>
                    <a:pt x="481" y="0"/>
                    <a:pt x="712" y="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8" name="Google Shape;8688;p67"/>
            <p:cNvSpPr/>
            <p:nvPr/>
          </p:nvSpPr>
          <p:spPr>
            <a:xfrm>
              <a:off x="4582925" y="4785525"/>
              <a:ext cx="17800" cy="12575"/>
            </a:xfrm>
            <a:custGeom>
              <a:avLst/>
              <a:gdLst/>
              <a:ahLst/>
              <a:cxnLst/>
              <a:rect l="l" t="t" r="r" b="b"/>
              <a:pathLst>
                <a:path w="712" h="503" extrusionOk="0">
                  <a:moveTo>
                    <a:pt x="0" y="294"/>
                  </a:moveTo>
                  <a:cubicBezTo>
                    <a:pt x="251" y="84"/>
                    <a:pt x="523" y="1"/>
                    <a:pt x="712" y="377"/>
                  </a:cubicBezTo>
                  <a:cubicBezTo>
                    <a:pt x="481" y="503"/>
                    <a:pt x="188" y="482"/>
                    <a:pt x="0" y="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9" name="Google Shape;8689;p67"/>
            <p:cNvSpPr/>
            <p:nvPr/>
          </p:nvSpPr>
          <p:spPr>
            <a:xfrm>
              <a:off x="4689100" y="4786575"/>
              <a:ext cx="13625" cy="11000"/>
            </a:xfrm>
            <a:custGeom>
              <a:avLst/>
              <a:gdLst/>
              <a:ahLst/>
              <a:cxnLst/>
              <a:rect l="l" t="t" r="r" b="b"/>
              <a:pathLst>
                <a:path w="545" h="440" extrusionOk="0">
                  <a:moveTo>
                    <a:pt x="1" y="356"/>
                  </a:moveTo>
                  <a:cubicBezTo>
                    <a:pt x="126" y="1"/>
                    <a:pt x="314" y="1"/>
                    <a:pt x="545" y="252"/>
                  </a:cubicBezTo>
                  <a:cubicBezTo>
                    <a:pt x="398" y="419"/>
                    <a:pt x="189" y="440"/>
                    <a:pt x="1" y="3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0" name="Google Shape;8690;p67"/>
            <p:cNvSpPr/>
            <p:nvPr/>
          </p:nvSpPr>
          <p:spPr>
            <a:xfrm>
              <a:off x="5638000" y="476775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42" y="21"/>
                    <a:pt x="167" y="21"/>
                  </a:cubicBezTo>
                  <a:cubicBezTo>
                    <a:pt x="314" y="0"/>
                    <a:pt x="335" y="126"/>
                    <a:pt x="356" y="210"/>
                  </a:cubicBezTo>
                  <a:cubicBezTo>
                    <a:pt x="251" y="272"/>
                    <a:pt x="126" y="272"/>
                    <a:pt x="0" y="2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1" name="Google Shape;8691;p67"/>
            <p:cNvSpPr/>
            <p:nvPr/>
          </p:nvSpPr>
          <p:spPr>
            <a:xfrm>
              <a:off x="4711600" y="4788150"/>
              <a:ext cx="8925" cy="8925"/>
            </a:xfrm>
            <a:custGeom>
              <a:avLst/>
              <a:gdLst/>
              <a:ahLst/>
              <a:cxnLst/>
              <a:rect l="l" t="t" r="r" b="b"/>
              <a:pathLst>
                <a:path w="357" h="357" extrusionOk="0">
                  <a:moveTo>
                    <a:pt x="0" y="189"/>
                  </a:moveTo>
                  <a:cubicBezTo>
                    <a:pt x="105" y="0"/>
                    <a:pt x="231" y="21"/>
                    <a:pt x="356" y="189"/>
                  </a:cubicBezTo>
                  <a:cubicBezTo>
                    <a:pt x="231" y="356"/>
                    <a:pt x="105" y="356"/>
                    <a:pt x="0" y="1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2" name="Google Shape;8692;p67"/>
            <p:cNvSpPr/>
            <p:nvPr/>
          </p:nvSpPr>
          <p:spPr>
            <a:xfrm>
              <a:off x="4844450" y="4783450"/>
              <a:ext cx="8925" cy="9425"/>
            </a:xfrm>
            <a:custGeom>
              <a:avLst/>
              <a:gdLst/>
              <a:ahLst/>
              <a:cxnLst/>
              <a:rect l="l" t="t" r="r" b="b"/>
              <a:pathLst>
                <a:path w="357" h="377" extrusionOk="0">
                  <a:moveTo>
                    <a:pt x="1" y="188"/>
                  </a:moveTo>
                  <a:cubicBezTo>
                    <a:pt x="126" y="0"/>
                    <a:pt x="252" y="21"/>
                    <a:pt x="357" y="209"/>
                  </a:cubicBezTo>
                  <a:cubicBezTo>
                    <a:pt x="231" y="377"/>
                    <a:pt x="126" y="356"/>
                    <a:pt x="1" y="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3" name="Google Shape;8693;p67"/>
            <p:cNvSpPr/>
            <p:nvPr/>
          </p:nvSpPr>
          <p:spPr>
            <a:xfrm>
              <a:off x="5474250" y="4775075"/>
              <a:ext cx="8400" cy="8400"/>
            </a:xfrm>
            <a:custGeom>
              <a:avLst/>
              <a:gdLst/>
              <a:ahLst/>
              <a:cxnLst/>
              <a:rect l="l" t="t" r="r" b="b"/>
              <a:pathLst>
                <a:path w="336" h="336" extrusionOk="0">
                  <a:moveTo>
                    <a:pt x="1" y="168"/>
                  </a:moveTo>
                  <a:cubicBezTo>
                    <a:pt x="106" y="0"/>
                    <a:pt x="231" y="0"/>
                    <a:pt x="336" y="168"/>
                  </a:cubicBezTo>
                  <a:cubicBezTo>
                    <a:pt x="231" y="335"/>
                    <a:pt x="106" y="335"/>
                    <a:pt x="1" y="1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4" name="Google Shape;8694;p67"/>
            <p:cNvSpPr/>
            <p:nvPr/>
          </p:nvSpPr>
          <p:spPr>
            <a:xfrm>
              <a:off x="5097125" y="4725900"/>
              <a:ext cx="52850" cy="39775"/>
            </a:xfrm>
            <a:custGeom>
              <a:avLst/>
              <a:gdLst/>
              <a:ahLst/>
              <a:cxnLst/>
              <a:rect l="l" t="t" r="r" b="b"/>
              <a:pathLst>
                <a:path w="2114" h="1591" extrusionOk="0">
                  <a:moveTo>
                    <a:pt x="42" y="1109"/>
                  </a:moveTo>
                  <a:cubicBezTo>
                    <a:pt x="84" y="942"/>
                    <a:pt x="147" y="754"/>
                    <a:pt x="167" y="586"/>
                  </a:cubicBezTo>
                  <a:cubicBezTo>
                    <a:pt x="209" y="210"/>
                    <a:pt x="439" y="126"/>
                    <a:pt x="732" y="231"/>
                  </a:cubicBezTo>
                  <a:cubicBezTo>
                    <a:pt x="1088" y="335"/>
                    <a:pt x="1402" y="461"/>
                    <a:pt x="1695" y="105"/>
                  </a:cubicBezTo>
                  <a:cubicBezTo>
                    <a:pt x="1779" y="0"/>
                    <a:pt x="1925" y="0"/>
                    <a:pt x="2009" y="105"/>
                  </a:cubicBezTo>
                  <a:cubicBezTo>
                    <a:pt x="2113" y="210"/>
                    <a:pt x="2030" y="314"/>
                    <a:pt x="2009" y="419"/>
                  </a:cubicBezTo>
                  <a:cubicBezTo>
                    <a:pt x="1967" y="796"/>
                    <a:pt x="1611" y="1068"/>
                    <a:pt x="1255" y="1005"/>
                  </a:cubicBezTo>
                  <a:cubicBezTo>
                    <a:pt x="879" y="963"/>
                    <a:pt x="732" y="1026"/>
                    <a:pt x="607" y="1360"/>
                  </a:cubicBezTo>
                  <a:cubicBezTo>
                    <a:pt x="565" y="1528"/>
                    <a:pt x="398" y="1591"/>
                    <a:pt x="251" y="1528"/>
                  </a:cubicBezTo>
                  <a:cubicBezTo>
                    <a:pt x="84" y="1444"/>
                    <a:pt x="0" y="1277"/>
                    <a:pt x="42" y="11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67"/>
            <p:cNvSpPr/>
            <p:nvPr/>
          </p:nvSpPr>
          <p:spPr>
            <a:xfrm>
              <a:off x="5821600" y="4678825"/>
              <a:ext cx="14150" cy="12050"/>
            </a:xfrm>
            <a:custGeom>
              <a:avLst/>
              <a:gdLst/>
              <a:ahLst/>
              <a:cxnLst/>
              <a:rect l="l" t="t" r="r" b="b"/>
              <a:pathLst>
                <a:path w="566" h="482" extrusionOk="0">
                  <a:moveTo>
                    <a:pt x="314" y="482"/>
                  </a:moveTo>
                  <a:cubicBezTo>
                    <a:pt x="168" y="482"/>
                    <a:pt x="0" y="461"/>
                    <a:pt x="21" y="272"/>
                  </a:cubicBezTo>
                  <a:cubicBezTo>
                    <a:pt x="0" y="105"/>
                    <a:pt x="147" y="0"/>
                    <a:pt x="293" y="0"/>
                  </a:cubicBezTo>
                  <a:cubicBezTo>
                    <a:pt x="461" y="0"/>
                    <a:pt x="565" y="126"/>
                    <a:pt x="565" y="293"/>
                  </a:cubicBezTo>
                  <a:cubicBezTo>
                    <a:pt x="565" y="461"/>
                    <a:pt x="440" y="461"/>
                    <a:pt x="314" y="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67"/>
            <p:cNvSpPr/>
            <p:nvPr/>
          </p:nvSpPr>
          <p:spPr>
            <a:xfrm>
              <a:off x="5341400" y="4657375"/>
              <a:ext cx="15725" cy="11525"/>
            </a:xfrm>
            <a:custGeom>
              <a:avLst/>
              <a:gdLst/>
              <a:ahLst/>
              <a:cxnLst/>
              <a:rect l="l" t="t" r="r" b="b"/>
              <a:pathLst>
                <a:path w="629" h="461" extrusionOk="0">
                  <a:moveTo>
                    <a:pt x="210" y="0"/>
                  </a:moveTo>
                  <a:cubicBezTo>
                    <a:pt x="356" y="21"/>
                    <a:pt x="544" y="84"/>
                    <a:pt x="586" y="272"/>
                  </a:cubicBezTo>
                  <a:cubicBezTo>
                    <a:pt x="628" y="398"/>
                    <a:pt x="482" y="461"/>
                    <a:pt x="377" y="461"/>
                  </a:cubicBezTo>
                  <a:cubicBezTo>
                    <a:pt x="189" y="461"/>
                    <a:pt x="0" y="419"/>
                    <a:pt x="21" y="168"/>
                  </a:cubicBezTo>
                  <a:cubicBezTo>
                    <a:pt x="21" y="84"/>
                    <a:pt x="105" y="0"/>
                    <a:pt x="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67"/>
            <p:cNvSpPr/>
            <p:nvPr/>
          </p:nvSpPr>
          <p:spPr>
            <a:xfrm>
              <a:off x="5301650" y="4675150"/>
              <a:ext cx="7875" cy="9975"/>
            </a:xfrm>
            <a:custGeom>
              <a:avLst/>
              <a:gdLst/>
              <a:ahLst/>
              <a:cxnLst/>
              <a:rect l="l" t="t" r="r" b="b"/>
              <a:pathLst>
                <a:path w="315" h="399" extrusionOk="0">
                  <a:moveTo>
                    <a:pt x="314" y="210"/>
                  </a:moveTo>
                  <a:cubicBezTo>
                    <a:pt x="272" y="252"/>
                    <a:pt x="251" y="357"/>
                    <a:pt x="189" y="357"/>
                  </a:cubicBezTo>
                  <a:cubicBezTo>
                    <a:pt x="42" y="398"/>
                    <a:pt x="21" y="273"/>
                    <a:pt x="0" y="168"/>
                  </a:cubicBezTo>
                  <a:cubicBezTo>
                    <a:pt x="0" y="85"/>
                    <a:pt x="63" y="1"/>
                    <a:pt x="168" y="1"/>
                  </a:cubicBezTo>
                  <a:cubicBezTo>
                    <a:pt x="251" y="22"/>
                    <a:pt x="293" y="85"/>
                    <a:pt x="314" y="2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67"/>
            <p:cNvSpPr/>
            <p:nvPr/>
          </p:nvSpPr>
          <p:spPr>
            <a:xfrm>
              <a:off x="5360225" y="467935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68"/>
                    <a:pt x="168" y="209"/>
                  </a:cubicBezTo>
                  <a:cubicBezTo>
                    <a:pt x="105" y="189"/>
                    <a:pt x="42" y="189"/>
                    <a:pt x="22" y="147"/>
                  </a:cubicBezTo>
                  <a:cubicBezTo>
                    <a:pt x="1" y="105"/>
                    <a:pt x="63" y="42"/>
                    <a:pt x="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67"/>
            <p:cNvSpPr/>
            <p:nvPr/>
          </p:nvSpPr>
          <p:spPr>
            <a:xfrm>
              <a:off x="4611175" y="4651100"/>
              <a:ext cx="50225" cy="32975"/>
            </a:xfrm>
            <a:custGeom>
              <a:avLst/>
              <a:gdLst/>
              <a:ahLst/>
              <a:cxnLst/>
              <a:rect l="l" t="t" r="r" b="b"/>
              <a:pathLst>
                <a:path w="2009" h="1319" extrusionOk="0">
                  <a:moveTo>
                    <a:pt x="105" y="0"/>
                  </a:moveTo>
                  <a:lnTo>
                    <a:pt x="837" y="0"/>
                  </a:lnTo>
                  <a:cubicBezTo>
                    <a:pt x="816" y="398"/>
                    <a:pt x="942" y="691"/>
                    <a:pt x="1402" y="691"/>
                  </a:cubicBezTo>
                  <a:cubicBezTo>
                    <a:pt x="1527" y="691"/>
                    <a:pt x="1632" y="712"/>
                    <a:pt x="1758" y="754"/>
                  </a:cubicBezTo>
                  <a:cubicBezTo>
                    <a:pt x="1883" y="795"/>
                    <a:pt x="2009" y="900"/>
                    <a:pt x="1967" y="1067"/>
                  </a:cubicBezTo>
                  <a:cubicBezTo>
                    <a:pt x="1925" y="1214"/>
                    <a:pt x="1799" y="1214"/>
                    <a:pt x="1695" y="1235"/>
                  </a:cubicBezTo>
                  <a:cubicBezTo>
                    <a:pt x="1109" y="1319"/>
                    <a:pt x="691" y="942"/>
                    <a:pt x="230" y="733"/>
                  </a:cubicBezTo>
                  <a:cubicBezTo>
                    <a:pt x="0" y="649"/>
                    <a:pt x="146" y="251"/>
                    <a:pt x="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67"/>
            <p:cNvSpPr/>
            <p:nvPr/>
          </p:nvSpPr>
          <p:spPr>
            <a:xfrm>
              <a:off x="4476200" y="4645875"/>
              <a:ext cx="35600" cy="15175"/>
            </a:xfrm>
            <a:custGeom>
              <a:avLst/>
              <a:gdLst/>
              <a:ahLst/>
              <a:cxnLst/>
              <a:rect l="l" t="t" r="r" b="b"/>
              <a:pathLst>
                <a:path w="1424" h="607" extrusionOk="0">
                  <a:moveTo>
                    <a:pt x="1" y="377"/>
                  </a:moveTo>
                  <a:cubicBezTo>
                    <a:pt x="1" y="168"/>
                    <a:pt x="189" y="0"/>
                    <a:pt x="398" y="42"/>
                  </a:cubicBezTo>
                  <a:lnTo>
                    <a:pt x="1424" y="42"/>
                  </a:lnTo>
                  <a:cubicBezTo>
                    <a:pt x="1068" y="607"/>
                    <a:pt x="545" y="523"/>
                    <a:pt x="1" y="3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67"/>
            <p:cNvSpPr/>
            <p:nvPr/>
          </p:nvSpPr>
          <p:spPr>
            <a:xfrm>
              <a:off x="4454750" y="4717525"/>
              <a:ext cx="16775" cy="17300"/>
            </a:xfrm>
            <a:custGeom>
              <a:avLst/>
              <a:gdLst/>
              <a:ahLst/>
              <a:cxnLst/>
              <a:rect l="l" t="t" r="r" b="b"/>
              <a:pathLst>
                <a:path w="671" h="692" extrusionOk="0">
                  <a:moveTo>
                    <a:pt x="336" y="670"/>
                  </a:moveTo>
                  <a:cubicBezTo>
                    <a:pt x="126" y="649"/>
                    <a:pt x="1" y="461"/>
                    <a:pt x="22" y="273"/>
                  </a:cubicBezTo>
                  <a:cubicBezTo>
                    <a:pt x="1" y="126"/>
                    <a:pt x="147" y="1"/>
                    <a:pt x="294" y="43"/>
                  </a:cubicBezTo>
                  <a:cubicBezTo>
                    <a:pt x="503" y="43"/>
                    <a:pt x="670" y="231"/>
                    <a:pt x="649" y="440"/>
                  </a:cubicBezTo>
                  <a:cubicBezTo>
                    <a:pt x="670" y="607"/>
                    <a:pt x="545" y="691"/>
                    <a:pt x="336" y="6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67"/>
            <p:cNvSpPr/>
            <p:nvPr/>
          </p:nvSpPr>
          <p:spPr>
            <a:xfrm>
              <a:off x="4406100" y="4660500"/>
              <a:ext cx="12075" cy="13125"/>
            </a:xfrm>
            <a:custGeom>
              <a:avLst/>
              <a:gdLst/>
              <a:ahLst/>
              <a:cxnLst/>
              <a:rect l="l" t="t" r="r" b="b"/>
              <a:pathLst>
                <a:path w="483" h="525" extrusionOk="0">
                  <a:moveTo>
                    <a:pt x="461" y="210"/>
                  </a:moveTo>
                  <a:cubicBezTo>
                    <a:pt x="482" y="336"/>
                    <a:pt x="440" y="440"/>
                    <a:pt x="315" y="461"/>
                  </a:cubicBezTo>
                  <a:cubicBezTo>
                    <a:pt x="147" y="524"/>
                    <a:pt x="1" y="399"/>
                    <a:pt x="22" y="252"/>
                  </a:cubicBezTo>
                  <a:cubicBezTo>
                    <a:pt x="1" y="127"/>
                    <a:pt x="106" y="22"/>
                    <a:pt x="231" y="22"/>
                  </a:cubicBezTo>
                  <a:cubicBezTo>
                    <a:pt x="336" y="1"/>
                    <a:pt x="461" y="85"/>
                    <a:pt x="461" y="2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67"/>
            <p:cNvSpPr/>
            <p:nvPr/>
          </p:nvSpPr>
          <p:spPr>
            <a:xfrm>
              <a:off x="4832950" y="47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10" y="84"/>
                  </a:moveTo>
                  <a:cubicBezTo>
                    <a:pt x="189" y="126"/>
                    <a:pt x="189" y="209"/>
                    <a:pt x="147" y="209"/>
                  </a:cubicBezTo>
                  <a:cubicBezTo>
                    <a:pt x="105" y="230"/>
                    <a:pt x="42" y="189"/>
                    <a:pt x="1" y="168"/>
                  </a:cubicBezTo>
                  <a:cubicBezTo>
                    <a:pt x="22" y="105"/>
                    <a:pt x="42" y="42"/>
                    <a:pt x="63" y="21"/>
                  </a:cubicBezTo>
                  <a:cubicBezTo>
                    <a:pt x="105" y="0"/>
                    <a:pt x="168" y="63"/>
                    <a:pt x="210" y="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67"/>
            <p:cNvSpPr/>
            <p:nvPr/>
          </p:nvSpPr>
          <p:spPr>
            <a:xfrm>
              <a:off x="4753450" y="4670450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209" y="63"/>
                  </a:moveTo>
                  <a:cubicBezTo>
                    <a:pt x="189" y="105"/>
                    <a:pt x="168" y="189"/>
                    <a:pt x="126" y="210"/>
                  </a:cubicBezTo>
                  <a:cubicBezTo>
                    <a:pt x="105" y="210"/>
                    <a:pt x="42" y="168"/>
                    <a:pt x="0" y="147"/>
                  </a:cubicBezTo>
                  <a:cubicBezTo>
                    <a:pt x="21" y="105"/>
                    <a:pt x="21" y="21"/>
                    <a:pt x="63" y="1"/>
                  </a:cubicBezTo>
                  <a:cubicBezTo>
                    <a:pt x="105" y="1"/>
                    <a:pt x="147" y="42"/>
                    <a:pt x="209" y="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67"/>
            <p:cNvSpPr/>
            <p:nvPr/>
          </p:nvSpPr>
          <p:spPr>
            <a:xfrm>
              <a:off x="4300975" y="4696075"/>
              <a:ext cx="10475" cy="7350"/>
            </a:xfrm>
            <a:custGeom>
              <a:avLst/>
              <a:gdLst/>
              <a:ahLst/>
              <a:cxnLst/>
              <a:rect l="l" t="t" r="r" b="b"/>
              <a:pathLst>
                <a:path w="419" h="294" extrusionOk="0">
                  <a:moveTo>
                    <a:pt x="189" y="294"/>
                  </a:moveTo>
                  <a:cubicBezTo>
                    <a:pt x="63" y="273"/>
                    <a:pt x="0" y="231"/>
                    <a:pt x="21" y="147"/>
                  </a:cubicBezTo>
                  <a:cubicBezTo>
                    <a:pt x="21" y="43"/>
                    <a:pt x="105" y="1"/>
                    <a:pt x="189" y="1"/>
                  </a:cubicBezTo>
                  <a:cubicBezTo>
                    <a:pt x="314" y="1"/>
                    <a:pt x="419" y="64"/>
                    <a:pt x="356" y="210"/>
                  </a:cubicBezTo>
                  <a:cubicBezTo>
                    <a:pt x="356" y="252"/>
                    <a:pt x="230" y="294"/>
                    <a:pt x="189" y="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06" name="Google Shape;8706;p67"/>
          <p:cNvGrpSpPr/>
          <p:nvPr/>
        </p:nvGrpSpPr>
        <p:grpSpPr>
          <a:xfrm rot="-5400000" flipH="1">
            <a:off x="727468" y="3405615"/>
            <a:ext cx="1197789" cy="83058"/>
            <a:chOff x="3998100" y="4633825"/>
            <a:chExt cx="2329875" cy="175275"/>
          </a:xfrm>
        </p:grpSpPr>
        <p:sp>
          <p:nvSpPr>
            <p:cNvPr id="8707" name="Google Shape;8707;p67"/>
            <p:cNvSpPr/>
            <p:nvPr/>
          </p:nvSpPr>
          <p:spPr>
            <a:xfrm>
              <a:off x="4853875" y="4633825"/>
              <a:ext cx="1023725" cy="161150"/>
            </a:xfrm>
            <a:custGeom>
              <a:avLst/>
              <a:gdLst/>
              <a:ahLst/>
              <a:cxnLst/>
              <a:rect l="l" t="t" r="r" b="b"/>
              <a:pathLst>
                <a:path w="40949" h="6446" extrusionOk="0">
                  <a:moveTo>
                    <a:pt x="2449" y="524"/>
                  </a:moveTo>
                  <a:lnTo>
                    <a:pt x="2993" y="545"/>
                  </a:lnTo>
                  <a:cubicBezTo>
                    <a:pt x="3055" y="629"/>
                    <a:pt x="3097" y="629"/>
                    <a:pt x="3160" y="566"/>
                  </a:cubicBezTo>
                  <a:cubicBezTo>
                    <a:pt x="3641" y="503"/>
                    <a:pt x="4123" y="503"/>
                    <a:pt x="4583" y="587"/>
                  </a:cubicBezTo>
                  <a:cubicBezTo>
                    <a:pt x="4646" y="670"/>
                    <a:pt x="4667" y="775"/>
                    <a:pt x="4729" y="796"/>
                  </a:cubicBezTo>
                  <a:cubicBezTo>
                    <a:pt x="4897" y="838"/>
                    <a:pt x="4918" y="691"/>
                    <a:pt x="4939" y="587"/>
                  </a:cubicBezTo>
                  <a:cubicBezTo>
                    <a:pt x="5587" y="503"/>
                    <a:pt x="6257" y="503"/>
                    <a:pt x="6905" y="587"/>
                  </a:cubicBezTo>
                  <a:cubicBezTo>
                    <a:pt x="7261" y="984"/>
                    <a:pt x="7428" y="984"/>
                    <a:pt x="7784" y="587"/>
                  </a:cubicBezTo>
                  <a:cubicBezTo>
                    <a:pt x="8600" y="503"/>
                    <a:pt x="9437" y="503"/>
                    <a:pt x="10274" y="608"/>
                  </a:cubicBezTo>
                  <a:cubicBezTo>
                    <a:pt x="10316" y="670"/>
                    <a:pt x="10337" y="796"/>
                    <a:pt x="10400" y="817"/>
                  </a:cubicBezTo>
                  <a:cubicBezTo>
                    <a:pt x="10567" y="859"/>
                    <a:pt x="10588" y="712"/>
                    <a:pt x="10630" y="608"/>
                  </a:cubicBezTo>
                  <a:lnTo>
                    <a:pt x="10985" y="608"/>
                  </a:lnTo>
                  <a:cubicBezTo>
                    <a:pt x="11237" y="963"/>
                    <a:pt x="11278" y="963"/>
                    <a:pt x="11509" y="587"/>
                  </a:cubicBezTo>
                  <a:cubicBezTo>
                    <a:pt x="12157" y="524"/>
                    <a:pt x="12806" y="524"/>
                    <a:pt x="13454" y="587"/>
                  </a:cubicBezTo>
                  <a:cubicBezTo>
                    <a:pt x="13747" y="1005"/>
                    <a:pt x="13852" y="1005"/>
                    <a:pt x="14166" y="587"/>
                  </a:cubicBezTo>
                  <a:cubicBezTo>
                    <a:pt x="14752" y="524"/>
                    <a:pt x="15338" y="503"/>
                    <a:pt x="15944" y="545"/>
                  </a:cubicBezTo>
                  <a:cubicBezTo>
                    <a:pt x="16154" y="817"/>
                    <a:pt x="16488" y="712"/>
                    <a:pt x="16760" y="817"/>
                  </a:cubicBezTo>
                  <a:cubicBezTo>
                    <a:pt x="17032" y="942"/>
                    <a:pt x="17263" y="775"/>
                    <a:pt x="17346" y="461"/>
                  </a:cubicBezTo>
                  <a:cubicBezTo>
                    <a:pt x="18120" y="357"/>
                    <a:pt x="18895" y="315"/>
                    <a:pt x="19669" y="378"/>
                  </a:cubicBezTo>
                  <a:cubicBezTo>
                    <a:pt x="19711" y="419"/>
                    <a:pt x="19773" y="482"/>
                    <a:pt x="19815" y="482"/>
                  </a:cubicBezTo>
                  <a:cubicBezTo>
                    <a:pt x="21029" y="503"/>
                    <a:pt x="22221" y="503"/>
                    <a:pt x="23435" y="524"/>
                  </a:cubicBezTo>
                  <a:cubicBezTo>
                    <a:pt x="23602" y="524"/>
                    <a:pt x="23707" y="398"/>
                    <a:pt x="23728" y="252"/>
                  </a:cubicBezTo>
                  <a:cubicBezTo>
                    <a:pt x="24084" y="168"/>
                    <a:pt x="24439" y="168"/>
                    <a:pt x="24795" y="231"/>
                  </a:cubicBezTo>
                  <a:cubicBezTo>
                    <a:pt x="25025" y="629"/>
                    <a:pt x="25088" y="629"/>
                    <a:pt x="25318" y="252"/>
                  </a:cubicBezTo>
                  <a:lnTo>
                    <a:pt x="26030" y="189"/>
                  </a:lnTo>
                  <a:cubicBezTo>
                    <a:pt x="26553" y="524"/>
                    <a:pt x="27159" y="294"/>
                    <a:pt x="27703" y="461"/>
                  </a:cubicBezTo>
                  <a:cubicBezTo>
                    <a:pt x="27871" y="503"/>
                    <a:pt x="27955" y="252"/>
                    <a:pt x="27996" y="85"/>
                  </a:cubicBezTo>
                  <a:cubicBezTo>
                    <a:pt x="28227" y="1"/>
                    <a:pt x="28478" y="22"/>
                    <a:pt x="28708" y="106"/>
                  </a:cubicBezTo>
                  <a:cubicBezTo>
                    <a:pt x="29147" y="503"/>
                    <a:pt x="29691" y="503"/>
                    <a:pt x="30235" y="398"/>
                  </a:cubicBezTo>
                  <a:cubicBezTo>
                    <a:pt x="30256" y="398"/>
                    <a:pt x="30277" y="294"/>
                    <a:pt x="30298" y="252"/>
                  </a:cubicBezTo>
                  <a:lnTo>
                    <a:pt x="30821" y="252"/>
                  </a:lnTo>
                  <a:cubicBezTo>
                    <a:pt x="31198" y="650"/>
                    <a:pt x="31428" y="650"/>
                    <a:pt x="31867" y="273"/>
                  </a:cubicBezTo>
                  <a:lnTo>
                    <a:pt x="32913" y="357"/>
                  </a:lnTo>
                  <a:cubicBezTo>
                    <a:pt x="33018" y="524"/>
                    <a:pt x="33144" y="566"/>
                    <a:pt x="33269" y="378"/>
                  </a:cubicBezTo>
                  <a:cubicBezTo>
                    <a:pt x="34169" y="357"/>
                    <a:pt x="35048" y="378"/>
                    <a:pt x="35947" y="440"/>
                  </a:cubicBezTo>
                  <a:cubicBezTo>
                    <a:pt x="36010" y="712"/>
                    <a:pt x="36198" y="712"/>
                    <a:pt x="36429" y="712"/>
                  </a:cubicBezTo>
                  <a:cubicBezTo>
                    <a:pt x="36784" y="712"/>
                    <a:pt x="37161" y="670"/>
                    <a:pt x="37475" y="775"/>
                  </a:cubicBezTo>
                  <a:cubicBezTo>
                    <a:pt x="37893" y="942"/>
                    <a:pt x="37621" y="1403"/>
                    <a:pt x="37726" y="1717"/>
                  </a:cubicBezTo>
                  <a:cubicBezTo>
                    <a:pt x="37768" y="1800"/>
                    <a:pt x="37830" y="1863"/>
                    <a:pt x="37914" y="1884"/>
                  </a:cubicBezTo>
                  <a:cubicBezTo>
                    <a:pt x="38040" y="1884"/>
                    <a:pt x="38144" y="1800"/>
                    <a:pt x="38165" y="1675"/>
                  </a:cubicBezTo>
                  <a:cubicBezTo>
                    <a:pt x="38186" y="1591"/>
                    <a:pt x="38186" y="1486"/>
                    <a:pt x="38144" y="1403"/>
                  </a:cubicBezTo>
                  <a:cubicBezTo>
                    <a:pt x="37977" y="984"/>
                    <a:pt x="38270" y="880"/>
                    <a:pt x="38563" y="817"/>
                  </a:cubicBezTo>
                  <a:cubicBezTo>
                    <a:pt x="38939" y="712"/>
                    <a:pt x="39253" y="942"/>
                    <a:pt x="39483" y="1403"/>
                  </a:cubicBezTo>
                  <a:cubicBezTo>
                    <a:pt x="39651" y="1821"/>
                    <a:pt x="39944" y="2156"/>
                    <a:pt x="40341" y="2344"/>
                  </a:cubicBezTo>
                  <a:cubicBezTo>
                    <a:pt x="40927" y="2595"/>
                    <a:pt x="40948" y="2721"/>
                    <a:pt x="40781" y="3453"/>
                  </a:cubicBezTo>
                  <a:cubicBezTo>
                    <a:pt x="39776" y="3328"/>
                    <a:pt x="39776" y="3349"/>
                    <a:pt x="40069" y="4165"/>
                  </a:cubicBezTo>
                  <a:cubicBezTo>
                    <a:pt x="39295" y="4290"/>
                    <a:pt x="39295" y="4290"/>
                    <a:pt x="38939" y="4039"/>
                  </a:cubicBezTo>
                  <a:cubicBezTo>
                    <a:pt x="38521" y="3704"/>
                    <a:pt x="38207" y="3746"/>
                    <a:pt x="37893" y="4207"/>
                  </a:cubicBezTo>
                  <a:cubicBezTo>
                    <a:pt x="37454" y="4834"/>
                    <a:pt x="37328" y="4834"/>
                    <a:pt x="36847" y="4290"/>
                  </a:cubicBezTo>
                  <a:cubicBezTo>
                    <a:pt x="36742" y="4186"/>
                    <a:pt x="36659" y="4060"/>
                    <a:pt x="36491" y="4144"/>
                  </a:cubicBezTo>
                  <a:cubicBezTo>
                    <a:pt x="36345" y="4186"/>
                    <a:pt x="36282" y="4374"/>
                    <a:pt x="36366" y="4499"/>
                  </a:cubicBezTo>
                  <a:cubicBezTo>
                    <a:pt x="36450" y="4751"/>
                    <a:pt x="36491" y="5023"/>
                    <a:pt x="36470" y="5295"/>
                  </a:cubicBezTo>
                  <a:lnTo>
                    <a:pt x="35947" y="5315"/>
                  </a:lnTo>
                  <a:cubicBezTo>
                    <a:pt x="35843" y="5169"/>
                    <a:pt x="35654" y="5106"/>
                    <a:pt x="35487" y="5169"/>
                  </a:cubicBezTo>
                  <a:cubicBezTo>
                    <a:pt x="34525" y="5420"/>
                    <a:pt x="33541" y="5295"/>
                    <a:pt x="32558" y="5336"/>
                  </a:cubicBezTo>
                  <a:cubicBezTo>
                    <a:pt x="32348" y="5336"/>
                    <a:pt x="32160" y="5336"/>
                    <a:pt x="32056" y="5567"/>
                  </a:cubicBezTo>
                  <a:lnTo>
                    <a:pt x="31700" y="5608"/>
                  </a:lnTo>
                  <a:cubicBezTo>
                    <a:pt x="31679" y="5504"/>
                    <a:pt x="31658" y="5399"/>
                    <a:pt x="31512" y="5399"/>
                  </a:cubicBezTo>
                  <a:cubicBezTo>
                    <a:pt x="31386" y="5399"/>
                    <a:pt x="31365" y="5525"/>
                    <a:pt x="31344" y="5629"/>
                  </a:cubicBezTo>
                  <a:lnTo>
                    <a:pt x="30988" y="5671"/>
                  </a:lnTo>
                  <a:cubicBezTo>
                    <a:pt x="30737" y="5441"/>
                    <a:pt x="30361" y="5441"/>
                    <a:pt x="30110" y="5671"/>
                  </a:cubicBezTo>
                  <a:lnTo>
                    <a:pt x="29754" y="5650"/>
                  </a:lnTo>
                  <a:cubicBezTo>
                    <a:pt x="29712" y="5504"/>
                    <a:pt x="29649" y="5357"/>
                    <a:pt x="29482" y="5357"/>
                  </a:cubicBezTo>
                  <a:lnTo>
                    <a:pt x="27536" y="5357"/>
                  </a:lnTo>
                  <a:cubicBezTo>
                    <a:pt x="27369" y="5357"/>
                    <a:pt x="27306" y="5504"/>
                    <a:pt x="27285" y="5671"/>
                  </a:cubicBezTo>
                  <a:cubicBezTo>
                    <a:pt x="26574" y="5859"/>
                    <a:pt x="25862" y="5922"/>
                    <a:pt x="25130" y="5839"/>
                  </a:cubicBezTo>
                  <a:cubicBezTo>
                    <a:pt x="25025" y="5671"/>
                    <a:pt x="24900" y="5671"/>
                    <a:pt x="24795" y="5839"/>
                  </a:cubicBezTo>
                  <a:cubicBezTo>
                    <a:pt x="24565" y="5880"/>
                    <a:pt x="24314" y="5880"/>
                    <a:pt x="24084" y="5818"/>
                  </a:cubicBezTo>
                  <a:cubicBezTo>
                    <a:pt x="24000" y="5336"/>
                    <a:pt x="23644" y="5211"/>
                    <a:pt x="23309" y="5399"/>
                  </a:cubicBezTo>
                  <a:cubicBezTo>
                    <a:pt x="22912" y="5629"/>
                    <a:pt x="22682" y="5483"/>
                    <a:pt x="22347" y="5315"/>
                  </a:cubicBezTo>
                  <a:cubicBezTo>
                    <a:pt x="21803" y="5064"/>
                    <a:pt x="21217" y="4751"/>
                    <a:pt x="20673" y="5357"/>
                  </a:cubicBezTo>
                  <a:cubicBezTo>
                    <a:pt x="20548" y="5504"/>
                    <a:pt x="20359" y="5504"/>
                    <a:pt x="20192" y="5504"/>
                  </a:cubicBezTo>
                  <a:cubicBezTo>
                    <a:pt x="19669" y="5546"/>
                    <a:pt x="19167" y="5253"/>
                    <a:pt x="18623" y="5462"/>
                  </a:cubicBezTo>
                  <a:cubicBezTo>
                    <a:pt x="18476" y="5525"/>
                    <a:pt x="18330" y="5336"/>
                    <a:pt x="18246" y="5169"/>
                  </a:cubicBezTo>
                  <a:cubicBezTo>
                    <a:pt x="18016" y="4730"/>
                    <a:pt x="17723" y="4771"/>
                    <a:pt x="17346" y="4960"/>
                  </a:cubicBezTo>
                  <a:cubicBezTo>
                    <a:pt x="17179" y="5064"/>
                    <a:pt x="16928" y="5064"/>
                    <a:pt x="16781" y="5190"/>
                  </a:cubicBezTo>
                  <a:cubicBezTo>
                    <a:pt x="16447" y="5441"/>
                    <a:pt x="16028" y="5504"/>
                    <a:pt x="15631" y="5357"/>
                  </a:cubicBezTo>
                  <a:cubicBezTo>
                    <a:pt x="14814" y="5085"/>
                    <a:pt x="13936" y="5106"/>
                    <a:pt x="13141" y="5441"/>
                  </a:cubicBezTo>
                  <a:cubicBezTo>
                    <a:pt x="12701" y="5608"/>
                    <a:pt x="12220" y="5671"/>
                    <a:pt x="11760" y="5587"/>
                  </a:cubicBezTo>
                  <a:cubicBezTo>
                    <a:pt x="11237" y="5525"/>
                    <a:pt x="11069" y="5755"/>
                    <a:pt x="10965" y="6173"/>
                  </a:cubicBezTo>
                  <a:lnTo>
                    <a:pt x="10441" y="6173"/>
                  </a:lnTo>
                  <a:cubicBezTo>
                    <a:pt x="10169" y="5587"/>
                    <a:pt x="9960" y="6069"/>
                    <a:pt x="9730" y="6194"/>
                  </a:cubicBezTo>
                  <a:cubicBezTo>
                    <a:pt x="9040" y="6194"/>
                    <a:pt x="8328" y="6215"/>
                    <a:pt x="7617" y="6194"/>
                  </a:cubicBezTo>
                  <a:cubicBezTo>
                    <a:pt x="6236" y="6173"/>
                    <a:pt x="4855" y="6445"/>
                    <a:pt x="3474" y="6362"/>
                  </a:cubicBezTo>
                  <a:cubicBezTo>
                    <a:pt x="3244" y="6341"/>
                    <a:pt x="3014" y="6404"/>
                    <a:pt x="2783" y="6278"/>
                  </a:cubicBezTo>
                  <a:cubicBezTo>
                    <a:pt x="2825" y="5943"/>
                    <a:pt x="2721" y="5546"/>
                    <a:pt x="3223" y="5420"/>
                  </a:cubicBezTo>
                  <a:cubicBezTo>
                    <a:pt x="3537" y="5357"/>
                    <a:pt x="3390" y="5127"/>
                    <a:pt x="3265" y="4939"/>
                  </a:cubicBezTo>
                  <a:cubicBezTo>
                    <a:pt x="3202" y="4834"/>
                    <a:pt x="3202" y="4709"/>
                    <a:pt x="3348" y="4646"/>
                  </a:cubicBezTo>
                  <a:cubicBezTo>
                    <a:pt x="3453" y="4604"/>
                    <a:pt x="3599" y="4646"/>
                    <a:pt x="3641" y="4771"/>
                  </a:cubicBezTo>
                  <a:cubicBezTo>
                    <a:pt x="3725" y="4918"/>
                    <a:pt x="3662" y="5148"/>
                    <a:pt x="3830" y="5253"/>
                  </a:cubicBezTo>
                  <a:cubicBezTo>
                    <a:pt x="3976" y="5357"/>
                    <a:pt x="4248" y="5587"/>
                    <a:pt x="4353" y="5315"/>
                  </a:cubicBezTo>
                  <a:cubicBezTo>
                    <a:pt x="4499" y="4876"/>
                    <a:pt x="4959" y="5023"/>
                    <a:pt x="5190" y="4730"/>
                  </a:cubicBezTo>
                  <a:cubicBezTo>
                    <a:pt x="5336" y="4520"/>
                    <a:pt x="5545" y="4625"/>
                    <a:pt x="5692" y="4834"/>
                  </a:cubicBezTo>
                  <a:cubicBezTo>
                    <a:pt x="5796" y="5002"/>
                    <a:pt x="5901" y="5169"/>
                    <a:pt x="6048" y="5336"/>
                  </a:cubicBezTo>
                  <a:cubicBezTo>
                    <a:pt x="6257" y="5546"/>
                    <a:pt x="6654" y="5587"/>
                    <a:pt x="6696" y="5378"/>
                  </a:cubicBezTo>
                  <a:cubicBezTo>
                    <a:pt x="6759" y="5169"/>
                    <a:pt x="6822" y="5148"/>
                    <a:pt x="7010" y="5127"/>
                  </a:cubicBezTo>
                  <a:cubicBezTo>
                    <a:pt x="7282" y="5106"/>
                    <a:pt x="7575" y="5064"/>
                    <a:pt x="7889" y="5023"/>
                  </a:cubicBezTo>
                  <a:cubicBezTo>
                    <a:pt x="7763" y="5357"/>
                    <a:pt x="7533" y="5713"/>
                    <a:pt x="8140" y="5650"/>
                  </a:cubicBezTo>
                  <a:cubicBezTo>
                    <a:pt x="8349" y="5629"/>
                    <a:pt x="8558" y="5922"/>
                    <a:pt x="8768" y="5650"/>
                  </a:cubicBezTo>
                  <a:cubicBezTo>
                    <a:pt x="8412" y="4876"/>
                    <a:pt x="8412" y="4876"/>
                    <a:pt x="9207" y="4876"/>
                  </a:cubicBezTo>
                  <a:cubicBezTo>
                    <a:pt x="9228" y="4876"/>
                    <a:pt x="9270" y="4792"/>
                    <a:pt x="9291" y="4751"/>
                  </a:cubicBezTo>
                  <a:cubicBezTo>
                    <a:pt x="8914" y="4499"/>
                    <a:pt x="8914" y="4499"/>
                    <a:pt x="8642" y="4499"/>
                  </a:cubicBezTo>
                  <a:cubicBezTo>
                    <a:pt x="8119" y="4520"/>
                    <a:pt x="7638" y="4520"/>
                    <a:pt x="7177" y="4227"/>
                  </a:cubicBezTo>
                  <a:cubicBezTo>
                    <a:pt x="6864" y="4018"/>
                    <a:pt x="6487" y="3976"/>
                    <a:pt x="6152" y="4123"/>
                  </a:cubicBezTo>
                  <a:cubicBezTo>
                    <a:pt x="5859" y="4227"/>
                    <a:pt x="5566" y="4248"/>
                    <a:pt x="5273" y="4207"/>
                  </a:cubicBezTo>
                  <a:cubicBezTo>
                    <a:pt x="5148" y="4207"/>
                    <a:pt x="5043" y="4123"/>
                    <a:pt x="5022" y="4018"/>
                  </a:cubicBezTo>
                  <a:cubicBezTo>
                    <a:pt x="4980" y="3893"/>
                    <a:pt x="5022" y="3767"/>
                    <a:pt x="5148" y="3725"/>
                  </a:cubicBezTo>
                  <a:cubicBezTo>
                    <a:pt x="5503" y="3516"/>
                    <a:pt x="5817" y="3223"/>
                    <a:pt x="6340" y="3432"/>
                  </a:cubicBezTo>
                  <a:cubicBezTo>
                    <a:pt x="6696" y="3579"/>
                    <a:pt x="7136" y="3600"/>
                    <a:pt x="7449" y="3809"/>
                  </a:cubicBezTo>
                  <a:cubicBezTo>
                    <a:pt x="7617" y="3663"/>
                    <a:pt x="7659" y="3411"/>
                    <a:pt x="7575" y="3370"/>
                  </a:cubicBezTo>
                  <a:cubicBezTo>
                    <a:pt x="6989" y="3119"/>
                    <a:pt x="6822" y="2135"/>
                    <a:pt x="5922" y="2428"/>
                  </a:cubicBezTo>
                  <a:cubicBezTo>
                    <a:pt x="5671" y="2491"/>
                    <a:pt x="5483" y="2323"/>
                    <a:pt x="5294" y="2156"/>
                  </a:cubicBezTo>
                  <a:cubicBezTo>
                    <a:pt x="5127" y="1989"/>
                    <a:pt x="4918" y="1821"/>
                    <a:pt x="4771" y="1968"/>
                  </a:cubicBezTo>
                  <a:cubicBezTo>
                    <a:pt x="4374" y="2302"/>
                    <a:pt x="3976" y="2177"/>
                    <a:pt x="3537" y="2135"/>
                  </a:cubicBezTo>
                  <a:cubicBezTo>
                    <a:pt x="3286" y="2093"/>
                    <a:pt x="1716" y="1821"/>
                    <a:pt x="1549" y="1696"/>
                  </a:cubicBezTo>
                  <a:cubicBezTo>
                    <a:pt x="1214" y="1445"/>
                    <a:pt x="838" y="1277"/>
                    <a:pt x="419" y="1214"/>
                  </a:cubicBezTo>
                  <a:cubicBezTo>
                    <a:pt x="63" y="1173"/>
                    <a:pt x="1" y="963"/>
                    <a:pt x="1" y="670"/>
                  </a:cubicBezTo>
                  <a:cubicBezTo>
                    <a:pt x="440" y="670"/>
                    <a:pt x="879" y="691"/>
                    <a:pt x="1319" y="670"/>
                  </a:cubicBezTo>
                  <a:cubicBezTo>
                    <a:pt x="1758" y="650"/>
                    <a:pt x="2114" y="838"/>
                    <a:pt x="2449" y="524"/>
                  </a:cubicBezTo>
                  <a:close/>
                  <a:moveTo>
                    <a:pt x="9772" y="4792"/>
                  </a:moveTo>
                  <a:cubicBezTo>
                    <a:pt x="9730" y="4960"/>
                    <a:pt x="9814" y="5148"/>
                    <a:pt x="10002" y="5211"/>
                  </a:cubicBezTo>
                  <a:cubicBezTo>
                    <a:pt x="10128" y="5295"/>
                    <a:pt x="10316" y="5211"/>
                    <a:pt x="10358" y="5064"/>
                  </a:cubicBezTo>
                  <a:cubicBezTo>
                    <a:pt x="10462" y="4730"/>
                    <a:pt x="10609" y="4646"/>
                    <a:pt x="10985" y="4688"/>
                  </a:cubicBezTo>
                  <a:cubicBezTo>
                    <a:pt x="11362" y="4751"/>
                    <a:pt x="11697" y="4499"/>
                    <a:pt x="11739" y="4123"/>
                  </a:cubicBezTo>
                  <a:cubicBezTo>
                    <a:pt x="11760" y="4018"/>
                    <a:pt x="11843" y="3893"/>
                    <a:pt x="11739" y="3788"/>
                  </a:cubicBezTo>
                  <a:cubicBezTo>
                    <a:pt x="11655" y="3704"/>
                    <a:pt x="11509" y="3704"/>
                    <a:pt x="11425" y="3788"/>
                  </a:cubicBezTo>
                  <a:cubicBezTo>
                    <a:pt x="11132" y="4144"/>
                    <a:pt x="10818" y="4039"/>
                    <a:pt x="10483" y="3914"/>
                  </a:cubicBezTo>
                  <a:cubicBezTo>
                    <a:pt x="10190" y="3830"/>
                    <a:pt x="9960" y="3914"/>
                    <a:pt x="9918" y="4269"/>
                  </a:cubicBezTo>
                  <a:cubicBezTo>
                    <a:pt x="9877" y="4458"/>
                    <a:pt x="9835" y="4625"/>
                    <a:pt x="9772" y="4792"/>
                  </a:cubicBezTo>
                  <a:close/>
                  <a:moveTo>
                    <a:pt x="39023" y="2282"/>
                  </a:moveTo>
                  <a:cubicBezTo>
                    <a:pt x="39149" y="2261"/>
                    <a:pt x="39295" y="2240"/>
                    <a:pt x="39295" y="2093"/>
                  </a:cubicBezTo>
                  <a:cubicBezTo>
                    <a:pt x="39295" y="1947"/>
                    <a:pt x="39170" y="1821"/>
                    <a:pt x="39023" y="1821"/>
                  </a:cubicBezTo>
                  <a:cubicBezTo>
                    <a:pt x="38877" y="1800"/>
                    <a:pt x="38730" y="1926"/>
                    <a:pt x="38730" y="2072"/>
                  </a:cubicBezTo>
                  <a:cubicBezTo>
                    <a:pt x="38730" y="2261"/>
                    <a:pt x="38877" y="2282"/>
                    <a:pt x="39023" y="2282"/>
                  </a:cubicBezTo>
                  <a:close/>
                  <a:moveTo>
                    <a:pt x="19711" y="942"/>
                  </a:moveTo>
                  <a:cubicBezTo>
                    <a:pt x="19606" y="942"/>
                    <a:pt x="19522" y="1026"/>
                    <a:pt x="19522" y="1110"/>
                  </a:cubicBezTo>
                  <a:cubicBezTo>
                    <a:pt x="19501" y="1361"/>
                    <a:pt x="19690" y="1403"/>
                    <a:pt x="19878" y="1403"/>
                  </a:cubicBezTo>
                  <a:cubicBezTo>
                    <a:pt x="19983" y="1403"/>
                    <a:pt x="20129" y="1340"/>
                    <a:pt x="20087" y="1214"/>
                  </a:cubicBezTo>
                  <a:cubicBezTo>
                    <a:pt x="20045" y="1005"/>
                    <a:pt x="19857" y="963"/>
                    <a:pt x="19711" y="942"/>
                  </a:cubicBezTo>
                  <a:close/>
                  <a:moveTo>
                    <a:pt x="18225" y="1863"/>
                  </a:moveTo>
                  <a:cubicBezTo>
                    <a:pt x="18225" y="1738"/>
                    <a:pt x="18162" y="1675"/>
                    <a:pt x="18079" y="1675"/>
                  </a:cubicBezTo>
                  <a:cubicBezTo>
                    <a:pt x="17974" y="1654"/>
                    <a:pt x="17911" y="1738"/>
                    <a:pt x="17911" y="1821"/>
                  </a:cubicBezTo>
                  <a:cubicBezTo>
                    <a:pt x="17911" y="1947"/>
                    <a:pt x="17953" y="2072"/>
                    <a:pt x="18100" y="2030"/>
                  </a:cubicBezTo>
                  <a:cubicBezTo>
                    <a:pt x="18162" y="2010"/>
                    <a:pt x="18183" y="1905"/>
                    <a:pt x="18225" y="1863"/>
                  </a:cubicBezTo>
                  <a:close/>
                  <a:moveTo>
                    <a:pt x="20485" y="1884"/>
                  </a:moveTo>
                  <a:lnTo>
                    <a:pt x="20317" y="1821"/>
                  </a:lnTo>
                  <a:cubicBezTo>
                    <a:pt x="20296" y="1884"/>
                    <a:pt x="20255" y="1947"/>
                    <a:pt x="20276" y="1968"/>
                  </a:cubicBezTo>
                  <a:cubicBezTo>
                    <a:pt x="20276" y="2010"/>
                    <a:pt x="20359" y="2010"/>
                    <a:pt x="20401" y="2051"/>
                  </a:cubicBezTo>
                  <a:cubicBezTo>
                    <a:pt x="20443" y="1989"/>
                    <a:pt x="20464" y="1926"/>
                    <a:pt x="20485" y="18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67"/>
            <p:cNvSpPr/>
            <p:nvPr/>
          </p:nvSpPr>
          <p:spPr>
            <a:xfrm>
              <a:off x="4232975" y="4637500"/>
              <a:ext cx="852650" cy="163225"/>
            </a:xfrm>
            <a:custGeom>
              <a:avLst/>
              <a:gdLst/>
              <a:ahLst/>
              <a:cxnLst/>
              <a:rect l="l" t="t" r="r" b="b"/>
              <a:pathLst>
                <a:path w="34106" h="6529" extrusionOk="0">
                  <a:moveTo>
                    <a:pt x="24816" y="544"/>
                  </a:moveTo>
                  <a:cubicBezTo>
                    <a:pt x="24816" y="837"/>
                    <a:pt x="24878" y="1026"/>
                    <a:pt x="25234" y="1088"/>
                  </a:cubicBezTo>
                  <a:cubicBezTo>
                    <a:pt x="25632" y="1130"/>
                    <a:pt x="26029" y="1298"/>
                    <a:pt x="26364" y="1570"/>
                  </a:cubicBezTo>
                  <a:cubicBezTo>
                    <a:pt x="26510" y="1674"/>
                    <a:pt x="28101" y="1967"/>
                    <a:pt x="28352" y="1988"/>
                  </a:cubicBezTo>
                  <a:cubicBezTo>
                    <a:pt x="28770" y="2051"/>
                    <a:pt x="29189" y="2176"/>
                    <a:pt x="29586" y="1821"/>
                  </a:cubicBezTo>
                  <a:cubicBezTo>
                    <a:pt x="29754" y="1674"/>
                    <a:pt x="29963" y="1883"/>
                    <a:pt x="30109" y="2030"/>
                  </a:cubicBezTo>
                  <a:cubicBezTo>
                    <a:pt x="30256" y="2176"/>
                    <a:pt x="30486" y="2365"/>
                    <a:pt x="30737" y="2281"/>
                  </a:cubicBezTo>
                  <a:cubicBezTo>
                    <a:pt x="31637" y="2009"/>
                    <a:pt x="31804" y="2972"/>
                    <a:pt x="32390" y="3244"/>
                  </a:cubicBezTo>
                  <a:cubicBezTo>
                    <a:pt x="32474" y="3285"/>
                    <a:pt x="32432" y="3516"/>
                    <a:pt x="32264" y="3662"/>
                  </a:cubicBezTo>
                  <a:cubicBezTo>
                    <a:pt x="31930" y="3474"/>
                    <a:pt x="31511" y="3432"/>
                    <a:pt x="31156" y="3306"/>
                  </a:cubicBezTo>
                  <a:cubicBezTo>
                    <a:pt x="30632" y="3097"/>
                    <a:pt x="30319" y="3369"/>
                    <a:pt x="29942" y="3578"/>
                  </a:cubicBezTo>
                  <a:cubicBezTo>
                    <a:pt x="29837" y="3641"/>
                    <a:pt x="29775" y="3767"/>
                    <a:pt x="29816" y="3871"/>
                  </a:cubicBezTo>
                  <a:cubicBezTo>
                    <a:pt x="29858" y="3997"/>
                    <a:pt x="29963" y="4060"/>
                    <a:pt x="30088" y="4060"/>
                  </a:cubicBezTo>
                  <a:cubicBezTo>
                    <a:pt x="30381" y="4122"/>
                    <a:pt x="30674" y="4101"/>
                    <a:pt x="30967" y="3997"/>
                  </a:cubicBezTo>
                  <a:cubicBezTo>
                    <a:pt x="31281" y="3850"/>
                    <a:pt x="31679" y="3892"/>
                    <a:pt x="31972" y="4101"/>
                  </a:cubicBezTo>
                  <a:cubicBezTo>
                    <a:pt x="32453" y="4394"/>
                    <a:pt x="32934" y="4373"/>
                    <a:pt x="33457" y="4352"/>
                  </a:cubicBezTo>
                  <a:cubicBezTo>
                    <a:pt x="33729" y="4352"/>
                    <a:pt x="33729" y="4332"/>
                    <a:pt x="34106" y="4624"/>
                  </a:cubicBezTo>
                  <a:cubicBezTo>
                    <a:pt x="34064" y="4666"/>
                    <a:pt x="34043" y="4750"/>
                    <a:pt x="34001" y="4750"/>
                  </a:cubicBezTo>
                  <a:cubicBezTo>
                    <a:pt x="33227" y="4729"/>
                    <a:pt x="33227" y="4729"/>
                    <a:pt x="33583" y="5524"/>
                  </a:cubicBezTo>
                  <a:cubicBezTo>
                    <a:pt x="33373" y="5754"/>
                    <a:pt x="33164" y="5482"/>
                    <a:pt x="32955" y="5524"/>
                  </a:cubicBezTo>
                  <a:cubicBezTo>
                    <a:pt x="32348" y="5587"/>
                    <a:pt x="32578" y="5231"/>
                    <a:pt x="32704" y="4896"/>
                  </a:cubicBezTo>
                  <a:cubicBezTo>
                    <a:pt x="32369" y="4938"/>
                    <a:pt x="32097" y="4980"/>
                    <a:pt x="31804" y="4980"/>
                  </a:cubicBezTo>
                  <a:cubicBezTo>
                    <a:pt x="31637" y="4980"/>
                    <a:pt x="31574" y="4980"/>
                    <a:pt x="31511" y="5252"/>
                  </a:cubicBezTo>
                  <a:cubicBezTo>
                    <a:pt x="31448" y="5503"/>
                    <a:pt x="31051" y="5399"/>
                    <a:pt x="30863" y="5189"/>
                  </a:cubicBezTo>
                  <a:cubicBezTo>
                    <a:pt x="30716" y="5043"/>
                    <a:pt x="30591" y="4876"/>
                    <a:pt x="30486" y="4708"/>
                  </a:cubicBezTo>
                  <a:cubicBezTo>
                    <a:pt x="30339" y="4499"/>
                    <a:pt x="30151" y="4394"/>
                    <a:pt x="29984" y="4604"/>
                  </a:cubicBezTo>
                  <a:cubicBezTo>
                    <a:pt x="29775" y="4896"/>
                    <a:pt x="29293" y="4729"/>
                    <a:pt x="29147" y="5189"/>
                  </a:cubicBezTo>
                  <a:cubicBezTo>
                    <a:pt x="29063" y="5440"/>
                    <a:pt x="28791" y="5231"/>
                    <a:pt x="28624" y="5106"/>
                  </a:cubicBezTo>
                  <a:cubicBezTo>
                    <a:pt x="28477" y="5001"/>
                    <a:pt x="28540" y="4792"/>
                    <a:pt x="28456" y="4624"/>
                  </a:cubicBezTo>
                  <a:cubicBezTo>
                    <a:pt x="28394" y="4520"/>
                    <a:pt x="28268" y="4457"/>
                    <a:pt x="28163" y="4520"/>
                  </a:cubicBezTo>
                  <a:cubicBezTo>
                    <a:pt x="28017" y="4562"/>
                    <a:pt x="28017" y="4687"/>
                    <a:pt x="28080" y="4813"/>
                  </a:cubicBezTo>
                  <a:cubicBezTo>
                    <a:pt x="28205" y="4980"/>
                    <a:pt x="28352" y="5210"/>
                    <a:pt x="28038" y="5294"/>
                  </a:cubicBezTo>
                  <a:cubicBezTo>
                    <a:pt x="27515" y="5420"/>
                    <a:pt x="27640" y="5796"/>
                    <a:pt x="27598" y="6131"/>
                  </a:cubicBezTo>
                  <a:lnTo>
                    <a:pt x="26029" y="6089"/>
                  </a:lnTo>
                  <a:cubicBezTo>
                    <a:pt x="25841" y="5650"/>
                    <a:pt x="25841" y="5650"/>
                    <a:pt x="25318" y="6047"/>
                  </a:cubicBezTo>
                  <a:lnTo>
                    <a:pt x="24795" y="6068"/>
                  </a:lnTo>
                  <a:cubicBezTo>
                    <a:pt x="24669" y="5880"/>
                    <a:pt x="24565" y="5880"/>
                    <a:pt x="24439" y="6068"/>
                  </a:cubicBezTo>
                  <a:lnTo>
                    <a:pt x="24083" y="6047"/>
                  </a:lnTo>
                  <a:cubicBezTo>
                    <a:pt x="24041" y="5775"/>
                    <a:pt x="23895" y="5671"/>
                    <a:pt x="23644" y="5754"/>
                  </a:cubicBezTo>
                  <a:cubicBezTo>
                    <a:pt x="23184" y="5964"/>
                    <a:pt x="22744" y="5943"/>
                    <a:pt x="22389" y="5545"/>
                  </a:cubicBezTo>
                  <a:cubicBezTo>
                    <a:pt x="22284" y="5420"/>
                    <a:pt x="22117" y="5336"/>
                    <a:pt x="21991" y="5440"/>
                  </a:cubicBezTo>
                  <a:cubicBezTo>
                    <a:pt x="21656" y="5733"/>
                    <a:pt x="21091" y="5712"/>
                    <a:pt x="20882" y="6236"/>
                  </a:cubicBezTo>
                  <a:lnTo>
                    <a:pt x="19480" y="6257"/>
                  </a:lnTo>
                  <a:cubicBezTo>
                    <a:pt x="19355" y="6068"/>
                    <a:pt x="19229" y="6068"/>
                    <a:pt x="19104" y="6257"/>
                  </a:cubicBezTo>
                  <a:lnTo>
                    <a:pt x="18769" y="6257"/>
                  </a:lnTo>
                  <a:cubicBezTo>
                    <a:pt x="18539" y="5985"/>
                    <a:pt x="18350" y="5985"/>
                    <a:pt x="18225" y="6340"/>
                  </a:cubicBezTo>
                  <a:cubicBezTo>
                    <a:pt x="17827" y="6445"/>
                    <a:pt x="17388" y="6466"/>
                    <a:pt x="16990" y="6403"/>
                  </a:cubicBezTo>
                  <a:cubicBezTo>
                    <a:pt x="16865" y="6005"/>
                    <a:pt x="16802" y="5503"/>
                    <a:pt x="16216" y="5985"/>
                  </a:cubicBezTo>
                  <a:cubicBezTo>
                    <a:pt x="16091" y="6089"/>
                    <a:pt x="15944" y="5964"/>
                    <a:pt x="15798" y="5964"/>
                  </a:cubicBezTo>
                  <a:cubicBezTo>
                    <a:pt x="15546" y="5964"/>
                    <a:pt x="15588" y="6173"/>
                    <a:pt x="15567" y="6340"/>
                  </a:cubicBezTo>
                  <a:cubicBezTo>
                    <a:pt x="15274" y="6424"/>
                    <a:pt x="14961" y="6424"/>
                    <a:pt x="14668" y="6340"/>
                  </a:cubicBezTo>
                  <a:cubicBezTo>
                    <a:pt x="14479" y="5943"/>
                    <a:pt x="14228" y="6026"/>
                    <a:pt x="13977" y="6257"/>
                  </a:cubicBezTo>
                  <a:cubicBezTo>
                    <a:pt x="12847" y="6319"/>
                    <a:pt x="11717" y="6298"/>
                    <a:pt x="10609" y="6194"/>
                  </a:cubicBezTo>
                  <a:cubicBezTo>
                    <a:pt x="10567" y="5838"/>
                    <a:pt x="10211" y="5880"/>
                    <a:pt x="10002" y="5754"/>
                  </a:cubicBezTo>
                  <a:cubicBezTo>
                    <a:pt x="9374" y="5399"/>
                    <a:pt x="9269" y="5461"/>
                    <a:pt x="9186" y="6236"/>
                  </a:cubicBezTo>
                  <a:cubicBezTo>
                    <a:pt x="8244" y="6529"/>
                    <a:pt x="7303" y="6382"/>
                    <a:pt x="6340" y="6361"/>
                  </a:cubicBezTo>
                  <a:cubicBezTo>
                    <a:pt x="6361" y="6005"/>
                    <a:pt x="6884" y="6131"/>
                    <a:pt x="6884" y="5733"/>
                  </a:cubicBezTo>
                  <a:cubicBezTo>
                    <a:pt x="6884" y="5294"/>
                    <a:pt x="7240" y="5064"/>
                    <a:pt x="7554" y="4855"/>
                  </a:cubicBezTo>
                  <a:cubicBezTo>
                    <a:pt x="7847" y="4708"/>
                    <a:pt x="8077" y="4478"/>
                    <a:pt x="8244" y="4185"/>
                  </a:cubicBezTo>
                  <a:cubicBezTo>
                    <a:pt x="8391" y="3871"/>
                    <a:pt x="8265" y="3348"/>
                    <a:pt x="8035" y="3327"/>
                  </a:cubicBezTo>
                  <a:cubicBezTo>
                    <a:pt x="7658" y="3306"/>
                    <a:pt x="7847" y="3704"/>
                    <a:pt x="7658" y="3829"/>
                  </a:cubicBezTo>
                  <a:cubicBezTo>
                    <a:pt x="7637" y="3850"/>
                    <a:pt x="7596" y="3829"/>
                    <a:pt x="7512" y="3850"/>
                  </a:cubicBezTo>
                  <a:cubicBezTo>
                    <a:pt x="7344" y="3557"/>
                    <a:pt x="7282" y="3160"/>
                    <a:pt x="6905" y="2972"/>
                  </a:cubicBezTo>
                  <a:cubicBezTo>
                    <a:pt x="6800" y="2909"/>
                    <a:pt x="6717" y="2783"/>
                    <a:pt x="6759" y="2679"/>
                  </a:cubicBezTo>
                  <a:cubicBezTo>
                    <a:pt x="6989" y="2218"/>
                    <a:pt x="6549" y="1904"/>
                    <a:pt x="6528" y="1507"/>
                  </a:cubicBezTo>
                  <a:cubicBezTo>
                    <a:pt x="6528" y="1256"/>
                    <a:pt x="6445" y="984"/>
                    <a:pt x="6131" y="1005"/>
                  </a:cubicBezTo>
                  <a:cubicBezTo>
                    <a:pt x="5838" y="1047"/>
                    <a:pt x="5712" y="1256"/>
                    <a:pt x="5691" y="1570"/>
                  </a:cubicBezTo>
                  <a:cubicBezTo>
                    <a:pt x="5587" y="2030"/>
                    <a:pt x="5545" y="2511"/>
                    <a:pt x="5545" y="2972"/>
                  </a:cubicBezTo>
                  <a:cubicBezTo>
                    <a:pt x="4457" y="3034"/>
                    <a:pt x="4101" y="2030"/>
                    <a:pt x="3369" y="1591"/>
                  </a:cubicBezTo>
                  <a:cubicBezTo>
                    <a:pt x="3160" y="1465"/>
                    <a:pt x="3118" y="1067"/>
                    <a:pt x="2720" y="1235"/>
                  </a:cubicBezTo>
                  <a:cubicBezTo>
                    <a:pt x="2386" y="1381"/>
                    <a:pt x="2114" y="1026"/>
                    <a:pt x="1779" y="1151"/>
                  </a:cubicBezTo>
                  <a:cubicBezTo>
                    <a:pt x="1695" y="1172"/>
                    <a:pt x="1590" y="1235"/>
                    <a:pt x="1632" y="1319"/>
                  </a:cubicBezTo>
                  <a:cubicBezTo>
                    <a:pt x="1758" y="1695"/>
                    <a:pt x="1590" y="2030"/>
                    <a:pt x="1465" y="2344"/>
                  </a:cubicBezTo>
                  <a:cubicBezTo>
                    <a:pt x="1298" y="2762"/>
                    <a:pt x="1800" y="2972"/>
                    <a:pt x="1821" y="3327"/>
                  </a:cubicBezTo>
                  <a:cubicBezTo>
                    <a:pt x="942" y="3432"/>
                    <a:pt x="544" y="2783"/>
                    <a:pt x="0" y="2323"/>
                  </a:cubicBezTo>
                  <a:cubicBezTo>
                    <a:pt x="565" y="1863"/>
                    <a:pt x="607" y="1339"/>
                    <a:pt x="230" y="754"/>
                  </a:cubicBezTo>
                  <a:cubicBezTo>
                    <a:pt x="189" y="628"/>
                    <a:pt x="147" y="523"/>
                    <a:pt x="147" y="398"/>
                  </a:cubicBezTo>
                  <a:cubicBezTo>
                    <a:pt x="314" y="398"/>
                    <a:pt x="523" y="440"/>
                    <a:pt x="670" y="251"/>
                  </a:cubicBezTo>
                  <a:lnTo>
                    <a:pt x="1381" y="210"/>
                  </a:lnTo>
                  <a:cubicBezTo>
                    <a:pt x="1904" y="691"/>
                    <a:pt x="2909" y="670"/>
                    <a:pt x="3683" y="147"/>
                  </a:cubicBezTo>
                  <a:cubicBezTo>
                    <a:pt x="4457" y="21"/>
                    <a:pt x="5231" y="0"/>
                    <a:pt x="6005" y="126"/>
                  </a:cubicBezTo>
                  <a:cubicBezTo>
                    <a:pt x="6319" y="565"/>
                    <a:pt x="6675" y="461"/>
                    <a:pt x="7052" y="231"/>
                  </a:cubicBezTo>
                  <a:lnTo>
                    <a:pt x="7951" y="293"/>
                  </a:lnTo>
                  <a:cubicBezTo>
                    <a:pt x="8202" y="670"/>
                    <a:pt x="8244" y="670"/>
                    <a:pt x="8474" y="293"/>
                  </a:cubicBezTo>
                  <a:lnTo>
                    <a:pt x="8851" y="251"/>
                  </a:lnTo>
                  <a:lnTo>
                    <a:pt x="9730" y="754"/>
                  </a:lnTo>
                  <a:cubicBezTo>
                    <a:pt x="10253" y="900"/>
                    <a:pt x="10776" y="984"/>
                    <a:pt x="11132" y="419"/>
                  </a:cubicBezTo>
                  <a:cubicBezTo>
                    <a:pt x="11278" y="419"/>
                    <a:pt x="11404" y="377"/>
                    <a:pt x="11487" y="251"/>
                  </a:cubicBezTo>
                  <a:lnTo>
                    <a:pt x="11843" y="293"/>
                  </a:lnTo>
                  <a:cubicBezTo>
                    <a:pt x="11927" y="649"/>
                    <a:pt x="12241" y="586"/>
                    <a:pt x="12492" y="586"/>
                  </a:cubicBezTo>
                  <a:lnTo>
                    <a:pt x="15212" y="586"/>
                  </a:lnTo>
                  <a:cubicBezTo>
                    <a:pt x="15254" y="837"/>
                    <a:pt x="15107" y="1235"/>
                    <a:pt x="15337" y="1339"/>
                  </a:cubicBezTo>
                  <a:cubicBezTo>
                    <a:pt x="15798" y="1528"/>
                    <a:pt x="16216" y="1904"/>
                    <a:pt x="16781" y="1821"/>
                  </a:cubicBezTo>
                  <a:cubicBezTo>
                    <a:pt x="16907" y="1800"/>
                    <a:pt x="17032" y="1800"/>
                    <a:pt x="17074" y="1674"/>
                  </a:cubicBezTo>
                  <a:cubicBezTo>
                    <a:pt x="17116" y="1486"/>
                    <a:pt x="16990" y="1402"/>
                    <a:pt x="16844" y="1339"/>
                  </a:cubicBezTo>
                  <a:cubicBezTo>
                    <a:pt x="16739" y="1298"/>
                    <a:pt x="16614" y="1298"/>
                    <a:pt x="16509" y="1298"/>
                  </a:cubicBezTo>
                  <a:cubicBezTo>
                    <a:pt x="16028" y="1298"/>
                    <a:pt x="15902" y="984"/>
                    <a:pt x="15923" y="586"/>
                  </a:cubicBezTo>
                  <a:cubicBezTo>
                    <a:pt x="16342" y="607"/>
                    <a:pt x="16760" y="544"/>
                    <a:pt x="17179" y="419"/>
                  </a:cubicBezTo>
                  <a:cubicBezTo>
                    <a:pt x="17137" y="921"/>
                    <a:pt x="17471" y="1088"/>
                    <a:pt x="17869" y="1088"/>
                  </a:cubicBezTo>
                  <a:cubicBezTo>
                    <a:pt x="18287" y="1067"/>
                    <a:pt x="18706" y="1193"/>
                    <a:pt x="19041" y="1465"/>
                  </a:cubicBezTo>
                  <a:cubicBezTo>
                    <a:pt x="18999" y="1088"/>
                    <a:pt x="18978" y="837"/>
                    <a:pt x="18936" y="586"/>
                  </a:cubicBezTo>
                  <a:cubicBezTo>
                    <a:pt x="19145" y="586"/>
                    <a:pt x="19355" y="607"/>
                    <a:pt x="19480" y="377"/>
                  </a:cubicBezTo>
                  <a:lnTo>
                    <a:pt x="20171" y="377"/>
                  </a:lnTo>
                  <a:cubicBezTo>
                    <a:pt x="20233" y="795"/>
                    <a:pt x="20568" y="837"/>
                    <a:pt x="20861" y="942"/>
                  </a:cubicBezTo>
                  <a:cubicBezTo>
                    <a:pt x="21489" y="1151"/>
                    <a:pt x="22158" y="1130"/>
                    <a:pt x="22765" y="1402"/>
                  </a:cubicBezTo>
                  <a:cubicBezTo>
                    <a:pt x="23330" y="1653"/>
                    <a:pt x="23665" y="1339"/>
                    <a:pt x="23728" y="586"/>
                  </a:cubicBezTo>
                  <a:lnTo>
                    <a:pt x="23916" y="356"/>
                  </a:lnTo>
                  <a:lnTo>
                    <a:pt x="24418" y="356"/>
                  </a:lnTo>
                  <a:cubicBezTo>
                    <a:pt x="24502" y="503"/>
                    <a:pt x="24669" y="565"/>
                    <a:pt x="24816" y="544"/>
                  </a:cubicBezTo>
                  <a:close/>
                  <a:moveTo>
                    <a:pt x="9207" y="3871"/>
                  </a:moveTo>
                  <a:cubicBezTo>
                    <a:pt x="9416" y="3892"/>
                    <a:pt x="9541" y="3788"/>
                    <a:pt x="9541" y="3641"/>
                  </a:cubicBezTo>
                  <a:cubicBezTo>
                    <a:pt x="9541" y="3411"/>
                    <a:pt x="9374" y="3244"/>
                    <a:pt x="9165" y="3223"/>
                  </a:cubicBezTo>
                  <a:cubicBezTo>
                    <a:pt x="9018" y="3181"/>
                    <a:pt x="8872" y="3306"/>
                    <a:pt x="8893" y="3474"/>
                  </a:cubicBezTo>
                  <a:cubicBezTo>
                    <a:pt x="8872" y="3662"/>
                    <a:pt x="8997" y="3850"/>
                    <a:pt x="9207" y="3871"/>
                  </a:cubicBezTo>
                  <a:close/>
                  <a:moveTo>
                    <a:pt x="7386" y="1109"/>
                  </a:moveTo>
                  <a:cubicBezTo>
                    <a:pt x="7386" y="984"/>
                    <a:pt x="7261" y="900"/>
                    <a:pt x="7156" y="921"/>
                  </a:cubicBezTo>
                  <a:cubicBezTo>
                    <a:pt x="7031" y="921"/>
                    <a:pt x="6926" y="1026"/>
                    <a:pt x="6947" y="1151"/>
                  </a:cubicBezTo>
                  <a:cubicBezTo>
                    <a:pt x="6926" y="1319"/>
                    <a:pt x="7072" y="1423"/>
                    <a:pt x="7240" y="1381"/>
                  </a:cubicBezTo>
                  <a:cubicBezTo>
                    <a:pt x="7365" y="1360"/>
                    <a:pt x="7407" y="1256"/>
                    <a:pt x="7386" y="1130"/>
                  </a:cubicBezTo>
                  <a:close/>
                  <a:moveTo>
                    <a:pt x="24209" y="4206"/>
                  </a:moveTo>
                  <a:cubicBezTo>
                    <a:pt x="24167" y="4185"/>
                    <a:pt x="24104" y="4143"/>
                    <a:pt x="24062" y="4143"/>
                  </a:cubicBezTo>
                  <a:cubicBezTo>
                    <a:pt x="24041" y="4164"/>
                    <a:pt x="24021" y="4248"/>
                    <a:pt x="24000" y="4290"/>
                  </a:cubicBezTo>
                  <a:cubicBezTo>
                    <a:pt x="24041" y="4311"/>
                    <a:pt x="24104" y="4352"/>
                    <a:pt x="24146" y="4352"/>
                  </a:cubicBezTo>
                  <a:cubicBezTo>
                    <a:pt x="24188" y="4332"/>
                    <a:pt x="24188" y="4269"/>
                    <a:pt x="24209" y="4227"/>
                  </a:cubicBezTo>
                  <a:close/>
                  <a:moveTo>
                    <a:pt x="21028" y="1381"/>
                  </a:moveTo>
                  <a:cubicBezTo>
                    <a:pt x="20966" y="1339"/>
                    <a:pt x="20903" y="1298"/>
                    <a:pt x="20882" y="1319"/>
                  </a:cubicBezTo>
                  <a:cubicBezTo>
                    <a:pt x="20840" y="1319"/>
                    <a:pt x="20840" y="1402"/>
                    <a:pt x="20798" y="1465"/>
                  </a:cubicBezTo>
                  <a:cubicBezTo>
                    <a:pt x="20861" y="1486"/>
                    <a:pt x="20924" y="1528"/>
                    <a:pt x="20945" y="1507"/>
                  </a:cubicBezTo>
                  <a:cubicBezTo>
                    <a:pt x="20987" y="1486"/>
                    <a:pt x="21008" y="1423"/>
                    <a:pt x="21028" y="1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67"/>
            <p:cNvSpPr/>
            <p:nvPr/>
          </p:nvSpPr>
          <p:spPr>
            <a:xfrm>
              <a:off x="5753075" y="4641150"/>
              <a:ext cx="574900" cy="128200"/>
            </a:xfrm>
            <a:custGeom>
              <a:avLst/>
              <a:gdLst/>
              <a:ahLst/>
              <a:cxnLst/>
              <a:rect l="l" t="t" r="r" b="b"/>
              <a:pathLst>
                <a:path w="22996" h="5128" extrusionOk="0">
                  <a:moveTo>
                    <a:pt x="544" y="4960"/>
                  </a:moveTo>
                  <a:cubicBezTo>
                    <a:pt x="565" y="4688"/>
                    <a:pt x="523" y="4416"/>
                    <a:pt x="419" y="4186"/>
                  </a:cubicBezTo>
                  <a:cubicBezTo>
                    <a:pt x="335" y="4039"/>
                    <a:pt x="398" y="3872"/>
                    <a:pt x="544" y="3809"/>
                  </a:cubicBezTo>
                  <a:cubicBezTo>
                    <a:pt x="712" y="3746"/>
                    <a:pt x="816" y="3851"/>
                    <a:pt x="900" y="3976"/>
                  </a:cubicBezTo>
                  <a:cubicBezTo>
                    <a:pt x="1381" y="4520"/>
                    <a:pt x="1528" y="4499"/>
                    <a:pt x="1946" y="3893"/>
                  </a:cubicBezTo>
                  <a:cubicBezTo>
                    <a:pt x="2281" y="3432"/>
                    <a:pt x="2574" y="3390"/>
                    <a:pt x="2992" y="3704"/>
                  </a:cubicBezTo>
                  <a:cubicBezTo>
                    <a:pt x="3348" y="3976"/>
                    <a:pt x="3348" y="3976"/>
                    <a:pt x="4143" y="3851"/>
                  </a:cubicBezTo>
                  <a:cubicBezTo>
                    <a:pt x="3829" y="3014"/>
                    <a:pt x="3850" y="3014"/>
                    <a:pt x="4855" y="3139"/>
                  </a:cubicBezTo>
                  <a:cubicBezTo>
                    <a:pt x="5001" y="2386"/>
                    <a:pt x="4980" y="2261"/>
                    <a:pt x="4415" y="2009"/>
                  </a:cubicBezTo>
                  <a:cubicBezTo>
                    <a:pt x="4018" y="1821"/>
                    <a:pt x="3704" y="1486"/>
                    <a:pt x="3557" y="1089"/>
                  </a:cubicBezTo>
                  <a:cubicBezTo>
                    <a:pt x="3327" y="608"/>
                    <a:pt x="2992" y="398"/>
                    <a:pt x="2637" y="503"/>
                  </a:cubicBezTo>
                  <a:cubicBezTo>
                    <a:pt x="2323" y="587"/>
                    <a:pt x="2030" y="670"/>
                    <a:pt x="2218" y="1089"/>
                  </a:cubicBezTo>
                  <a:cubicBezTo>
                    <a:pt x="2239" y="1173"/>
                    <a:pt x="2260" y="1256"/>
                    <a:pt x="2239" y="1361"/>
                  </a:cubicBezTo>
                  <a:cubicBezTo>
                    <a:pt x="2218" y="1465"/>
                    <a:pt x="2093" y="1549"/>
                    <a:pt x="1967" y="1549"/>
                  </a:cubicBezTo>
                  <a:cubicBezTo>
                    <a:pt x="1883" y="1528"/>
                    <a:pt x="1821" y="1465"/>
                    <a:pt x="1800" y="1403"/>
                  </a:cubicBezTo>
                  <a:cubicBezTo>
                    <a:pt x="1674" y="1089"/>
                    <a:pt x="1967" y="608"/>
                    <a:pt x="1528" y="461"/>
                  </a:cubicBezTo>
                  <a:cubicBezTo>
                    <a:pt x="1214" y="336"/>
                    <a:pt x="837" y="398"/>
                    <a:pt x="482" y="398"/>
                  </a:cubicBezTo>
                  <a:cubicBezTo>
                    <a:pt x="272" y="398"/>
                    <a:pt x="63" y="377"/>
                    <a:pt x="0" y="126"/>
                  </a:cubicBezTo>
                  <a:cubicBezTo>
                    <a:pt x="2072" y="22"/>
                    <a:pt x="4143" y="64"/>
                    <a:pt x="6215" y="64"/>
                  </a:cubicBezTo>
                  <a:cubicBezTo>
                    <a:pt x="7449" y="1"/>
                    <a:pt x="8684" y="22"/>
                    <a:pt x="9939" y="105"/>
                  </a:cubicBezTo>
                  <a:cubicBezTo>
                    <a:pt x="11320" y="252"/>
                    <a:pt x="12701" y="126"/>
                    <a:pt x="14082" y="377"/>
                  </a:cubicBezTo>
                  <a:cubicBezTo>
                    <a:pt x="14375" y="419"/>
                    <a:pt x="14668" y="419"/>
                    <a:pt x="14961" y="398"/>
                  </a:cubicBezTo>
                  <a:cubicBezTo>
                    <a:pt x="16572" y="398"/>
                    <a:pt x="18204" y="524"/>
                    <a:pt x="19815" y="733"/>
                  </a:cubicBezTo>
                  <a:cubicBezTo>
                    <a:pt x="20066" y="796"/>
                    <a:pt x="20338" y="796"/>
                    <a:pt x="20589" y="775"/>
                  </a:cubicBezTo>
                  <a:cubicBezTo>
                    <a:pt x="21426" y="629"/>
                    <a:pt x="22054" y="1026"/>
                    <a:pt x="22702" y="1486"/>
                  </a:cubicBezTo>
                  <a:cubicBezTo>
                    <a:pt x="22995" y="1675"/>
                    <a:pt x="22933" y="1863"/>
                    <a:pt x="22870" y="2156"/>
                  </a:cubicBezTo>
                  <a:cubicBezTo>
                    <a:pt x="22807" y="2428"/>
                    <a:pt x="22828" y="2805"/>
                    <a:pt x="22430" y="2805"/>
                  </a:cubicBezTo>
                  <a:cubicBezTo>
                    <a:pt x="22054" y="2846"/>
                    <a:pt x="21656" y="2993"/>
                    <a:pt x="21321" y="3181"/>
                  </a:cubicBezTo>
                  <a:cubicBezTo>
                    <a:pt x="21133" y="3286"/>
                    <a:pt x="20945" y="3349"/>
                    <a:pt x="20736" y="3349"/>
                  </a:cubicBezTo>
                  <a:cubicBezTo>
                    <a:pt x="19689" y="3244"/>
                    <a:pt x="18727" y="3788"/>
                    <a:pt x="17681" y="3746"/>
                  </a:cubicBezTo>
                  <a:cubicBezTo>
                    <a:pt x="17555" y="3725"/>
                    <a:pt x="17451" y="3746"/>
                    <a:pt x="17346" y="3809"/>
                  </a:cubicBezTo>
                  <a:cubicBezTo>
                    <a:pt x="16321" y="4541"/>
                    <a:pt x="15170" y="4248"/>
                    <a:pt x="14082" y="4227"/>
                  </a:cubicBezTo>
                  <a:cubicBezTo>
                    <a:pt x="13391" y="4186"/>
                    <a:pt x="12680" y="4186"/>
                    <a:pt x="11990" y="4269"/>
                  </a:cubicBezTo>
                  <a:cubicBezTo>
                    <a:pt x="11006" y="4395"/>
                    <a:pt x="10002" y="4227"/>
                    <a:pt x="9018" y="4458"/>
                  </a:cubicBezTo>
                  <a:cubicBezTo>
                    <a:pt x="7951" y="4709"/>
                    <a:pt x="6842" y="4667"/>
                    <a:pt x="5775" y="4730"/>
                  </a:cubicBezTo>
                  <a:cubicBezTo>
                    <a:pt x="4018" y="4855"/>
                    <a:pt x="2281" y="5127"/>
                    <a:pt x="544" y="49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67"/>
            <p:cNvSpPr/>
            <p:nvPr/>
          </p:nvSpPr>
          <p:spPr>
            <a:xfrm>
              <a:off x="3998100" y="4643250"/>
              <a:ext cx="445175" cy="158525"/>
            </a:xfrm>
            <a:custGeom>
              <a:avLst/>
              <a:gdLst/>
              <a:ahLst/>
              <a:cxnLst/>
              <a:rect l="l" t="t" r="r" b="b"/>
              <a:pathLst>
                <a:path w="17807" h="6341" extrusionOk="0">
                  <a:moveTo>
                    <a:pt x="9563" y="147"/>
                  </a:moveTo>
                  <a:cubicBezTo>
                    <a:pt x="9563" y="252"/>
                    <a:pt x="9604" y="377"/>
                    <a:pt x="9646" y="482"/>
                  </a:cubicBezTo>
                  <a:cubicBezTo>
                    <a:pt x="10023" y="1068"/>
                    <a:pt x="9981" y="1591"/>
                    <a:pt x="9437" y="2051"/>
                  </a:cubicBezTo>
                  <a:cubicBezTo>
                    <a:pt x="9981" y="2511"/>
                    <a:pt x="10358" y="3160"/>
                    <a:pt x="11237" y="3055"/>
                  </a:cubicBezTo>
                  <a:cubicBezTo>
                    <a:pt x="11216" y="2700"/>
                    <a:pt x="10713" y="2511"/>
                    <a:pt x="10881" y="2072"/>
                  </a:cubicBezTo>
                  <a:cubicBezTo>
                    <a:pt x="11006" y="1758"/>
                    <a:pt x="11174" y="1423"/>
                    <a:pt x="11048" y="1068"/>
                  </a:cubicBezTo>
                  <a:cubicBezTo>
                    <a:pt x="11027" y="963"/>
                    <a:pt x="11111" y="900"/>
                    <a:pt x="11195" y="879"/>
                  </a:cubicBezTo>
                  <a:cubicBezTo>
                    <a:pt x="11529" y="754"/>
                    <a:pt x="11822" y="1109"/>
                    <a:pt x="12157" y="963"/>
                  </a:cubicBezTo>
                  <a:cubicBezTo>
                    <a:pt x="12534" y="796"/>
                    <a:pt x="12576" y="1193"/>
                    <a:pt x="12785" y="1319"/>
                  </a:cubicBezTo>
                  <a:cubicBezTo>
                    <a:pt x="13517" y="1758"/>
                    <a:pt x="13873" y="2762"/>
                    <a:pt x="14982" y="2721"/>
                  </a:cubicBezTo>
                  <a:cubicBezTo>
                    <a:pt x="14961" y="2239"/>
                    <a:pt x="15003" y="1758"/>
                    <a:pt x="15107" y="1298"/>
                  </a:cubicBezTo>
                  <a:cubicBezTo>
                    <a:pt x="15149" y="984"/>
                    <a:pt x="15296" y="775"/>
                    <a:pt x="15568" y="754"/>
                  </a:cubicBezTo>
                  <a:cubicBezTo>
                    <a:pt x="15819" y="712"/>
                    <a:pt x="15923" y="984"/>
                    <a:pt x="15944" y="1235"/>
                  </a:cubicBezTo>
                  <a:cubicBezTo>
                    <a:pt x="15965" y="1633"/>
                    <a:pt x="16405" y="1946"/>
                    <a:pt x="16175" y="2407"/>
                  </a:cubicBezTo>
                  <a:cubicBezTo>
                    <a:pt x="16133" y="2511"/>
                    <a:pt x="16216" y="2658"/>
                    <a:pt x="16321" y="2700"/>
                  </a:cubicBezTo>
                  <a:cubicBezTo>
                    <a:pt x="16698" y="2888"/>
                    <a:pt x="16760" y="3306"/>
                    <a:pt x="16928" y="3578"/>
                  </a:cubicBezTo>
                  <a:cubicBezTo>
                    <a:pt x="17011" y="3578"/>
                    <a:pt x="17053" y="3578"/>
                    <a:pt x="17074" y="3578"/>
                  </a:cubicBezTo>
                  <a:cubicBezTo>
                    <a:pt x="17263" y="3453"/>
                    <a:pt x="17074" y="3055"/>
                    <a:pt x="17451" y="3076"/>
                  </a:cubicBezTo>
                  <a:cubicBezTo>
                    <a:pt x="17681" y="3097"/>
                    <a:pt x="17807" y="3599"/>
                    <a:pt x="17660" y="3934"/>
                  </a:cubicBezTo>
                  <a:cubicBezTo>
                    <a:pt x="17493" y="4206"/>
                    <a:pt x="17263" y="4436"/>
                    <a:pt x="16970" y="4604"/>
                  </a:cubicBezTo>
                  <a:cubicBezTo>
                    <a:pt x="16656" y="4813"/>
                    <a:pt x="16300" y="5022"/>
                    <a:pt x="16300" y="5462"/>
                  </a:cubicBezTo>
                  <a:cubicBezTo>
                    <a:pt x="16300" y="5859"/>
                    <a:pt x="15777" y="5755"/>
                    <a:pt x="15777" y="6089"/>
                  </a:cubicBezTo>
                  <a:cubicBezTo>
                    <a:pt x="15547" y="6173"/>
                    <a:pt x="15296" y="6194"/>
                    <a:pt x="15066" y="6131"/>
                  </a:cubicBezTo>
                  <a:cubicBezTo>
                    <a:pt x="15066" y="5817"/>
                    <a:pt x="15066" y="5482"/>
                    <a:pt x="15024" y="5169"/>
                  </a:cubicBezTo>
                  <a:cubicBezTo>
                    <a:pt x="15003" y="5043"/>
                    <a:pt x="14877" y="4938"/>
                    <a:pt x="14752" y="4980"/>
                  </a:cubicBezTo>
                  <a:cubicBezTo>
                    <a:pt x="14626" y="4980"/>
                    <a:pt x="14563" y="5085"/>
                    <a:pt x="14542" y="5210"/>
                  </a:cubicBezTo>
                  <a:cubicBezTo>
                    <a:pt x="14459" y="5441"/>
                    <a:pt x="14689" y="5650"/>
                    <a:pt x="14584" y="5901"/>
                  </a:cubicBezTo>
                  <a:cubicBezTo>
                    <a:pt x="14291" y="6047"/>
                    <a:pt x="13936" y="6006"/>
                    <a:pt x="13685" y="5796"/>
                  </a:cubicBezTo>
                  <a:cubicBezTo>
                    <a:pt x="13224" y="5524"/>
                    <a:pt x="13308" y="5922"/>
                    <a:pt x="13287" y="6173"/>
                  </a:cubicBezTo>
                  <a:lnTo>
                    <a:pt x="12931" y="6173"/>
                  </a:lnTo>
                  <a:cubicBezTo>
                    <a:pt x="12889" y="5859"/>
                    <a:pt x="13015" y="5524"/>
                    <a:pt x="12785" y="5169"/>
                  </a:cubicBezTo>
                  <a:cubicBezTo>
                    <a:pt x="12178" y="5901"/>
                    <a:pt x="11383" y="5587"/>
                    <a:pt x="10651" y="5650"/>
                  </a:cubicBezTo>
                  <a:cubicBezTo>
                    <a:pt x="10546" y="5650"/>
                    <a:pt x="10421" y="5608"/>
                    <a:pt x="10337" y="5524"/>
                  </a:cubicBezTo>
                  <a:cubicBezTo>
                    <a:pt x="9835" y="5127"/>
                    <a:pt x="9793" y="5148"/>
                    <a:pt x="9521" y="5650"/>
                  </a:cubicBezTo>
                  <a:cubicBezTo>
                    <a:pt x="9458" y="5796"/>
                    <a:pt x="9458" y="6006"/>
                    <a:pt x="9249" y="6047"/>
                  </a:cubicBezTo>
                  <a:cubicBezTo>
                    <a:pt x="8872" y="5713"/>
                    <a:pt x="8851" y="5692"/>
                    <a:pt x="8412" y="5901"/>
                  </a:cubicBezTo>
                  <a:cubicBezTo>
                    <a:pt x="8182" y="6027"/>
                    <a:pt x="8035" y="5901"/>
                    <a:pt x="7847" y="5838"/>
                  </a:cubicBezTo>
                  <a:cubicBezTo>
                    <a:pt x="7366" y="5629"/>
                    <a:pt x="6759" y="5838"/>
                    <a:pt x="6361" y="6319"/>
                  </a:cubicBezTo>
                  <a:lnTo>
                    <a:pt x="5106" y="6340"/>
                  </a:lnTo>
                  <a:cubicBezTo>
                    <a:pt x="4750" y="6047"/>
                    <a:pt x="4269" y="6236"/>
                    <a:pt x="3871" y="6089"/>
                  </a:cubicBezTo>
                  <a:cubicBezTo>
                    <a:pt x="3767" y="6047"/>
                    <a:pt x="3725" y="6236"/>
                    <a:pt x="3704" y="6340"/>
                  </a:cubicBezTo>
                  <a:lnTo>
                    <a:pt x="3348" y="6340"/>
                  </a:lnTo>
                  <a:cubicBezTo>
                    <a:pt x="3202" y="5880"/>
                    <a:pt x="2930" y="5964"/>
                    <a:pt x="2637" y="6173"/>
                  </a:cubicBezTo>
                  <a:cubicBezTo>
                    <a:pt x="2323" y="6173"/>
                    <a:pt x="2009" y="6068"/>
                    <a:pt x="1737" y="5880"/>
                  </a:cubicBezTo>
                  <a:cubicBezTo>
                    <a:pt x="1905" y="5127"/>
                    <a:pt x="1800" y="4897"/>
                    <a:pt x="1089" y="4646"/>
                  </a:cubicBezTo>
                  <a:cubicBezTo>
                    <a:pt x="963" y="4604"/>
                    <a:pt x="817" y="4604"/>
                    <a:pt x="670" y="4604"/>
                  </a:cubicBezTo>
                  <a:cubicBezTo>
                    <a:pt x="607" y="4541"/>
                    <a:pt x="565" y="4478"/>
                    <a:pt x="503" y="4436"/>
                  </a:cubicBezTo>
                  <a:cubicBezTo>
                    <a:pt x="670" y="4164"/>
                    <a:pt x="691" y="3830"/>
                    <a:pt x="900" y="3558"/>
                  </a:cubicBezTo>
                  <a:cubicBezTo>
                    <a:pt x="1109" y="3286"/>
                    <a:pt x="1109" y="2930"/>
                    <a:pt x="921" y="2658"/>
                  </a:cubicBezTo>
                  <a:cubicBezTo>
                    <a:pt x="754" y="2407"/>
                    <a:pt x="565" y="2051"/>
                    <a:pt x="168" y="2386"/>
                  </a:cubicBezTo>
                  <a:cubicBezTo>
                    <a:pt x="126" y="2428"/>
                    <a:pt x="1" y="2323"/>
                    <a:pt x="21" y="2239"/>
                  </a:cubicBezTo>
                  <a:cubicBezTo>
                    <a:pt x="21" y="2135"/>
                    <a:pt x="63" y="2030"/>
                    <a:pt x="105" y="2009"/>
                  </a:cubicBezTo>
                  <a:cubicBezTo>
                    <a:pt x="545" y="1800"/>
                    <a:pt x="1026" y="1653"/>
                    <a:pt x="1528" y="1591"/>
                  </a:cubicBezTo>
                  <a:cubicBezTo>
                    <a:pt x="1737" y="1591"/>
                    <a:pt x="1988" y="1549"/>
                    <a:pt x="2009" y="1298"/>
                  </a:cubicBezTo>
                  <a:cubicBezTo>
                    <a:pt x="2051" y="984"/>
                    <a:pt x="1716" y="1109"/>
                    <a:pt x="1570" y="1005"/>
                  </a:cubicBezTo>
                  <a:cubicBezTo>
                    <a:pt x="1528" y="963"/>
                    <a:pt x="1507" y="900"/>
                    <a:pt x="1486" y="858"/>
                  </a:cubicBezTo>
                  <a:cubicBezTo>
                    <a:pt x="1570" y="649"/>
                    <a:pt x="1946" y="691"/>
                    <a:pt x="1926" y="398"/>
                  </a:cubicBezTo>
                  <a:lnTo>
                    <a:pt x="2449" y="356"/>
                  </a:lnTo>
                  <a:cubicBezTo>
                    <a:pt x="2721" y="691"/>
                    <a:pt x="3265" y="377"/>
                    <a:pt x="3516" y="837"/>
                  </a:cubicBezTo>
                  <a:cubicBezTo>
                    <a:pt x="3704" y="1172"/>
                    <a:pt x="3955" y="1109"/>
                    <a:pt x="4039" y="712"/>
                  </a:cubicBezTo>
                  <a:cubicBezTo>
                    <a:pt x="4102" y="545"/>
                    <a:pt x="4164" y="398"/>
                    <a:pt x="4206" y="231"/>
                  </a:cubicBezTo>
                  <a:cubicBezTo>
                    <a:pt x="4562" y="147"/>
                    <a:pt x="4918" y="147"/>
                    <a:pt x="5273" y="210"/>
                  </a:cubicBezTo>
                  <a:cubicBezTo>
                    <a:pt x="5378" y="733"/>
                    <a:pt x="5378" y="733"/>
                    <a:pt x="5755" y="482"/>
                  </a:cubicBezTo>
                  <a:lnTo>
                    <a:pt x="5985" y="356"/>
                  </a:lnTo>
                  <a:lnTo>
                    <a:pt x="6340" y="356"/>
                  </a:lnTo>
                  <a:cubicBezTo>
                    <a:pt x="6445" y="712"/>
                    <a:pt x="6508" y="1068"/>
                    <a:pt x="6152" y="1361"/>
                  </a:cubicBezTo>
                  <a:cubicBezTo>
                    <a:pt x="5922" y="1549"/>
                    <a:pt x="5901" y="1884"/>
                    <a:pt x="6089" y="2093"/>
                  </a:cubicBezTo>
                  <a:cubicBezTo>
                    <a:pt x="6236" y="2323"/>
                    <a:pt x="6424" y="2511"/>
                    <a:pt x="6738" y="2428"/>
                  </a:cubicBezTo>
                  <a:cubicBezTo>
                    <a:pt x="7156" y="2323"/>
                    <a:pt x="7700" y="2825"/>
                    <a:pt x="7993" y="2177"/>
                  </a:cubicBezTo>
                  <a:cubicBezTo>
                    <a:pt x="7993" y="2156"/>
                    <a:pt x="8161" y="2197"/>
                    <a:pt x="8244" y="2197"/>
                  </a:cubicBezTo>
                  <a:cubicBezTo>
                    <a:pt x="8558" y="2197"/>
                    <a:pt x="9270" y="1570"/>
                    <a:pt x="9312" y="1277"/>
                  </a:cubicBezTo>
                  <a:cubicBezTo>
                    <a:pt x="9332" y="1151"/>
                    <a:pt x="9312" y="984"/>
                    <a:pt x="9207" y="963"/>
                  </a:cubicBezTo>
                  <a:cubicBezTo>
                    <a:pt x="8516" y="900"/>
                    <a:pt x="8788" y="440"/>
                    <a:pt x="8830" y="84"/>
                  </a:cubicBezTo>
                  <a:cubicBezTo>
                    <a:pt x="9060" y="1"/>
                    <a:pt x="9291" y="1"/>
                    <a:pt x="9521" y="42"/>
                  </a:cubicBezTo>
                  <a:cubicBezTo>
                    <a:pt x="9542" y="84"/>
                    <a:pt x="9542" y="105"/>
                    <a:pt x="9563" y="147"/>
                  </a:cubicBezTo>
                  <a:close/>
                  <a:moveTo>
                    <a:pt x="12304" y="2407"/>
                  </a:moveTo>
                  <a:cubicBezTo>
                    <a:pt x="12345" y="2386"/>
                    <a:pt x="12471" y="2365"/>
                    <a:pt x="12471" y="2323"/>
                  </a:cubicBezTo>
                  <a:cubicBezTo>
                    <a:pt x="12534" y="2177"/>
                    <a:pt x="12429" y="2114"/>
                    <a:pt x="12304" y="2114"/>
                  </a:cubicBezTo>
                  <a:cubicBezTo>
                    <a:pt x="12220" y="2114"/>
                    <a:pt x="12136" y="2156"/>
                    <a:pt x="12136" y="2260"/>
                  </a:cubicBezTo>
                  <a:cubicBezTo>
                    <a:pt x="12115" y="2344"/>
                    <a:pt x="12178" y="2407"/>
                    <a:pt x="12304" y="24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67"/>
            <p:cNvSpPr/>
            <p:nvPr/>
          </p:nvSpPr>
          <p:spPr>
            <a:xfrm>
              <a:off x="5127975" y="4751525"/>
              <a:ext cx="328525" cy="37700"/>
            </a:xfrm>
            <a:custGeom>
              <a:avLst/>
              <a:gdLst/>
              <a:ahLst/>
              <a:cxnLst/>
              <a:rect l="l" t="t" r="r" b="b"/>
              <a:pathLst>
                <a:path w="13141" h="1508" extrusionOk="0">
                  <a:moveTo>
                    <a:pt x="1" y="1424"/>
                  </a:moveTo>
                  <a:cubicBezTo>
                    <a:pt x="126" y="1005"/>
                    <a:pt x="314" y="796"/>
                    <a:pt x="817" y="859"/>
                  </a:cubicBezTo>
                  <a:cubicBezTo>
                    <a:pt x="1277" y="921"/>
                    <a:pt x="1758" y="879"/>
                    <a:pt x="2198" y="691"/>
                  </a:cubicBezTo>
                  <a:cubicBezTo>
                    <a:pt x="2993" y="377"/>
                    <a:pt x="3871" y="335"/>
                    <a:pt x="4687" y="607"/>
                  </a:cubicBezTo>
                  <a:cubicBezTo>
                    <a:pt x="5085" y="775"/>
                    <a:pt x="5503" y="712"/>
                    <a:pt x="5838" y="461"/>
                  </a:cubicBezTo>
                  <a:cubicBezTo>
                    <a:pt x="5985" y="335"/>
                    <a:pt x="6215" y="315"/>
                    <a:pt x="6403" y="231"/>
                  </a:cubicBezTo>
                  <a:cubicBezTo>
                    <a:pt x="6759" y="43"/>
                    <a:pt x="7073" y="1"/>
                    <a:pt x="7282" y="419"/>
                  </a:cubicBezTo>
                  <a:cubicBezTo>
                    <a:pt x="7366" y="587"/>
                    <a:pt x="7512" y="796"/>
                    <a:pt x="7680" y="733"/>
                  </a:cubicBezTo>
                  <a:cubicBezTo>
                    <a:pt x="8203" y="503"/>
                    <a:pt x="8726" y="796"/>
                    <a:pt x="9228" y="775"/>
                  </a:cubicBezTo>
                  <a:cubicBezTo>
                    <a:pt x="9416" y="754"/>
                    <a:pt x="9584" y="775"/>
                    <a:pt x="9730" y="628"/>
                  </a:cubicBezTo>
                  <a:cubicBezTo>
                    <a:pt x="10274" y="22"/>
                    <a:pt x="10860" y="335"/>
                    <a:pt x="11404" y="587"/>
                  </a:cubicBezTo>
                  <a:cubicBezTo>
                    <a:pt x="11739" y="733"/>
                    <a:pt x="11969" y="900"/>
                    <a:pt x="12345" y="670"/>
                  </a:cubicBezTo>
                  <a:cubicBezTo>
                    <a:pt x="12701" y="461"/>
                    <a:pt x="13036" y="607"/>
                    <a:pt x="13141" y="1068"/>
                  </a:cubicBezTo>
                  <a:cubicBezTo>
                    <a:pt x="12053" y="1089"/>
                    <a:pt x="10944" y="1068"/>
                    <a:pt x="9856" y="1131"/>
                  </a:cubicBezTo>
                  <a:cubicBezTo>
                    <a:pt x="8140" y="1235"/>
                    <a:pt x="6403" y="1256"/>
                    <a:pt x="4667" y="1319"/>
                  </a:cubicBezTo>
                  <a:cubicBezTo>
                    <a:pt x="3118" y="1403"/>
                    <a:pt x="1570" y="1507"/>
                    <a:pt x="1" y="1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67"/>
            <p:cNvSpPr/>
            <p:nvPr/>
          </p:nvSpPr>
          <p:spPr>
            <a:xfrm>
              <a:off x="4146125" y="4641675"/>
              <a:ext cx="85825" cy="71700"/>
            </a:xfrm>
            <a:custGeom>
              <a:avLst/>
              <a:gdLst/>
              <a:ahLst/>
              <a:cxnLst/>
              <a:rect l="l" t="t" r="r" b="b"/>
              <a:pathLst>
                <a:path w="3433" h="2868" extrusionOk="0">
                  <a:moveTo>
                    <a:pt x="2930" y="105"/>
                  </a:moveTo>
                  <a:cubicBezTo>
                    <a:pt x="2888" y="461"/>
                    <a:pt x="2616" y="921"/>
                    <a:pt x="3307" y="984"/>
                  </a:cubicBezTo>
                  <a:cubicBezTo>
                    <a:pt x="3411" y="984"/>
                    <a:pt x="3432" y="1172"/>
                    <a:pt x="3411" y="1298"/>
                  </a:cubicBezTo>
                  <a:cubicBezTo>
                    <a:pt x="3370" y="1591"/>
                    <a:pt x="2658" y="2219"/>
                    <a:pt x="2344" y="2219"/>
                  </a:cubicBezTo>
                  <a:cubicBezTo>
                    <a:pt x="2261" y="2219"/>
                    <a:pt x="2114" y="2177"/>
                    <a:pt x="2114" y="2198"/>
                  </a:cubicBezTo>
                  <a:cubicBezTo>
                    <a:pt x="1800" y="2867"/>
                    <a:pt x="1256" y="2365"/>
                    <a:pt x="838" y="2449"/>
                  </a:cubicBezTo>
                  <a:cubicBezTo>
                    <a:pt x="524" y="2532"/>
                    <a:pt x="336" y="2344"/>
                    <a:pt x="189" y="2114"/>
                  </a:cubicBezTo>
                  <a:cubicBezTo>
                    <a:pt x="1" y="1905"/>
                    <a:pt x="43" y="1570"/>
                    <a:pt x="252" y="1382"/>
                  </a:cubicBezTo>
                  <a:cubicBezTo>
                    <a:pt x="629" y="1089"/>
                    <a:pt x="545" y="733"/>
                    <a:pt x="440" y="377"/>
                  </a:cubicBezTo>
                  <a:cubicBezTo>
                    <a:pt x="608" y="377"/>
                    <a:pt x="754" y="315"/>
                    <a:pt x="796" y="126"/>
                  </a:cubicBezTo>
                  <a:cubicBezTo>
                    <a:pt x="1026" y="22"/>
                    <a:pt x="1277" y="1"/>
                    <a:pt x="1507" y="84"/>
                  </a:cubicBezTo>
                  <a:cubicBezTo>
                    <a:pt x="1759" y="461"/>
                    <a:pt x="1800" y="461"/>
                    <a:pt x="2031" y="84"/>
                  </a:cubicBezTo>
                  <a:cubicBezTo>
                    <a:pt x="2323" y="1"/>
                    <a:pt x="2637" y="22"/>
                    <a:pt x="2930" y="1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67"/>
            <p:cNvSpPr/>
            <p:nvPr/>
          </p:nvSpPr>
          <p:spPr>
            <a:xfrm>
              <a:off x="4157125" y="4770875"/>
              <a:ext cx="166375" cy="35075"/>
            </a:xfrm>
            <a:custGeom>
              <a:avLst/>
              <a:gdLst/>
              <a:ahLst/>
              <a:cxnLst/>
              <a:rect l="l" t="t" r="r" b="b"/>
              <a:pathLst>
                <a:path w="6655" h="1403" extrusionOk="0">
                  <a:moveTo>
                    <a:pt x="0" y="1194"/>
                  </a:moveTo>
                  <a:cubicBezTo>
                    <a:pt x="419" y="712"/>
                    <a:pt x="1026" y="503"/>
                    <a:pt x="1507" y="712"/>
                  </a:cubicBezTo>
                  <a:cubicBezTo>
                    <a:pt x="1695" y="796"/>
                    <a:pt x="1821" y="901"/>
                    <a:pt x="2072" y="796"/>
                  </a:cubicBezTo>
                  <a:cubicBezTo>
                    <a:pt x="2490" y="566"/>
                    <a:pt x="2511" y="587"/>
                    <a:pt x="2888" y="922"/>
                  </a:cubicBezTo>
                  <a:cubicBezTo>
                    <a:pt x="3097" y="880"/>
                    <a:pt x="3097" y="670"/>
                    <a:pt x="3181" y="524"/>
                  </a:cubicBezTo>
                  <a:cubicBezTo>
                    <a:pt x="3432" y="1"/>
                    <a:pt x="3474" y="1"/>
                    <a:pt x="3976" y="398"/>
                  </a:cubicBezTo>
                  <a:cubicBezTo>
                    <a:pt x="4080" y="482"/>
                    <a:pt x="4185" y="524"/>
                    <a:pt x="4311" y="524"/>
                  </a:cubicBezTo>
                  <a:cubicBezTo>
                    <a:pt x="5022" y="461"/>
                    <a:pt x="5838" y="775"/>
                    <a:pt x="6424" y="43"/>
                  </a:cubicBezTo>
                  <a:cubicBezTo>
                    <a:pt x="6654" y="398"/>
                    <a:pt x="6528" y="733"/>
                    <a:pt x="6570" y="1047"/>
                  </a:cubicBezTo>
                  <a:cubicBezTo>
                    <a:pt x="4792" y="1403"/>
                    <a:pt x="3013" y="1173"/>
                    <a:pt x="1235" y="1235"/>
                  </a:cubicBezTo>
                  <a:cubicBezTo>
                    <a:pt x="816" y="1235"/>
                    <a:pt x="419" y="1214"/>
                    <a:pt x="0" y="1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67"/>
            <p:cNvSpPr/>
            <p:nvPr/>
          </p:nvSpPr>
          <p:spPr>
            <a:xfrm>
              <a:off x="4737750" y="4641675"/>
              <a:ext cx="88950" cy="35600"/>
            </a:xfrm>
            <a:custGeom>
              <a:avLst/>
              <a:gdLst/>
              <a:ahLst/>
              <a:cxnLst/>
              <a:rect l="l" t="t" r="r" b="b"/>
              <a:pathLst>
                <a:path w="3558" h="1424" extrusionOk="0">
                  <a:moveTo>
                    <a:pt x="3558" y="377"/>
                  </a:moveTo>
                  <a:cubicBezTo>
                    <a:pt x="3474" y="1110"/>
                    <a:pt x="3160" y="1424"/>
                    <a:pt x="2595" y="1172"/>
                  </a:cubicBezTo>
                  <a:cubicBezTo>
                    <a:pt x="1967" y="921"/>
                    <a:pt x="1319" y="942"/>
                    <a:pt x="691" y="733"/>
                  </a:cubicBezTo>
                  <a:cubicBezTo>
                    <a:pt x="377" y="628"/>
                    <a:pt x="42" y="587"/>
                    <a:pt x="1" y="168"/>
                  </a:cubicBezTo>
                  <a:cubicBezTo>
                    <a:pt x="147" y="22"/>
                    <a:pt x="377" y="1"/>
                    <a:pt x="545" y="105"/>
                  </a:cubicBezTo>
                  <a:cubicBezTo>
                    <a:pt x="649" y="461"/>
                    <a:pt x="963" y="356"/>
                    <a:pt x="1214" y="356"/>
                  </a:cubicBezTo>
                  <a:cubicBezTo>
                    <a:pt x="1988" y="419"/>
                    <a:pt x="2783" y="231"/>
                    <a:pt x="3558" y="3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67"/>
            <p:cNvSpPr/>
            <p:nvPr/>
          </p:nvSpPr>
          <p:spPr>
            <a:xfrm>
              <a:off x="4756050" y="4770350"/>
              <a:ext cx="79550" cy="27225"/>
            </a:xfrm>
            <a:custGeom>
              <a:avLst/>
              <a:gdLst/>
              <a:ahLst/>
              <a:cxnLst/>
              <a:rect l="l" t="t" r="r" b="b"/>
              <a:pathLst>
                <a:path w="3182" h="1089" extrusionOk="0">
                  <a:moveTo>
                    <a:pt x="1" y="901"/>
                  </a:moveTo>
                  <a:cubicBezTo>
                    <a:pt x="189" y="378"/>
                    <a:pt x="754" y="398"/>
                    <a:pt x="1110" y="106"/>
                  </a:cubicBezTo>
                  <a:cubicBezTo>
                    <a:pt x="1235" y="1"/>
                    <a:pt x="1403" y="85"/>
                    <a:pt x="1486" y="189"/>
                  </a:cubicBezTo>
                  <a:cubicBezTo>
                    <a:pt x="1863" y="608"/>
                    <a:pt x="2282" y="608"/>
                    <a:pt x="2763" y="419"/>
                  </a:cubicBezTo>
                  <a:cubicBezTo>
                    <a:pt x="2993" y="315"/>
                    <a:pt x="3160" y="440"/>
                    <a:pt x="3181" y="691"/>
                  </a:cubicBezTo>
                  <a:cubicBezTo>
                    <a:pt x="2302" y="963"/>
                    <a:pt x="1382" y="922"/>
                    <a:pt x="482" y="1026"/>
                  </a:cubicBezTo>
                  <a:cubicBezTo>
                    <a:pt x="315" y="1089"/>
                    <a:pt x="126" y="1026"/>
                    <a:pt x="1" y="9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67"/>
            <p:cNvSpPr/>
            <p:nvPr/>
          </p:nvSpPr>
          <p:spPr>
            <a:xfrm>
              <a:off x="5655775" y="4760950"/>
              <a:ext cx="97325" cy="21475"/>
            </a:xfrm>
            <a:custGeom>
              <a:avLst/>
              <a:gdLst/>
              <a:ahLst/>
              <a:cxnLst/>
              <a:rect l="l" t="t" r="r" b="b"/>
              <a:pathLst>
                <a:path w="3893" h="859" extrusionOk="0">
                  <a:moveTo>
                    <a:pt x="0" y="461"/>
                  </a:moveTo>
                  <a:cubicBezTo>
                    <a:pt x="105" y="210"/>
                    <a:pt x="293" y="230"/>
                    <a:pt x="503" y="210"/>
                  </a:cubicBezTo>
                  <a:cubicBezTo>
                    <a:pt x="1486" y="189"/>
                    <a:pt x="2469" y="314"/>
                    <a:pt x="3432" y="42"/>
                  </a:cubicBezTo>
                  <a:cubicBezTo>
                    <a:pt x="3599" y="0"/>
                    <a:pt x="3788" y="63"/>
                    <a:pt x="3892" y="210"/>
                  </a:cubicBezTo>
                  <a:cubicBezTo>
                    <a:pt x="3139" y="461"/>
                    <a:pt x="2428" y="858"/>
                    <a:pt x="1570" y="565"/>
                  </a:cubicBezTo>
                  <a:cubicBezTo>
                    <a:pt x="1089" y="398"/>
                    <a:pt x="524" y="607"/>
                    <a:pt x="0" y="4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67"/>
            <p:cNvSpPr/>
            <p:nvPr/>
          </p:nvSpPr>
          <p:spPr>
            <a:xfrm>
              <a:off x="4661900" y="4641675"/>
              <a:ext cx="47625" cy="31425"/>
            </a:xfrm>
            <a:custGeom>
              <a:avLst/>
              <a:gdLst/>
              <a:ahLst/>
              <a:cxnLst/>
              <a:rect l="l" t="t" r="r" b="b"/>
              <a:pathLst>
                <a:path w="1905" h="1257" extrusionOk="0">
                  <a:moveTo>
                    <a:pt x="22" y="210"/>
                  </a:moveTo>
                  <a:lnTo>
                    <a:pt x="22" y="64"/>
                  </a:lnTo>
                  <a:cubicBezTo>
                    <a:pt x="314" y="1"/>
                    <a:pt x="628" y="1"/>
                    <a:pt x="921" y="84"/>
                  </a:cubicBezTo>
                  <a:cubicBezTo>
                    <a:pt x="1089" y="587"/>
                    <a:pt x="1507" y="294"/>
                    <a:pt x="1800" y="377"/>
                  </a:cubicBezTo>
                  <a:cubicBezTo>
                    <a:pt x="1842" y="628"/>
                    <a:pt x="1863" y="880"/>
                    <a:pt x="1905" y="1256"/>
                  </a:cubicBezTo>
                  <a:cubicBezTo>
                    <a:pt x="1570" y="1005"/>
                    <a:pt x="1151" y="880"/>
                    <a:pt x="733" y="900"/>
                  </a:cubicBezTo>
                  <a:cubicBezTo>
                    <a:pt x="335" y="900"/>
                    <a:pt x="1" y="712"/>
                    <a:pt x="22" y="2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67"/>
            <p:cNvSpPr/>
            <p:nvPr/>
          </p:nvSpPr>
          <p:spPr>
            <a:xfrm>
              <a:off x="4328700" y="4766700"/>
              <a:ext cx="46050" cy="36125"/>
            </a:xfrm>
            <a:custGeom>
              <a:avLst/>
              <a:gdLst/>
              <a:ahLst/>
              <a:cxnLst/>
              <a:rect l="l" t="t" r="r" b="b"/>
              <a:pathLst>
                <a:path w="1842" h="1445" extrusionOk="0">
                  <a:moveTo>
                    <a:pt x="63" y="1214"/>
                  </a:moveTo>
                  <a:cubicBezTo>
                    <a:pt x="84" y="984"/>
                    <a:pt x="0" y="586"/>
                    <a:pt x="461" y="858"/>
                  </a:cubicBezTo>
                  <a:cubicBezTo>
                    <a:pt x="712" y="1068"/>
                    <a:pt x="1067" y="1089"/>
                    <a:pt x="1360" y="963"/>
                  </a:cubicBezTo>
                  <a:cubicBezTo>
                    <a:pt x="1486" y="712"/>
                    <a:pt x="1235" y="503"/>
                    <a:pt x="1318" y="272"/>
                  </a:cubicBezTo>
                  <a:cubicBezTo>
                    <a:pt x="1360" y="147"/>
                    <a:pt x="1402" y="42"/>
                    <a:pt x="1549" y="42"/>
                  </a:cubicBezTo>
                  <a:cubicBezTo>
                    <a:pt x="1674" y="0"/>
                    <a:pt x="1779" y="84"/>
                    <a:pt x="1800" y="210"/>
                  </a:cubicBezTo>
                  <a:cubicBezTo>
                    <a:pt x="1821" y="544"/>
                    <a:pt x="1821" y="858"/>
                    <a:pt x="1842" y="1193"/>
                  </a:cubicBezTo>
                  <a:cubicBezTo>
                    <a:pt x="1277" y="1423"/>
                    <a:pt x="628" y="1444"/>
                    <a:pt x="63" y="12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67"/>
            <p:cNvSpPr/>
            <p:nvPr/>
          </p:nvSpPr>
          <p:spPr>
            <a:xfrm>
              <a:off x="4059825" y="4643250"/>
              <a:ext cx="44500" cy="28275"/>
            </a:xfrm>
            <a:custGeom>
              <a:avLst/>
              <a:gdLst/>
              <a:ahLst/>
              <a:cxnLst/>
              <a:rect l="l" t="t" r="r" b="b"/>
              <a:pathLst>
                <a:path w="1780" h="1131" extrusionOk="0">
                  <a:moveTo>
                    <a:pt x="1779" y="189"/>
                  </a:moveTo>
                  <a:cubicBezTo>
                    <a:pt x="1716" y="356"/>
                    <a:pt x="1653" y="524"/>
                    <a:pt x="1612" y="691"/>
                  </a:cubicBezTo>
                  <a:cubicBezTo>
                    <a:pt x="1486" y="1047"/>
                    <a:pt x="1256" y="1130"/>
                    <a:pt x="1089" y="817"/>
                  </a:cubicBezTo>
                  <a:cubicBezTo>
                    <a:pt x="817" y="356"/>
                    <a:pt x="273" y="649"/>
                    <a:pt x="1" y="314"/>
                  </a:cubicBezTo>
                  <a:cubicBezTo>
                    <a:pt x="565" y="1"/>
                    <a:pt x="1172" y="231"/>
                    <a:pt x="1779" y="1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67"/>
            <p:cNvSpPr/>
            <p:nvPr/>
          </p:nvSpPr>
          <p:spPr>
            <a:xfrm>
              <a:off x="5535975" y="4766700"/>
              <a:ext cx="62275" cy="7875"/>
            </a:xfrm>
            <a:custGeom>
              <a:avLst/>
              <a:gdLst/>
              <a:ahLst/>
              <a:cxnLst/>
              <a:rect l="l" t="t" r="r" b="b"/>
              <a:pathLst>
                <a:path w="2491" h="315" extrusionOk="0">
                  <a:moveTo>
                    <a:pt x="1" y="314"/>
                  </a:moveTo>
                  <a:cubicBezTo>
                    <a:pt x="43" y="168"/>
                    <a:pt x="106" y="0"/>
                    <a:pt x="273" y="0"/>
                  </a:cubicBezTo>
                  <a:lnTo>
                    <a:pt x="2198" y="0"/>
                  </a:lnTo>
                  <a:cubicBezTo>
                    <a:pt x="2365" y="0"/>
                    <a:pt x="2449" y="147"/>
                    <a:pt x="2491" y="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67"/>
            <p:cNvSpPr/>
            <p:nvPr/>
          </p:nvSpPr>
          <p:spPr>
            <a:xfrm>
              <a:off x="4463125" y="4771400"/>
              <a:ext cx="35600" cy="20950"/>
            </a:xfrm>
            <a:custGeom>
              <a:avLst/>
              <a:gdLst/>
              <a:ahLst/>
              <a:cxnLst/>
              <a:rect l="l" t="t" r="r" b="b"/>
              <a:pathLst>
                <a:path w="1424" h="838" extrusionOk="0">
                  <a:moveTo>
                    <a:pt x="1" y="838"/>
                  </a:moveTo>
                  <a:cubicBezTo>
                    <a:pt x="84" y="64"/>
                    <a:pt x="189" y="1"/>
                    <a:pt x="817" y="356"/>
                  </a:cubicBezTo>
                  <a:cubicBezTo>
                    <a:pt x="1026" y="482"/>
                    <a:pt x="1382" y="440"/>
                    <a:pt x="1423" y="7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67"/>
            <p:cNvSpPr/>
            <p:nvPr/>
          </p:nvSpPr>
          <p:spPr>
            <a:xfrm>
              <a:off x="4622150" y="4774550"/>
              <a:ext cx="36125" cy="23550"/>
            </a:xfrm>
            <a:custGeom>
              <a:avLst/>
              <a:gdLst/>
              <a:ahLst/>
              <a:cxnLst/>
              <a:rect l="l" t="t" r="r" b="b"/>
              <a:pathLst>
                <a:path w="1445" h="942" extrusionOk="0">
                  <a:moveTo>
                    <a:pt x="21" y="816"/>
                  </a:moveTo>
                  <a:cubicBezTo>
                    <a:pt x="42" y="670"/>
                    <a:pt x="0" y="440"/>
                    <a:pt x="252" y="440"/>
                  </a:cubicBezTo>
                  <a:cubicBezTo>
                    <a:pt x="398" y="440"/>
                    <a:pt x="544" y="586"/>
                    <a:pt x="670" y="482"/>
                  </a:cubicBezTo>
                  <a:cubicBezTo>
                    <a:pt x="1277" y="0"/>
                    <a:pt x="1319" y="482"/>
                    <a:pt x="1444" y="879"/>
                  </a:cubicBezTo>
                  <a:cubicBezTo>
                    <a:pt x="963" y="942"/>
                    <a:pt x="482" y="921"/>
                    <a:pt x="21" y="8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67"/>
            <p:cNvSpPr/>
            <p:nvPr/>
          </p:nvSpPr>
          <p:spPr>
            <a:xfrm>
              <a:off x="4090700" y="4793900"/>
              <a:ext cx="35575" cy="15200"/>
            </a:xfrm>
            <a:custGeom>
              <a:avLst/>
              <a:gdLst/>
              <a:ahLst/>
              <a:cxnLst/>
              <a:rect l="l" t="t" r="r" b="b"/>
              <a:pathLst>
                <a:path w="1423" h="608" extrusionOk="0">
                  <a:moveTo>
                    <a:pt x="0" y="314"/>
                  </a:moveTo>
                  <a:cubicBezTo>
                    <a:pt x="21" y="189"/>
                    <a:pt x="63" y="1"/>
                    <a:pt x="167" y="42"/>
                  </a:cubicBezTo>
                  <a:cubicBezTo>
                    <a:pt x="565" y="210"/>
                    <a:pt x="1046" y="1"/>
                    <a:pt x="1423" y="314"/>
                  </a:cubicBezTo>
                  <a:cubicBezTo>
                    <a:pt x="942" y="607"/>
                    <a:pt x="460" y="503"/>
                    <a:pt x="0" y="3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67"/>
            <p:cNvSpPr/>
            <p:nvPr/>
          </p:nvSpPr>
          <p:spPr>
            <a:xfrm>
              <a:off x="5097625" y="4772975"/>
              <a:ext cx="17300" cy="20950"/>
            </a:xfrm>
            <a:custGeom>
              <a:avLst/>
              <a:gdLst/>
              <a:ahLst/>
              <a:cxnLst/>
              <a:rect l="l" t="t" r="r" b="b"/>
              <a:pathLst>
                <a:path w="692" h="838" extrusionOk="0">
                  <a:moveTo>
                    <a:pt x="1" y="607"/>
                  </a:moveTo>
                  <a:cubicBezTo>
                    <a:pt x="210" y="482"/>
                    <a:pt x="440" y="1"/>
                    <a:pt x="691" y="586"/>
                  </a:cubicBezTo>
                  <a:cubicBezTo>
                    <a:pt x="524" y="817"/>
                    <a:pt x="168" y="838"/>
                    <a:pt x="1" y="6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67"/>
            <p:cNvSpPr/>
            <p:nvPr/>
          </p:nvSpPr>
          <p:spPr>
            <a:xfrm>
              <a:off x="4866425" y="4778200"/>
              <a:ext cx="18350" cy="15725"/>
            </a:xfrm>
            <a:custGeom>
              <a:avLst/>
              <a:gdLst/>
              <a:ahLst/>
              <a:cxnLst/>
              <a:rect l="l" t="t" r="r" b="b"/>
              <a:pathLst>
                <a:path w="734" h="629" extrusionOk="0">
                  <a:moveTo>
                    <a:pt x="1" y="398"/>
                  </a:moveTo>
                  <a:cubicBezTo>
                    <a:pt x="524" y="1"/>
                    <a:pt x="524" y="1"/>
                    <a:pt x="733" y="440"/>
                  </a:cubicBezTo>
                  <a:cubicBezTo>
                    <a:pt x="524" y="629"/>
                    <a:pt x="189" y="608"/>
                    <a:pt x="1" y="39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67"/>
            <p:cNvSpPr/>
            <p:nvPr/>
          </p:nvSpPr>
          <p:spPr>
            <a:xfrm>
              <a:off x="5607125" y="476880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1" y="230"/>
                  </a:moveTo>
                  <a:cubicBezTo>
                    <a:pt x="252" y="0"/>
                    <a:pt x="628" y="0"/>
                    <a:pt x="879" y="230"/>
                  </a:cubicBezTo>
                  <a:cubicBezTo>
                    <a:pt x="628" y="481"/>
                    <a:pt x="252" y="481"/>
                    <a:pt x="1" y="2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67"/>
            <p:cNvSpPr/>
            <p:nvPr/>
          </p:nvSpPr>
          <p:spPr>
            <a:xfrm>
              <a:off x="4130450" y="4645350"/>
              <a:ext cx="17800" cy="15175"/>
            </a:xfrm>
            <a:custGeom>
              <a:avLst/>
              <a:gdLst/>
              <a:ahLst/>
              <a:cxnLst/>
              <a:rect l="l" t="t" r="r" b="b"/>
              <a:pathLst>
                <a:path w="712" h="607" extrusionOk="0">
                  <a:moveTo>
                    <a:pt x="712" y="230"/>
                  </a:moveTo>
                  <a:lnTo>
                    <a:pt x="502" y="356"/>
                  </a:lnTo>
                  <a:cubicBezTo>
                    <a:pt x="105" y="607"/>
                    <a:pt x="105" y="607"/>
                    <a:pt x="0" y="84"/>
                  </a:cubicBezTo>
                  <a:cubicBezTo>
                    <a:pt x="230" y="21"/>
                    <a:pt x="481" y="0"/>
                    <a:pt x="712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67"/>
            <p:cNvSpPr/>
            <p:nvPr/>
          </p:nvSpPr>
          <p:spPr>
            <a:xfrm>
              <a:off x="4582925" y="4785525"/>
              <a:ext cx="17800" cy="12575"/>
            </a:xfrm>
            <a:custGeom>
              <a:avLst/>
              <a:gdLst/>
              <a:ahLst/>
              <a:cxnLst/>
              <a:rect l="l" t="t" r="r" b="b"/>
              <a:pathLst>
                <a:path w="712" h="503" extrusionOk="0">
                  <a:moveTo>
                    <a:pt x="0" y="294"/>
                  </a:moveTo>
                  <a:cubicBezTo>
                    <a:pt x="251" y="84"/>
                    <a:pt x="523" y="1"/>
                    <a:pt x="712" y="377"/>
                  </a:cubicBezTo>
                  <a:cubicBezTo>
                    <a:pt x="481" y="503"/>
                    <a:pt x="188" y="482"/>
                    <a:pt x="0" y="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67"/>
            <p:cNvSpPr/>
            <p:nvPr/>
          </p:nvSpPr>
          <p:spPr>
            <a:xfrm>
              <a:off x="4689100" y="4786575"/>
              <a:ext cx="13625" cy="11000"/>
            </a:xfrm>
            <a:custGeom>
              <a:avLst/>
              <a:gdLst/>
              <a:ahLst/>
              <a:cxnLst/>
              <a:rect l="l" t="t" r="r" b="b"/>
              <a:pathLst>
                <a:path w="545" h="440" extrusionOk="0">
                  <a:moveTo>
                    <a:pt x="1" y="356"/>
                  </a:moveTo>
                  <a:cubicBezTo>
                    <a:pt x="126" y="1"/>
                    <a:pt x="314" y="1"/>
                    <a:pt x="545" y="252"/>
                  </a:cubicBezTo>
                  <a:cubicBezTo>
                    <a:pt x="398" y="419"/>
                    <a:pt x="189" y="440"/>
                    <a:pt x="1" y="3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67"/>
            <p:cNvSpPr/>
            <p:nvPr/>
          </p:nvSpPr>
          <p:spPr>
            <a:xfrm>
              <a:off x="5638000" y="476775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42" y="21"/>
                    <a:pt x="167" y="21"/>
                  </a:cubicBezTo>
                  <a:cubicBezTo>
                    <a:pt x="314" y="0"/>
                    <a:pt x="335" y="126"/>
                    <a:pt x="356" y="210"/>
                  </a:cubicBezTo>
                  <a:cubicBezTo>
                    <a:pt x="251" y="272"/>
                    <a:pt x="126" y="272"/>
                    <a:pt x="0" y="2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67"/>
            <p:cNvSpPr/>
            <p:nvPr/>
          </p:nvSpPr>
          <p:spPr>
            <a:xfrm>
              <a:off x="4711600" y="4788150"/>
              <a:ext cx="8925" cy="8925"/>
            </a:xfrm>
            <a:custGeom>
              <a:avLst/>
              <a:gdLst/>
              <a:ahLst/>
              <a:cxnLst/>
              <a:rect l="l" t="t" r="r" b="b"/>
              <a:pathLst>
                <a:path w="357" h="357" extrusionOk="0">
                  <a:moveTo>
                    <a:pt x="0" y="189"/>
                  </a:moveTo>
                  <a:cubicBezTo>
                    <a:pt x="105" y="0"/>
                    <a:pt x="231" y="21"/>
                    <a:pt x="356" y="189"/>
                  </a:cubicBezTo>
                  <a:cubicBezTo>
                    <a:pt x="231" y="356"/>
                    <a:pt x="105" y="356"/>
                    <a:pt x="0" y="1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67"/>
            <p:cNvSpPr/>
            <p:nvPr/>
          </p:nvSpPr>
          <p:spPr>
            <a:xfrm>
              <a:off x="4844450" y="4783450"/>
              <a:ext cx="8925" cy="9425"/>
            </a:xfrm>
            <a:custGeom>
              <a:avLst/>
              <a:gdLst/>
              <a:ahLst/>
              <a:cxnLst/>
              <a:rect l="l" t="t" r="r" b="b"/>
              <a:pathLst>
                <a:path w="357" h="377" extrusionOk="0">
                  <a:moveTo>
                    <a:pt x="1" y="188"/>
                  </a:moveTo>
                  <a:cubicBezTo>
                    <a:pt x="126" y="0"/>
                    <a:pt x="252" y="21"/>
                    <a:pt x="357" y="209"/>
                  </a:cubicBezTo>
                  <a:cubicBezTo>
                    <a:pt x="231" y="377"/>
                    <a:pt x="126" y="356"/>
                    <a:pt x="1" y="18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3" name="Google Shape;8733;p67"/>
            <p:cNvSpPr/>
            <p:nvPr/>
          </p:nvSpPr>
          <p:spPr>
            <a:xfrm>
              <a:off x="5474250" y="4775075"/>
              <a:ext cx="8400" cy="8400"/>
            </a:xfrm>
            <a:custGeom>
              <a:avLst/>
              <a:gdLst/>
              <a:ahLst/>
              <a:cxnLst/>
              <a:rect l="l" t="t" r="r" b="b"/>
              <a:pathLst>
                <a:path w="336" h="336" extrusionOk="0">
                  <a:moveTo>
                    <a:pt x="1" y="168"/>
                  </a:moveTo>
                  <a:cubicBezTo>
                    <a:pt x="106" y="0"/>
                    <a:pt x="231" y="0"/>
                    <a:pt x="336" y="168"/>
                  </a:cubicBezTo>
                  <a:cubicBezTo>
                    <a:pt x="231" y="335"/>
                    <a:pt x="106" y="335"/>
                    <a:pt x="1" y="1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4" name="Google Shape;8734;p67"/>
            <p:cNvSpPr/>
            <p:nvPr/>
          </p:nvSpPr>
          <p:spPr>
            <a:xfrm>
              <a:off x="5097125" y="4725900"/>
              <a:ext cx="52850" cy="39775"/>
            </a:xfrm>
            <a:custGeom>
              <a:avLst/>
              <a:gdLst/>
              <a:ahLst/>
              <a:cxnLst/>
              <a:rect l="l" t="t" r="r" b="b"/>
              <a:pathLst>
                <a:path w="2114" h="1591" extrusionOk="0">
                  <a:moveTo>
                    <a:pt x="42" y="1109"/>
                  </a:moveTo>
                  <a:cubicBezTo>
                    <a:pt x="84" y="942"/>
                    <a:pt x="147" y="754"/>
                    <a:pt x="167" y="586"/>
                  </a:cubicBezTo>
                  <a:cubicBezTo>
                    <a:pt x="209" y="210"/>
                    <a:pt x="439" y="126"/>
                    <a:pt x="732" y="231"/>
                  </a:cubicBezTo>
                  <a:cubicBezTo>
                    <a:pt x="1088" y="335"/>
                    <a:pt x="1402" y="461"/>
                    <a:pt x="1695" y="105"/>
                  </a:cubicBezTo>
                  <a:cubicBezTo>
                    <a:pt x="1779" y="0"/>
                    <a:pt x="1925" y="0"/>
                    <a:pt x="2009" y="105"/>
                  </a:cubicBezTo>
                  <a:cubicBezTo>
                    <a:pt x="2113" y="210"/>
                    <a:pt x="2030" y="314"/>
                    <a:pt x="2009" y="419"/>
                  </a:cubicBezTo>
                  <a:cubicBezTo>
                    <a:pt x="1967" y="796"/>
                    <a:pt x="1611" y="1068"/>
                    <a:pt x="1255" y="1005"/>
                  </a:cubicBezTo>
                  <a:cubicBezTo>
                    <a:pt x="879" y="963"/>
                    <a:pt x="732" y="1026"/>
                    <a:pt x="607" y="1360"/>
                  </a:cubicBezTo>
                  <a:cubicBezTo>
                    <a:pt x="565" y="1528"/>
                    <a:pt x="398" y="1591"/>
                    <a:pt x="251" y="1528"/>
                  </a:cubicBezTo>
                  <a:cubicBezTo>
                    <a:pt x="84" y="1444"/>
                    <a:pt x="0" y="1277"/>
                    <a:pt x="42" y="11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5" name="Google Shape;8735;p67"/>
            <p:cNvSpPr/>
            <p:nvPr/>
          </p:nvSpPr>
          <p:spPr>
            <a:xfrm>
              <a:off x="5821600" y="4678825"/>
              <a:ext cx="14150" cy="12050"/>
            </a:xfrm>
            <a:custGeom>
              <a:avLst/>
              <a:gdLst/>
              <a:ahLst/>
              <a:cxnLst/>
              <a:rect l="l" t="t" r="r" b="b"/>
              <a:pathLst>
                <a:path w="566" h="482" extrusionOk="0">
                  <a:moveTo>
                    <a:pt x="314" y="482"/>
                  </a:moveTo>
                  <a:cubicBezTo>
                    <a:pt x="168" y="482"/>
                    <a:pt x="0" y="461"/>
                    <a:pt x="21" y="272"/>
                  </a:cubicBezTo>
                  <a:cubicBezTo>
                    <a:pt x="0" y="105"/>
                    <a:pt x="147" y="0"/>
                    <a:pt x="293" y="0"/>
                  </a:cubicBezTo>
                  <a:cubicBezTo>
                    <a:pt x="461" y="0"/>
                    <a:pt x="565" y="126"/>
                    <a:pt x="565" y="293"/>
                  </a:cubicBezTo>
                  <a:cubicBezTo>
                    <a:pt x="565" y="461"/>
                    <a:pt x="440" y="461"/>
                    <a:pt x="314" y="4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6" name="Google Shape;8736;p67"/>
            <p:cNvSpPr/>
            <p:nvPr/>
          </p:nvSpPr>
          <p:spPr>
            <a:xfrm>
              <a:off x="5341400" y="4657375"/>
              <a:ext cx="15725" cy="11525"/>
            </a:xfrm>
            <a:custGeom>
              <a:avLst/>
              <a:gdLst/>
              <a:ahLst/>
              <a:cxnLst/>
              <a:rect l="l" t="t" r="r" b="b"/>
              <a:pathLst>
                <a:path w="629" h="461" extrusionOk="0">
                  <a:moveTo>
                    <a:pt x="210" y="0"/>
                  </a:moveTo>
                  <a:cubicBezTo>
                    <a:pt x="356" y="21"/>
                    <a:pt x="544" y="84"/>
                    <a:pt x="586" y="272"/>
                  </a:cubicBezTo>
                  <a:cubicBezTo>
                    <a:pt x="628" y="398"/>
                    <a:pt x="482" y="461"/>
                    <a:pt x="377" y="461"/>
                  </a:cubicBezTo>
                  <a:cubicBezTo>
                    <a:pt x="189" y="461"/>
                    <a:pt x="0" y="419"/>
                    <a:pt x="21" y="168"/>
                  </a:cubicBezTo>
                  <a:cubicBezTo>
                    <a:pt x="21" y="84"/>
                    <a:pt x="10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7" name="Google Shape;8737;p67"/>
            <p:cNvSpPr/>
            <p:nvPr/>
          </p:nvSpPr>
          <p:spPr>
            <a:xfrm>
              <a:off x="5301650" y="4675150"/>
              <a:ext cx="7875" cy="9975"/>
            </a:xfrm>
            <a:custGeom>
              <a:avLst/>
              <a:gdLst/>
              <a:ahLst/>
              <a:cxnLst/>
              <a:rect l="l" t="t" r="r" b="b"/>
              <a:pathLst>
                <a:path w="315" h="399" extrusionOk="0">
                  <a:moveTo>
                    <a:pt x="314" y="210"/>
                  </a:moveTo>
                  <a:cubicBezTo>
                    <a:pt x="272" y="252"/>
                    <a:pt x="251" y="357"/>
                    <a:pt x="189" y="357"/>
                  </a:cubicBezTo>
                  <a:cubicBezTo>
                    <a:pt x="42" y="398"/>
                    <a:pt x="21" y="273"/>
                    <a:pt x="0" y="168"/>
                  </a:cubicBezTo>
                  <a:cubicBezTo>
                    <a:pt x="0" y="85"/>
                    <a:pt x="63" y="1"/>
                    <a:pt x="168" y="1"/>
                  </a:cubicBezTo>
                  <a:cubicBezTo>
                    <a:pt x="251" y="22"/>
                    <a:pt x="293" y="85"/>
                    <a:pt x="314" y="2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8" name="Google Shape;8738;p67"/>
            <p:cNvSpPr/>
            <p:nvPr/>
          </p:nvSpPr>
          <p:spPr>
            <a:xfrm>
              <a:off x="5360225" y="467935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68"/>
                    <a:pt x="168" y="209"/>
                  </a:cubicBezTo>
                  <a:cubicBezTo>
                    <a:pt x="105" y="189"/>
                    <a:pt x="42" y="189"/>
                    <a:pt x="22" y="147"/>
                  </a:cubicBezTo>
                  <a:cubicBezTo>
                    <a:pt x="1" y="105"/>
                    <a:pt x="63" y="42"/>
                    <a:pt x="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9" name="Google Shape;8739;p67"/>
            <p:cNvSpPr/>
            <p:nvPr/>
          </p:nvSpPr>
          <p:spPr>
            <a:xfrm>
              <a:off x="4611175" y="4651100"/>
              <a:ext cx="50225" cy="32975"/>
            </a:xfrm>
            <a:custGeom>
              <a:avLst/>
              <a:gdLst/>
              <a:ahLst/>
              <a:cxnLst/>
              <a:rect l="l" t="t" r="r" b="b"/>
              <a:pathLst>
                <a:path w="2009" h="1319" extrusionOk="0">
                  <a:moveTo>
                    <a:pt x="105" y="0"/>
                  </a:moveTo>
                  <a:lnTo>
                    <a:pt x="837" y="0"/>
                  </a:lnTo>
                  <a:cubicBezTo>
                    <a:pt x="816" y="398"/>
                    <a:pt x="942" y="691"/>
                    <a:pt x="1402" y="691"/>
                  </a:cubicBezTo>
                  <a:cubicBezTo>
                    <a:pt x="1527" y="691"/>
                    <a:pt x="1632" y="712"/>
                    <a:pt x="1758" y="754"/>
                  </a:cubicBezTo>
                  <a:cubicBezTo>
                    <a:pt x="1883" y="795"/>
                    <a:pt x="2009" y="900"/>
                    <a:pt x="1967" y="1067"/>
                  </a:cubicBezTo>
                  <a:cubicBezTo>
                    <a:pt x="1925" y="1214"/>
                    <a:pt x="1799" y="1214"/>
                    <a:pt x="1695" y="1235"/>
                  </a:cubicBezTo>
                  <a:cubicBezTo>
                    <a:pt x="1109" y="1319"/>
                    <a:pt x="691" y="942"/>
                    <a:pt x="230" y="733"/>
                  </a:cubicBezTo>
                  <a:cubicBezTo>
                    <a:pt x="0" y="649"/>
                    <a:pt x="146" y="251"/>
                    <a:pt x="1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0" name="Google Shape;8740;p67"/>
            <p:cNvSpPr/>
            <p:nvPr/>
          </p:nvSpPr>
          <p:spPr>
            <a:xfrm>
              <a:off x="4476200" y="4645875"/>
              <a:ext cx="35600" cy="15175"/>
            </a:xfrm>
            <a:custGeom>
              <a:avLst/>
              <a:gdLst/>
              <a:ahLst/>
              <a:cxnLst/>
              <a:rect l="l" t="t" r="r" b="b"/>
              <a:pathLst>
                <a:path w="1424" h="607" extrusionOk="0">
                  <a:moveTo>
                    <a:pt x="1" y="377"/>
                  </a:moveTo>
                  <a:cubicBezTo>
                    <a:pt x="1" y="168"/>
                    <a:pt x="189" y="0"/>
                    <a:pt x="398" y="42"/>
                  </a:cubicBezTo>
                  <a:lnTo>
                    <a:pt x="1424" y="42"/>
                  </a:lnTo>
                  <a:cubicBezTo>
                    <a:pt x="1068" y="607"/>
                    <a:pt x="545" y="523"/>
                    <a:pt x="1" y="3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1" name="Google Shape;8741;p67"/>
            <p:cNvSpPr/>
            <p:nvPr/>
          </p:nvSpPr>
          <p:spPr>
            <a:xfrm>
              <a:off x="4454750" y="4717525"/>
              <a:ext cx="16775" cy="17300"/>
            </a:xfrm>
            <a:custGeom>
              <a:avLst/>
              <a:gdLst/>
              <a:ahLst/>
              <a:cxnLst/>
              <a:rect l="l" t="t" r="r" b="b"/>
              <a:pathLst>
                <a:path w="671" h="692" extrusionOk="0">
                  <a:moveTo>
                    <a:pt x="336" y="670"/>
                  </a:moveTo>
                  <a:cubicBezTo>
                    <a:pt x="126" y="649"/>
                    <a:pt x="1" y="461"/>
                    <a:pt x="22" y="273"/>
                  </a:cubicBezTo>
                  <a:cubicBezTo>
                    <a:pt x="1" y="126"/>
                    <a:pt x="147" y="1"/>
                    <a:pt x="294" y="43"/>
                  </a:cubicBezTo>
                  <a:cubicBezTo>
                    <a:pt x="503" y="43"/>
                    <a:pt x="670" y="231"/>
                    <a:pt x="649" y="440"/>
                  </a:cubicBezTo>
                  <a:cubicBezTo>
                    <a:pt x="670" y="607"/>
                    <a:pt x="545" y="691"/>
                    <a:pt x="336" y="6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2" name="Google Shape;8742;p67"/>
            <p:cNvSpPr/>
            <p:nvPr/>
          </p:nvSpPr>
          <p:spPr>
            <a:xfrm>
              <a:off x="4406100" y="4660500"/>
              <a:ext cx="12075" cy="13125"/>
            </a:xfrm>
            <a:custGeom>
              <a:avLst/>
              <a:gdLst/>
              <a:ahLst/>
              <a:cxnLst/>
              <a:rect l="l" t="t" r="r" b="b"/>
              <a:pathLst>
                <a:path w="483" h="525" extrusionOk="0">
                  <a:moveTo>
                    <a:pt x="461" y="210"/>
                  </a:moveTo>
                  <a:cubicBezTo>
                    <a:pt x="482" y="336"/>
                    <a:pt x="440" y="440"/>
                    <a:pt x="315" y="461"/>
                  </a:cubicBezTo>
                  <a:cubicBezTo>
                    <a:pt x="147" y="524"/>
                    <a:pt x="1" y="399"/>
                    <a:pt x="22" y="252"/>
                  </a:cubicBezTo>
                  <a:cubicBezTo>
                    <a:pt x="1" y="127"/>
                    <a:pt x="106" y="22"/>
                    <a:pt x="231" y="22"/>
                  </a:cubicBezTo>
                  <a:cubicBezTo>
                    <a:pt x="336" y="1"/>
                    <a:pt x="461" y="85"/>
                    <a:pt x="461" y="2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3" name="Google Shape;8743;p67"/>
            <p:cNvSpPr/>
            <p:nvPr/>
          </p:nvSpPr>
          <p:spPr>
            <a:xfrm>
              <a:off x="4832950" y="47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10" y="84"/>
                  </a:moveTo>
                  <a:cubicBezTo>
                    <a:pt x="189" y="126"/>
                    <a:pt x="189" y="209"/>
                    <a:pt x="147" y="209"/>
                  </a:cubicBezTo>
                  <a:cubicBezTo>
                    <a:pt x="105" y="230"/>
                    <a:pt x="42" y="189"/>
                    <a:pt x="1" y="168"/>
                  </a:cubicBezTo>
                  <a:cubicBezTo>
                    <a:pt x="22" y="105"/>
                    <a:pt x="42" y="42"/>
                    <a:pt x="63" y="21"/>
                  </a:cubicBezTo>
                  <a:cubicBezTo>
                    <a:pt x="105" y="0"/>
                    <a:pt x="168" y="63"/>
                    <a:pt x="210" y="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4" name="Google Shape;8744;p67"/>
            <p:cNvSpPr/>
            <p:nvPr/>
          </p:nvSpPr>
          <p:spPr>
            <a:xfrm>
              <a:off x="4753450" y="4670450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209" y="63"/>
                  </a:moveTo>
                  <a:cubicBezTo>
                    <a:pt x="189" y="105"/>
                    <a:pt x="168" y="189"/>
                    <a:pt x="126" y="210"/>
                  </a:cubicBezTo>
                  <a:cubicBezTo>
                    <a:pt x="105" y="210"/>
                    <a:pt x="42" y="168"/>
                    <a:pt x="0" y="147"/>
                  </a:cubicBezTo>
                  <a:cubicBezTo>
                    <a:pt x="21" y="105"/>
                    <a:pt x="21" y="21"/>
                    <a:pt x="63" y="1"/>
                  </a:cubicBezTo>
                  <a:cubicBezTo>
                    <a:pt x="105" y="1"/>
                    <a:pt x="147" y="42"/>
                    <a:pt x="209" y="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5" name="Google Shape;8745;p67"/>
            <p:cNvSpPr/>
            <p:nvPr/>
          </p:nvSpPr>
          <p:spPr>
            <a:xfrm>
              <a:off x="4300975" y="4696075"/>
              <a:ext cx="10475" cy="7350"/>
            </a:xfrm>
            <a:custGeom>
              <a:avLst/>
              <a:gdLst/>
              <a:ahLst/>
              <a:cxnLst/>
              <a:rect l="l" t="t" r="r" b="b"/>
              <a:pathLst>
                <a:path w="419" h="294" extrusionOk="0">
                  <a:moveTo>
                    <a:pt x="189" y="294"/>
                  </a:moveTo>
                  <a:cubicBezTo>
                    <a:pt x="63" y="273"/>
                    <a:pt x="0" y="231"/>
                    <a:pt x="21" y="147"/>
                  </a:cubicBezTo>
                  <a:cubicBezTo>
                    <a:pt x="21" y="43"/>
                    <a:pt x="105" y="1"/>
                    <a:pt x="189" y="1"/>
                  </a:cubicBezTo>
                  <a:cubicBezTo>
                    <a:pt x="314" y="1"/>
                    <a:pt x="419" y="64"/>
                    <a:pt x="356" y="210"/>
                  </a:cubicBezTo>
                  <a:cubicBezTo>
                    <a:pt x="356" y="252"/>
                    <a:pt x="230" y="294"/>
                    <a:pt x="189" y="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" name="TextBox 191">
            <a:extLst>
              <a:ext uri="{FF2B5EF4-FFF2-40B4-BE49-F238E27FC236}">
                <a16:creationId xmlns:a16="http://schemas.microsoft.com/office/drawing/2014/main" id="{84B4FC09-3106-488F-B972-FA648FDA4939}"/>
              </a:ext>
            </a:extLst>
          </p:cNvPr>
          <p:cNvSpPr txBox="1"/>
          <p:nvPr/>
        </p:nvSpPr>
        <p:spPr>
          <a:xfrm>
            <a:off x="1240785" y="1495984"/>
            <a:ext cx="37774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6195" algn="ctr"/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Kể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về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người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phụ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nữ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</a:p>
          <a:p>
            <a:pPr marR="36195" algn="ctr"/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yêu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thương</a:t>
            </a:r>
            <a:endParaRPr lang="en-US" sz="20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4FEA953C-87BA-497A-96BE-7E858F3F569C}"/>
              </a:ext>
            </a:extLst>
          </p:cNvPr>
          <p:cNvSpPr txBox="1"/>
          <p:nvPr/>
        </p:nvSpPr>
        <p:spPr>
          <a:xfrm>
            <a:off x="1183588" y="3101003"/>
            <a:ext cx="39236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6195" algn="ctr"/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Hát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 ca </a:t>
            </a:r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ngợi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bà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mẹ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, </a:t>
            </a:r>
          </a:p>
          <a:p>
            <a:pPr marR="36195" algn="ctr"/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cô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giáo</a:t>
            </a:r>
            <a:endParaRPr lang="en-US" sz="2000" b="1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1B89B095-3988-4930-988A-5CF1FCA6EA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752" t="28136"/>
          <a:stretch/>
        </p:blipFill>
        <p:spPr>
          <a:xfrm>
            <a:off x="100461" y="35266"/>
            <a:ext cx="1352238" cy="1093414"/>
          </a:xfrm>
          <a:prstGeom prst="rect">
            <a:avLst/>
          </a:prstGeom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F824AA82-E5DE-4F3F-988E-A01A1C0E8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26" y="208668"/>
            <a:ext cx="4238625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448"/>
    </mc:Choice>
    <mc:Fallback xmlns="">
      <p:transition spd="slow" advTm="734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4" grpId="0"/>
      <p:bldP spid="8607" grpId="0"/>
      <p:bldP spid="192" grpId="0"/>
      <p:bldP spid="1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803578-156F-4D9B-8050-9BF2528C23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038"/>
          <a:stretch/>
        </p:blipFill>
        <p:spPr>
          <a:xfrm>
            <a:off x="1702969" y="3127792"/>
            <a:ext cx="2869031" cy="183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6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247">
        <p:dissolve/>
      </p:transition>
    </mc:Choice>
    <mc:Fallback xmlns="">
      <p:transition spd="slow" advTm="10247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2" name="Google Shape;7302;p44"/>
          <p:cNvPicPr preferRelativeResize="0"/>
          <p:nvPr/>
        </p:nvPicPr>
        <p:blipFill>
          <a:blip r:embed="rId3">
            <a:alphaModFix amt="38000"/>
          </a:blip>
          <a:stretch>
            <a:fillRect/>
          </a:stretch>
        </p:blipFill>
        <p:spPr>
          <a:xfrm rot="5400000">
            <a:off x="3566885" y="192516"/>
            <a:ext cx="3106983" cy="6246634"/>
          </a:xfrm>
          <a:prstGeom prst="rect">
            <a:avLst/>
          </a:prstGeom>
          <a:noFill/>
          <a:ln>
            <a:noFill/>
          </a:ln>
        </p:spPr>
      </p:pic>
      <p:sp>
        <p:nvSpPr>
          <p:cNvPr id="7303" name="Google Shape;7303;p44"/>
          <p:cNvSpPr txBox="1">
            <a:spLocks noGrp="1"/>
          </p:cNvSpPr>
          <p:nvPr>
            <p:ph type="title"/>
          </p:nvPr>
        </p:nvSpPr>
        <p:spPr>
          <a:xfrm>
            <a:off x="689745" y="662130"/>
            <a:ext cx="7986203" cy="12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dirty="0">
                <a:latin typeface="Bodoni MT Black" panose="02070A03080606020203" pitchFamily="18" charset="0"/>
              </a:rPr>
              <a:t>Khởi động</a:t>
            </a:r>
            <a:endParaRPr sz="8800" dirty="0">
              <a:latin typeface="Bodoni MT Black" panose="02070A03080606020203" pitchFamily="18" charset="0"/>
            </a:endParaRPr>
          </a:p>
        </p:txBody>
      </p:sp>
      <p:pic>
        <p:nvPicPr>
          <p:cNvPr id="11268" name="Picture 4" descr="Ghim trên 颜文字 GIF">
            <a:extLst>
              <a:ext uri="{FF2B5EF4-FFF2-40B4-BE49-F238E27FC236}">
                <a16:creationId xmlns:a16="http://schemas.microsoft.com/office/drawing/2014/main" id="{131B52A2-7107-4B8F-A575-6FBAA8C220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22" y="1512696"/>
            <a:ext cx="3258047" cy="325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Launch Startup Ship Shuttle Mission Flat Color Icon Vector, Color Icons,  Business, Company PNG and Vector with Transparent Background for Free  Download">
            <a:extLst>
              <a:ext uri="{FF2B5EF4-FFF2-40B4-BE49-F238E27FC236}">
                <a16:creationId xmlns:a16="http://schemas.microsoft.com/office/drawing/2014/main" id="{B2F7F9AB-8750-4BF0-8A86-59163077DE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3" t="15459" r="10735" b="11111"/>
          <a:stretch/>
        </p:blipFill>
        <p:spPr bwMode="auto">
          <a:xfrm rot="1326011">
            <a:off x="834339" y="265919"/>
            <a:ext cx="1000588" cy="9640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10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916">
        <p:split orient="vert"/>
      </p:transition>
    </mc:Choice>
    <mc:Fallback xmlns="">
      <p:transition spd="slow" advTm="10916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50E4607-E7F8-4EB3-8381-9DB1693978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37"/>
          <a:stretch/>
        </p:blipFill>
        <p:spPr>
          <a:xfrm>
            <a:off x="136399" y="251586"/>
            <a:ext cx="9140452" cy="43397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4BFCB4-968A-43E7-ACD8-BE5111624D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5" y="935118"/>
            <a:ext cx="795830" cy="7958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C46989-3ED4-4575-98D8-501E5D34B3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260" y="1575763"/>
            <a:ext cx="845678" cy="8456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5EE304F-8B0B-4677-BD29-8CB7A786DE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39" y="4085974"/>
            <a:ext cx="485775" cy="6786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E8CAC8-D5F7-44E8-9207-D04E3BBF5F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62" y="1098226"/>
            <a:ext cx="876446" cy="876446"/>
          </a:xfrm>
          <a:prstGeom prst="rect">
            <a:avLst/>
          </a:prstGeom>
        </p:spPr>
      </p:pic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8702EF83-8F5E-4955-8406-FC750CE7C8C6}"/>
              </a:ext>
            </a:extLst>
          </p:cNvPr>
          <p:cNvSpPr/>
          <p:nvPr/>
        </p:nvSpPr>
        <p:spPr>
          <a:xfrm>
            <a:off x="214685" y="1663054"/>
            <a:ext cx="1023871" cy="154793"/>
          </a:xfrm>
          <a:prstGeom prst="roundRect">
            <a:avLst/>
          </a:prstGeom>
          <a:solidFill>
            <a:srgbClr val="603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0FA8ACB-9D24-4881-BF92-5E210F0FBCF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3" t="27600" r="16448" b="41600"/>
          <a:stretch/>
        </p:blipFill>
        <p:spPr>
          <a:xfrm>
            <a:off x="3780617" y="1509756"/>
            <a:ext cx="2381781" cy="266826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C8CC41B-57B7-44AC-AFA2-659A8E5EC82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3" t="58401" r="16449" b="10800"/>
          <a:stretch/>
        </p:blipFill>
        <p:spPr>
          <a:xfrm>
            <a:off x="6215975" y="1509756"/>
            <a:ext cx="2381781" cy="2668261"/>
          </a:xfrm>
          <a:prstGeom prst="rect">
            <a:avLst/>
          </a:prstGeom>
        </p:spPr>
      </p:pic>
      <p:pic>
        <p:nvPicPr>
          <p:cNvPr id="22" name="mau1">
            <a:hlinkClick r:id="rId9" action="ppaction://hlinksldjump"/>
            <a:extLst>
              <a:ext uri="{FF2B5EF4-FFF2-40B4-BE49-F238E27FC236}">
                <a16:creationId xmlns:a16="http://schemas.microsoft.com/office/drawing/2014/main" id="{BF2126CB-3C45-462A-B969-DA5D8BC64A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279" y="827705"/>
            <a:ext cx="1988993" cy="1988993"/>
          </a:xfrm>
          <a:prstGeom prst="rect">
            <a:avLst/>
          </a:prstGeom>
        </p:spPr>
      </p:pic>
      <p:pic>
        <p:nvPicPr>
          <p:cNvPr id="23" name="mau2">
            <a:hlinkClick r:id="rId11" action="ppaction://hlinksldjump"/>
            <a:extLst>
              <a:ext uri="{FF2B5EF4-FFF2-40B4-BE49-F238E27FC236}">
                <a16:creationId xmlns:a16="http://schemas.microsoft.com/office/drawing/2014/main" id="{E1EB373A-3975-4739-B80D-848BCFF11AE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092" y="1080565"/>
            <a:ext cx="1975306" cy="1979858"/>
          </a:xfrm>
          <a:prstGeom prst="rect">
            <a:avLst/>
          </a:prstGeom>
        </p:spPr>
      </p:pic>
      <p:pic>
        <p:nvPicPr>
          <p:cNvPr id="24" name="mau3">
            <a:hlinkClick r:id="rId13" action="ppaction://hlinksldjump"/>
            <a:extLst>
              <a:ext uri="{FF2B5EF4-FFF2-40B4-BE49-F238E27FC236}">
                <a16:creationId xmlns:a16="http://schemas.microsoft.com/office/drawing/2014/main" id="{39794DA2-2BD4-45B1-87AB-304D9072283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743" y="836840"/>
            <a:ext cx="1979858" cy="1979858"/>
          </a:xfrm>
          <a:prstGeom prst="rect">
            <a:avLst/>
          </a:prstGeom>
        </p:spPr>
      </p:pic>
      <p:pic>
        <p:nvPicPr>
          <p:cNvPr id="25" name="mau4">
            <a:hlinkClick r:id="rId15" action="ppaction://hlinksldjump"/>
            <a:extLst>
              <a:ext uri="{FF2B5EF4-FFF2-40B4-BE49-F238E27FC236}">
                <a16:creationId xmlns:a16="http://schemas.microsoft.com/office/drawing/2014/main" id="{6997CC85-1099-4A3A-B9F2-86EA97A1DDD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99" y="2538115"/>
            <a:ext cx="1988993" cy="1988993"/>
          </a:xfrm>
          <a:prstGeom prst="rect">
            <a:avLst/>
          </a:prstGeom>
        </p:spPr>
      </p:pic>
      <p:pic>
        <p:nvPicPr>
          <p:cNvPr id="26" name="mau5">
            <a:hlinkClick r:id="rId17" action="ppaction://hlinksldjump"/>
            <a:extLst>
              <a:ext uri="{FF2B5EF4-FFF2-40B4-BE49-F238E27FC236}">
                <a16:creationId xmlns:a16="http://schemas.microsoft.com/office/drawing/2014/main" id="{C84F7B04-5BAC-4DE7-80F8-53262E34001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43" y="2807894"/>
            <a:ext cx="1975306" cy="1979858"/>
          </a:xfrm>
          <a:prstGeom prst="rect">
            <a:avLst/>
          </a:prstGeom>
        </p:spPr>
      </p:pic>
      <p:pic>
        <p:nvPicPr>
          <p:cNvPr id="27" name="mau6">
            <a:hlinkClick r:id="rId19" action="ppaction://hlinksldjump"/>
            <a:extLst>
              <a:ext uri="{FF2B5EF4-FFF2-40B4-BE49-F238E27FC236}">
                <a16:creationId xmlns:a16="http://schemas.microsoft.com/office/drawing/2014/main" id="{9F952AA2-E140-413F-B8D1-741DFE4011F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525" y="2555969"/>
            <a:ext cx="1988993" cy="198899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586DF3C-0990-4E4A-A5CD-94A83CA6780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93" y="0"/>
            <a:ext cx="1321423" cy="4544962"/>
          </a:xfrm>
          <a:prstGeom prst="rect">
            <a:avLst/>
          </a:prstGeom>
        </p:spPr>
      </p:pic>
      <p:sp>
        <p:nvSpPr>
          <p:cNvPr id="29" name="Freeform 41">
            <a:hlinkClick r:id="rId11" action="ppaction://hlinksldjump"/>
            <a:extLst>
              <a:ext uri="{FF2B5EF4-FFF2-40B4-BE49-F238E27FC236}">
                <a16:creationId xmlns:a16="http://schemas.microsoft.com/office/drawing/2014/main" id="{E01773E6-7C15-4D22-B95F-CEEB33895398}"/>
              </a:ext>
            </a:extLst>
          </p:cNvPr>
          <p:cNvSpPr>
            <a:spLocks noEditPoints="1"/>
          </p:cNvSpPr>
          <p:nvPr/>
        </p:nvSpPr>
        <p:spPr bwMode="auto">
          <a:xfrm>
            <a:off x="8074928" y="4352335"/>
            <a:ext cx="795131" cy="797920"/>
          </a:xfrm>
          <a:custGeom>
            <a:avLst/>
            <a:gdLst>
              <a:gd name="T0" fmla="*/ 2147483647 w 67"/>
              <a:gd name="T1" fmla="*/ 124018912 h 60"/>
              <a:gd name="T2" fmla="*/ 2147483647 w 67"/>
              <a:gd name="T3" fmla="*/ 0 h 60"/>
              <a:gd name="T4" fmla="*/ 2147483647 w 67"/>
              <a:gd name="T5" fmla="*/ 0 h 60"/>
              <a:gd name="T6" fmla="*/ 2147483647 w 67"/>
              <a:gd name="T7" fmla="*/ 124018912 h 60"/>
              <a:gd name="T8" fmla="*/ 2147483647 w 67"/>
              <a:gd name="T9" fmla="*/ 310059138 h 60"/>
              <a:gd name="T10" fmla="*/ 2147483647 w 67"/>
              <a:gd name="T11" fmla="*/ 868156039 h 60"/>
              <a:gd name="T12" fmla="*/ 2147483647 w 67"/>
              <a:gd name="T13" fmla="*/ 124018912 h 60"/>
              <a:gd name="T14" fmla="*/ 2147483647 w 67"/>
              <a:gd name="T15" fmla="*/ 1922344337 h 60"/>
              <a:gd name="T16" fmla="*/ 2147483647 w 67"/>
              <a:gd name="T17" fmla="*/ 124018912 h 60"/>
              <a:gd name="T18" fmla="*/ 1902898002 w 67"/>
              <a:gd name="T19" fmla="*/ 124018912 h 60"/>
              <a:gd name="T20" fmla="*/ 122771150 w 67"/>
              <a:gd name="T21" fmla="*/ 1922344337 h 60"/>
              <a:gd name="T22" fmla="*/ 122771150 w 67"/>
              <a:gd name="T23" fmla="*/ 2147483647 h 60"/>
              <a:gd name="T24" fmla="*/ 245534466 w 67"/>
              <a:gd name="T25" fmla="*/ 2147483647 h 60"/>
              <a:gd name="T26" fmla="*/ 429691207 w 67"/>
              <a:gd name="T27" fmla="*/ 2147483647 h 60"/>
              <a:gd name="T28" fmla="*/ 2087055172 w 67"/>
              <a:gd name="T29" fmla="*/ 558097024 h 60"/>
              <a:gd name="T30" fmla="*/ 2147483647 w 67"/>
              <a:gd name="T31" fmla="*/ 2147483647 h 60"/>
              <a:gd name="T32" fmla="*/ 2147483647 w 67"/>
              <a:gd name="T33" fmla="*/ 2147483647 h 60"/>
              <a:gd name="T34" fmla="*/ 2147483647 w 67"/>
              <a:gd name="T35" fmla="*/ 1922344337 h 60"/>
              <a:gd name="T36" fmla="*/ 552454614 w 67"/>
              <a:gd name="T37" fmla="*/ 2147483647 h 60"/>
              <a:gd name="T38" fmla="*/ 552454614 w 67"/>
              <a:gd name="T39" fmla="*/ 2147483647 h 60"/>
              <a:gd name="T40" fmla="*/ 797989019 w 67"/>
              <a:gd name="T41" fmla="*/ 2147483647 h 60"/>
              <a:gd name="T42" fmla="*/ 1718749157 w 67"/>
              <a:gd name="T43" fmla="*/ 2147483647 h 60"/>
              <a:gd name="T44" fmla="*/ 1718749157 w 67"/>
              <a:gd name="T45" fmla="*/ 2147483647 h 60"/>
              <a:gd name="T46" fmla="*/ 1780134717 w 67"/>
              <a:gd name="T47" fmla="*/ 2147483647 h 60"/>
              <a:gd name="T48" fmla="*/ 2147483647 w 67"/>
              <a:gd name="T49" fmla="*/ 2147483647 h 60"/>
              <a:gd name="T50" fmla="*/ 2147483647 w 67"/>
              <a:gd name="T51" fmla="*/ 2147483647 h 60"/>
              <a:gd name="T52" fmla="*/ 2147483647 w 67"/>
              <a:gd name="T53" fmla="*/ 2147483647 h 60"/>
              <a:gd name="T54" fmla="*/ 2147483647 w 67"/>
              <a:gd name="T55" fmla="*/ 2147483647 h 60"/>
              <a:gd name="T56" fmla="*/ 2147483647 w 67"/>
              <a:gd name="T57" fmla="*/ 2147483647 h 60"/>
              <a:gd name="T58" fmla="*/ 2147483647 w 67"/>
              <a:gd name="T59" fmla="*/ 2147483647 h 60"/>
              <a:gd name="T60" fmla="*/ 2087055172 w 67"/>
              <a:gd name="T61" fmla="*/ 806142661 h 60"/>
              <a:gd name="T62" fmla="*/ 552454614 w 67"/>
              <a:gd name="T63" fmla="*/ 2147483647 h 6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7"/>
              <a:gd name="T97" fmla="*/ 0 h 60"/>
              <a:gd name="T98" fmla="*/ 67 w 67"/>
              <a:gd name="T99" fmla="*/ 60 h 6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7" h="60">
                <a:moveTo>
                  <a:pt x="53" y="2"/>
                </a:moveTo>
                <a:cubicBezTo>
                  <a:pt x="53" y="1"/>
                  <a:pt x="52" y="0"/>
                  <a:pt x="51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4" y="1"/>
                  <a:pt x="44" y="2"/>
                </a:cubicBezTo>
                <a:cubicBezTo>
                  <a:pt x="44" y="5"/>
                  <a:pt x="44" y="5"/>
                  <a:pt x="44" y="5"/>
                </a:cubicBezTo>
                <a:cubicBezTo>
                  <a:pt x="53" y="14"/>
                  <a:pt x="53" y="14"/>
                  <a:pt x="53" y="14"/>
                </a:cubicBezTo>
                <a:lnTo>
                  <a:pt x="53" y="2"/>
                </a:lnTo>
                <a:close/>
                <a:moveTo>
                  <a:pt x="66" y="31"/>
                </a:moveTo>
                <a:cubicBezTo>
                  <a:pt x="36" y="2"/>
                  <a:pt x="36" y="2"/>
                  <a:pt x="36" y="2"/>
                </a:cubicBezTo>
                <a:cubicBezTo>
                  <a:pt x="35" y="0"/>
                  <a:pt x="33" y="0"/>
                  <a:pt x="31" y="2"/>
                </a:cubicBezTo>
                <a:cubicBezTo>
                  <a:pt x="2" y="31"/>
                  <a:pt x="2" y="31"/>
                  <a:pt x="2" y="31"/>
                </a:cubicBezTo>
                <a:cubicBezTo>
                  <a:pt x="0" y="33"/>
                  <a:pt x="0" y="35"/>
                  <a:pt x="2" y="36"/>
                </a:cubicBezTo>
                <a:cubicBezTo>
                  <a:pt x="2" y="37"/>
                  <a:pt x="3" y="37"/>
                  <a:pt x="4" y="37"/>
                </a:cubicBezTo>
                <a:cubicBezTo>
                  <a:pt x="5" y="37"/>
                  <a:pt x="6" y="37"/>
                  <a:pt x="7" y="36"/>
                </a:cubicBezTo>
                <a:cubicBezTo>
                  <a:pt x="34" y="9"/>
                  <a:pt x="34" y="9"/>
                  <a:pt x="34" y="9"/>
                </a:cubicBezTo>
                <a:cubicBezTo>
                  <a:pt x="61" y="36"/>
                  <a:pt x="61" y="36"/>
                  <a:pt x="61" y="36"/>
                </a:cubicBezTo>
                <a:cubicBezTo>
                  <a:pt x="62" y="38"/>
                  <a:pt x="65" y="38"/>
                  <a:pt x="66" y="36"/>
                </a:cubicBezTo>
                <a:cubicBezTo>
                  <a:pt x="67" y="35"/>
                  <a:pt x="67" y="33"/>
                  <a:pt x="66" y="31"/>
                </a:cubicBezTo>
                <a:close/>
                <a:moveTo>
                  <a:pt x="9" y="37"/>
                </a:moveTo>
                <a:cubicBezTo>
                  <a:pt x="9" y="57"/>
                  <a:pt x="9" y="57"/>
                  <a:pt x="9" y="57"/>
                </a:cubicBezTo>
                <a:cubicBezTo>
                  <a:pt x="9" y="59"/>
                  <a:pt x="11" y="60"/>
                  <a:pt x="13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8" y="42"/>
                  <a:pt x="28" y="42"/>
                  <a:pt x="28" y="42"/>
                </a:cubicBezTo>
                <a:cubicBezTo>
                  <a:pt x="28" y="42"/>
                  <a:pt x="29" y="41"/>
                  <a:pt x="29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39" y="41"/>
                  <a:pt x="39" y="42"/>
                  <a:pt x="39" y="42"/>
                </a:cubicBezTo>
                <a:cubicBezTo>
                  <a:pt x="39" y="60"/>
                  <a:pt x="39" y="60"/>
                  <a:pt x="39" y="60"/>
                </a:cubicBezTo>
                <a:cubicBezTo>
                  <a:pt x="55" y="60"/>
                  <a:pt x="55" y="60"/>
                  <a:pt x="55" y="60"/>
                </a:cubicBezTo>
                <a:cubicBezTo>
                  <a:pt x="57" y="60"/>
                  <a:pt x="58" y="59"/>
                  <a:pt x="58" y="57"/>
                </a:cubicBezTo>
                <a:cubicBezTo>
                  <a:pt x="58" y="38"/>
                  <a:pt x="58" y="38"/>
                  <a:pt x="58" y="38"/>
                </a:cubicBezTo>
                <a:cubicBezTo>
                  <a:pt x="34" y="13"/>
                  <a:pt x="34" y="13"/>
                  <a:pt x="34" y="13"/>
                </a:cubicBezTo>
                <a:lnTo>
                  <a:pt x="9" y="37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50" dirty="0">
              <a:solidFill>
                <a:sysClr val="windowText" lastClr="000000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092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4" name="Google Shape;7154;p41"/>
          <p:cNvSpPr/>
          <p:nvPr/>
        </p:nvSpPr>
        <p:spPr>
          <a:xfrm>
            <a:off x="3122150" y="2991250"/>
            <a:ext cx="5775" cy="7725"/>
          </a:xfrm>
          <a:custGeom>
            <a:avLst/>
            <a:gdLst/>
            <a:ahLst/>
            <a:cxnLst/>
            <a:rect l="l" t="t" r="r" b="b"/>
            <a:pathLst>
              <a:path w="231" h="309" extrusionOk="0">
                <a:moveTo>
                  <a:pt x="231" y="0"/>
                </a:moveTo>
                <a:lnTo>
                  <a:pt x="0" y="103"/>
                </a:lnTo>
                <a:lnTo>
                  <a:pt x="77" y="308"/>
                </a:lnTo>
                <a:lnTo>
                  <a:pt x="2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55" name="Google Shape;7155;p41"/>
          <p:cNvSpPr/>
          <p:nvPr/>
        </p:nvSpPr>
        <p:spPr>
          <a:xfrm>
            <a:off x="3471525" y="2989975"/>
            <a:ext cx="2575" cy="25"/>
          </a:xfrm>
          <a:custGeom>
            <a:avLst/>
            <a:gdLst/>
            <a:ahLst/>
            <a:cxnLst/>
            <a:rect l="l" t="t" r="r" b="b"/>
            <a:pathLst>
              <a:path w="103" h="1" extrusionOk="0">
                <a:moveTo>
                  <a:pt x="103" y="0"/>
                </a:moveTo>
                <a:lnTo>
                  <a:pt x="0" y="0"/>
                </a:lnTo>
                <a:cubicBezTo>
                  <a:pt x="52" y="0"/>
                  <a:pt x="77" y="0"/>
                  <a:pt x="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56" name="Google Shape;7156;p41"/>
          <p:cNvSpPr/>
          <p:nvPr/>
        </p:nvSpPr>
        <p:spPr>
          <a:xfrm>
            <a:off x="3503575" y="3002800"/>
            <a:ext cx="1950" cy="650"/>
          </a:xfrm>
          <a:custGeom>
            <a:avLst/>
            <a:gdLst/>
            <a:ahLst/>
            <a:cxnLst/>
            <a:rect l="l" t="t" r="r" b="b"/>
            <a:pathLst>
              <a:path w="78" h="26" extrusionOk="0">
                <a:moveTo>
                  <a:pt x="77" y="0"/>
                </a:moveTo>
                <a:cubicBezTo>
                  <a:pt x="64" y="0"/>
                  <a:pt x="52" y="6"/>
                  <a:pt x="39" y="13"/>
                </a:cubicBezTo>
                <a:lnTo>
                  <a:pt x="77" y="0"/>
                </a:lnTo>
                <a:close/>
                <a:moveTo>
                  <a:pt x="39" y="13"/>
                </a:moveTo>
                <a:lnTo>
                  <a:pt x="0" y="26"/>
                </a:lnTo>
                <a:cubicBezTo>
                  <a:pt x="13" y="26"/>
                  <a:pt x="26" y="19"/>
                  <a:pt x="39" y="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57" name="Google Shape;7157;p41"/>
          <p:cNvSpPr/>
          <p:nvPr/>
        </p:nvSpPr>
        <p:spPr>
          <a:xfrm>
            <a:off x="3553575" y="2991900"/>
            <a:ext cx="675" cy="650"/>
          </a:xfrm>
          <a:custGeom>
            <a:avLst/>
            <a:gdLst/>
            <a:ahLst/>
            <a:cxnLst/>
            <a:rect l="l" t="t" r="r" b="b"/>
            <a:pathLst>
              <a:path w="27" h="26" extrusionOk="0">
                <a:moveTo>
                  <a:pt x="0" y="0"/>
                </a:moveTo>
                <a:lnTo>
                  <a:pt x="0" y="26"/>
                </a:lnTo>
                <a:cubicBezTo>
                  <a:pt x="26" y="0"/>
                  <a:pt x="26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58" name="Google Shape;7158;p41"/>
          <p:cNvSpPr/>
          <p:nvPr/>
        </p:nvSpPr>
        <p:spPr>
          <a:xfrm>
            <a:off x="3240750" y="2989975"/>
            <a:ext cx="5725" cy="2575"/>
          </a:xfrm>
          <a:custGeom>
            <a:avLst/>
            <a:gdLst/>
            <a:ahLst/>
            <a:cxnLst/>
            <a:rect l="l" t="t" r="r" b="b"/>
            <a:pathLst>
              <a:path w="229" h="103" extrusionOk="0">
                <a:moveTo>
                  <a:pt x="128" y="0"/>
                </a:moveTo>
                <a:lnTo>
                  <a:pt x="2" y="101"/>
                </a:lnTo>
                <a:lnTo>
                  <a:pt x="2" y="101"/>
                </a:lnTo>
                <a:cubicBezTo>
                  <a:pt x="37" y="78"/>
                  <a:pt x="228" y="100"/>
                  <a:pt x="128" y="0"/>
                </a:cubicBezTo>
                <a:close/>
                <a:moveTo>
                  <a:pt x="2" y="101"/>
                </a:moveTo>
                <a:cubicBezTo>
                  <a:pt x="2" y="101"/>
                  <a:pt x="1" y="102"/>
                  <a:pt x="0" y="103"/>
                </a:cubicBezTo>
                <a:lnTo>
                  <a:pt x="2" y="1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59" name="Google Shape;7159;p41"/>
          <p:cNvSpPr/>
          <p:nvPr/>
        </p:nvSpPr>
        <p:spPr>
          <a:xfrm>
            <a:off x="3465000" y="3001500"/>
            <a:ext cx="5250" cy="5475"/>
          </a:xfrm>
          <a:custGeom>
            <a:avLst/>
            <a:gdLst/>
            <a:ahLst/>
            <a:cxnLst/>
            <a:rect l="l" t="t" r="r" b="b"/>
            <a:pathLst>
              <a:path w="210" h="219" extrusionOk="0">
                <a:moveTo>
                  <a:pt x="82" y="1"/>
                </a:moveTo>
                <a:lnTo>
                  <a:pt x="82" y="1"/>
                </a:lnTo>
                <a:cubicBezTo>
                  <a:pt x="41" y="62"/>
                  <a:pt x="1" y="218"/>
                  <a:pt x="99" y="218"/>
                </a:cubicBezTo>
                <a:cubicBezTo>
                  <a:pt x="125" y="218"/>
                  <a:pt x="162" y="207"/>
                  <a:pt x="210" y="180"/>
                </a:cubicBezTo>
                <a:cubicBezTo>
                  <a:pt x="133" y="155"/>
                  <a:pt x="56" y="78"/>
                  <a:pt x="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0" name="Google Shape;7160;p41"/>
          <p:cNvSpPr/>
          <p:nvPr/>
        </p:nvSpPr>
        <p:spPr>
          <a:xfrm>
            <a:off x="3540125" y="2999700"/>
            <a:ext cx="4500" cy="3125"/>
          </a:xfrm>
          <a:custGeom>
            <a:avLst/>
            <a:gdLst/>
            <a:ahLst/>
            <a:cxnLst/>
            <a:rect l="l" t="t" r="r" b="b"/>
            <a:pathLst>
              <a:path w="180" h="125" extrusionOk="0">
                <a:moveTo>
                  <a:pt x="138" y="0"/>
                </a:moveTo>
                <a:lnTo>
                  <a:pt x="138" y="0"/>
                </a:lnTo>
                <a:cubicBezTo>
                  <a:pt x="136" y="0"/>
                  <a:pt x="133" y="6"/>
                  <a:pt x="128" y="21"/>
                </a:cubicBezTo>
                <a:lnTo>
                  <a:pt x="0" y="124"/>
                </a:lnTo>
                <a:lnTo>
                  <a:pt x="180" y="124"/>
                </a:lnTo>
                <a:cubicBezTo>
                  <a:pt x="138" y="103"/>
                  <a:pt x="147" y="0"/>
                  <a:pt x="1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1" name="Google Shape;7161;p41"/>
          <p:cNvSpPr/>
          <p:nvPr/>
        </p:nvSpPr>
        <p:spPr>
          <a:xfrm>
            <a:off x="3543950" y="3002800"/>
            <a:ext cx="675" cy="25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27" y="0"/>
                </a:moveTo>
                <a:lnTo>
                  <a:pt x="1" y="0"/>
                </a:lnTo>
                <a:cubicBezTo>
                  <a:pt x="27" y="0"/>
                  <a:pt x="27" y="0"/>
                  <a:pt x="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2" name="Google Shape;7162;p41"/>
          <p:cNvSpPr/>
          <p:nvPr/>
        </p:nvSpPr>
        <p:spPr>
          <a:xfrm>
            <a:off x="3320875" y="2995100"/>
            <a:ext cx="13175" cy="11750"/>
          </a:xfrm>
          <a:custGeom>
            <a:avLst/>
            <a:gdLst/>
            <a:ahLst/>
            <a:cxnLst/>
            <a:rect l="l" t="t" r="r" b="b"/>
            <a:pathLst>
              <a:path w="527" h="470" extrusionOk="0">
                <a:moveTo>
                  <a:pt x="129" y="0"/>
                </a:moveTo>
                <a:lnTo>
                  <a:pt x="129" y="0"/>
                </a:lnTo>
                <a:cubicBezTo>
                  <a:pt x="0" y="180"/>
                  <a:pt x="462" y="282"/>
                  <a:pt x="205" y="462"/>
                </a:cubicBezTo>
                <a:cubicBezTo>
                  <a:pt x="246" y="467"/>
                  <a:pt x="278" y="469"/>
                  <a:pt x="302" y="469"/>
                </a:cubicBezTo>
                <a:cubicBezTo>
                  <a:pt x="527" y="469"/>
                  <a:pt x="156" y="277"/>
                  <a:pt x="411" y="231"/>
                </a:cubicBezTo>
                <a:cubicBezTo>
                  <a:pt x="282" y="231"/>
                  <a:pt x="154" y="129"/>
                  <a:pt x="1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3" name="Google Shape;7163;p41"/>
          <p:cNvSpPr/>
          <p:nvPr/>
        </p:nvSpPr>
        <p:spPr>
          <a:xfrm>
            <a:off x="3331125" y="3000875"/>
            <a:ext cx="1950" cy="25"/>
          </a:xfrm>
          <a:custGeom>
            <a:avLst/>
            <a:gdLst/>
            <a:ahLst/>
            <a:cxnLst/>
            <a:rect l="l" t="t" r="r" b="b"/>
            <a:pathLst>
              <a:path w="78" h="1" extrusionOk="0">
                <a:moveTo>
                  <a:pt x="1" y="0"/>
                </a:moveTo>
                <a:cubicBezTo>
                  <a:pt x="26" y="0"/>
                  <a:pt x="52" y="0"/>
                  <a:pt x="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4" name="Google Shape;7164;p41"/>
          <p:cNvSpPr/>
          <p:nvPr/>
        </p:nvSpPr>
        <p:spPr>
          <a:xfrm>
            <a:off x="3719600" y="2993825"/>
            <a:ext cx="3875" cy="1300"/>
          </a:xfrm>
          <a:custGeom>
            <a:avLst/>
            <a:gdLst/>
            <a:ahLst/>
            <a:cxnLst/>
            <a:rect l="l" t="t" r="r" b="b"/>
            <a:pathLst>
              <a:path w="155" h="52" extrusionOk="0">
                <a:moveTo>
                  <a:pt x="155" y="0"/>
                </a:moveTo>
                <a:lnTo>
                  <a:pt x="78" y="26"/>
                </a:lnTo>
                <a:cubicBezTo>
                  <a:pt x="103" y="19"/>
                  <a:pt x="129" y="13"/>
                  <a:pt x="155" y="0"/>
                </a:cubicBezTo>
                <a:close/>
                <a:moveTo>
                  <a:pt x="78" y="26"/>
                </a:moveTo>
                <a:lnTo>
                  <a:pt x="78" y="26"/>
                </a:lnTo>
                <a:cubicBezTo>
                  <a:pt x="52" y="32"/>
                  <a:pt x="27" y="39"/>
                  <a:pt x="1" y="51"/>
                </a:cubicBezTo>
                <a:lnTo>
                  <a:pt x="78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5" name="Google Shape;7165;p41"/>
          <p:cNvSpPr/>
          <p:nvPr/>
        </p:nvSpPr>
        <p:spPr>
          <a:xfrm>
            <a:off x="4022200" y="3003425"/>
            <a:ext cx="650" cy="675"/>
          </a:xfrm>
          <a:custGeom>
            <a:avLst/>
            <a:gdLst/>
            <a:ahLst/>
            <a:cxnLst/>
            <a:rect l="l" t="t" r="r" b="b"/>
            <a:pathLst>
              <a:path w="26" h="27" extrusionOk="0">
                <a:moveTo>
                  <a:pt x="0" y="26"/>
                </a:moveTo>
                <a:cubicBezTo>
                  <a:pt x="0" y="26"/>
                  <a:pt x="26" y="1"/>
                  <a:pt x="26" y="1"/>
                </a:cubicBezTo>
                <a:cubicBezTo>
                  <a:pt x="26" y="1"/>
                  <a:pt x="0" y="26"/>
                  <a:pt x="0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6" name="Google Shape;7166;p41"/>
          <p:cNvSpPr/>
          <p:nvPr/>
        </p:nvSpPr>
        <p:spPr>
          <a:xfrm>
            <a:off x="3742050" y="2993825"/>
            <a:ext cx="650" cy="2575"/>
          </a:xfrm>
          <a:custGeom>
            <a:avLst/>
            <a:gdLst/>
            <a:ahLst/>
            <a:cxnLst/>
            <a:rect l="l" t="t" r="r" b="b"/>
            <a:pathLst>
              <a:path w="26" h="103" extrusionOk="0">
                <a:moveTo>
                  <a:pt x="26" y="0"/>
                </a:moveTo>
                <a:lnTo>
                  <a:pt x="26" y="0"/>
                </a:lnTo>
                <a:cubicBezTo>
                  <a:pt x="0" y="51"/>
                  <a:pt x="0" y="77"/>
                  <a:pt x="0" y="103"/>
                </a:cubicBezTo>
                <a:cubicBezTo>
                  <a:pt x="26" y="77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7" name="Google Shape;7167;p41"/>
          <p:cNvSpPr/>
          <p:nvPr/>
        </p:nvSpPr>
        <p:spPr>
          <a:xfrm>
            <a:off x="3741400" y="2996375"/>
            <a:ext cx="675" cy="1950"/>
          </a:xfrm>
          <a:custGeom>
            <a:avLst/>
            <a:gdLst/>
            <a:ahLst/>
            <a:cxnLst/>
            <a:rect l="l" t="t" r="r" b="b"/>
            <a:pathLst>
              <a:path w="27" h="78" extrusionOk="0">
                <a:moveTo>
                  <a:pt x="26" y="1"/>
                </a:moveTo>
                <a:cubicBezTo>
                  <a:pt x="1" y="26"/>
                  <a:pt x="1" y="52"/>
                  <a:pt x="1" y="78"/>
                </a:cubicBezTo>
                <a:lnTo>
                  <a:pt x="2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8" name="Google Shape;7168;p41"/>
          <p:cNvSpPr/>
          <p:nvPr/>
        </p:nvSpPr>
        <p:spPr>
          <a:xfrm>
            <a:off x="4052950" y="2995100"/>
            <a:ext cx="25" cy="650"/>
          </a:xfrm>
          <a:custGeom>
            <a:avLst/>
            <a:gdLst/>
            <a:ahLst/>
            <a:cxnLst/>
            <a:rect l="l" t="t" r="r" b="b"/>
            <a:pathLst>
              <a:path w="1" h="26" extrusionOk="0">
                <a:moveTo>
                  <a:pt x="1" y="0"/>
                </a:moveTo>
                <a:lnTo>
                  <a:pt x="1" y="26"/>
                </a:lnTo>
                <a:cubicBezTo>
                  <a:pt x="1" y="26"/>
                  <a:pt x="1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9" name="Google Shape;7169;p41"/>
          <p:cNvSpPr/>
          <p:nvPr/>
        </p:nvSpPr>
        <p:spPr>
          <a:xfrm>
            <a:off x="3820900" y="2997650"/>
            <a:ext cx="5150" cy="3250"/>
          </a:xfrm>
          <a:custGeom>
            <a:avLst/>
            <a:gdLst/>
            <a:ahLst/>
            <a:cxnLst/>
            <a:rect l="l" t="t" r="r" b="b"/>
            <a:pathLst>
              <a:path w="206" h="130" extrusionOk="0">
                <a:moveTo>
                  <a:pt x="103" y="1"/>
                </a:moveTo>
                <a:cubicBezTo>
                  <a:pt x="52" y="1"/>
                  <a:pt x="52" y="78"/>
                  <a:pt x="0" y="129"/>
                </a:cubicBezTo>
                <a:cubicBezTo>
                  <a:pt x="26" y="103"/>
                  <a:pt x="58" y="91"/>
                  <a:pt x="93" y="91"/>
                </a:cubicBezTo>
                <a:cubicBezTo>
                  <a:pt x="129" y="91"/>
                  <a:pt x="167" y="103"/>
                  <a:pt x="206" y="129"/>
                </a:cubicBezTo>
                <a:cubicBezTo>
                  <a:pt x="154" y="78"/>
                  <a:pt x="129" y="27"/>
                  <a:pt x="1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0" name="Google Shape;7170;p41"/>
          <p:cNvSpPr/>
          <p:nvPr/>
        </p:nvSpPr>
        <p:spPr>
          <a:xfrm>
            <a:off x="3820900" y="3000875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1" name="Google Shape;7171;p41"/>
          <p:cNvSpPr/>
          <p:nvPr/>
        </p:nvSpPr>
        <p:spPr>
          <a:xfrm>
            <a:off x="3724750" y="3003425"/>
            <a:ext cx="2575" cy="2600"/>
          </a:xfrm>
          <a:custGeom>
            <a:avLst/>
            <a:gdLst/>
            <a:ahLst/>
            <a:cxnLst/>
            <a:rect l="l" t="t" r="r" b="b"/>
            <a:pathLst>
              <a:path w="103" h="104" extrusionOk="0">
                <a:moveTo>
                  <a:pt x="103" y="1"/>
                </a:moveTo>
                <a:lnTo>
                  <a:pt x="0" y="103"/>
                </a:lnTo>
                <a:lnTo>
                  <a:pt x="26" y="103"/>
                </a:lnTo>
                <a:lnTo>
                  <a:pt x="10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2" name="Google Shape;7172;p41"/>
          <p:cNvSpPr/>
          <p:nvPr/>
        </p:nvSpPr>
        <p:spPr>
          <a:xfrm>
            <a:off x="3997450" y="3000875"/>
            <a:ext cx="3600" cy="4825"/>
          </a:xfrm>
          <a:custGeom>
            <a:avLst/>
            <a:gdLst/>
            <a:ahLst/>
            <a:cxnLst/>
            <a:rect l="l" t="t" r="r" b="b"/>
            <a:pathLst>
              <a:path w="144" h="193" extrusionOk="0">
                <a:moveTo>
                  <a:pt x="41" y="0"/>
                </a:moveTo>
                <a:lnTo>
                  <a:pt x="41" y="0"/>
                </a:lnTo>
                <a:cubicBezTo>
                  <a:pt x="21" y="41"/>
                  <a:pt x="1" y="192"/>
                  <a:pt x="68" y="192"/>
                </a:cubicBezTo>
                <a:cubicBezTo>
                  <a:pt x="87" y="192"/>
                  <a:pt x="111" y="181"/>
                  <a:pt x="144" y="154"/>
                </a:cubicBezTo>
                <a:cubicBezTo>
                  <a:pt x="93" y="154"/>
                  <a:pt x="41" y="77"/>
                  <a:pt x="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3" name="Google Shape;7173;p41"/>
          <p:cNvSpPr/>
          <p:nvPr/>
        </p:nvSpPr>
        <p:spPr>
          <a:xfrm>
            <a:off x="4045275" y="3002250"/>
            <a:ext cx="2575" cy="3125"/>
          </a:xfrm>
          <a:custGeom>
            <a:avLst/>
            <a:gdLst/>
            <a:ahLst/>
            <a:cxnLst/>
            <a:rect l="l" t="t" r="r" b="b"/>
            <a:pathLst>
              <a:path w="103" h="125" extrusionOk="0">
                <a:moveTo>
                  <a:pt x="64" y="1"/>
                </a:moveTo>
                <a:cubicBezTo>
                  <a:pt x="61" y="1"/>
                  <a:pt x="57" y="7"/>
                  <a:pt x="51" y="22"/>
                </a:cubicBezTo>
                <a:lnTo>
                  <a:pt x="0" y="125"/>
                </a:lnTo>
                <a:lnTo>
                  <a:pt x="103" y="125"/>
                </a:lnTo>
                <a:cubicBezTo>
                  <a:pt x="82" y="104"/>
                  <a:pt x="78" y="1"/>
                  <a:pt x="6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4" name="Google Shape;7174;p41"/>
          <p:cNvSpPr/>
          <p:nvPr/>
        </p:nvSpPr>
        <p:spPr>
          <a:xfrm>
            <a:off x="4047825" y="3005350"/>
            <a:ext cx="675" cy="25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26" y="1"/>
                </a:moveTo>
                <a:lnTo>
                  <a:pt x="1" y="1"/>
                </a:lnTo>
                <a:cubicBezTo>
                  <a:pt x="1" y="1"/>
                  <a:pt x="26" y="1"/>
                  <a:pt x="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5" name="Google Shape;7175;p41"/>
          <p:cNvSpPr/>
          <p:nvPr/>
        </p:nvSpPr>
        <p:spPr>
          <a:xfrm>
            <a:off x="4055525" y="2991900"/>
            <a:ext cx="3225" cy="1950"/>
          </a:xfrm>
          <a:custGeom>
            <a:avLst/>
            <a:gdLst/>
            <a:ahLst/>
            <a:cxnLst/>
            <a:rect l="l" t="t" r="r" b="b"/>
            <a:pathLst>
              <a:path w="129" h="78" extrusionOk="0">
                <a:moveTo>
                  <a:pt x="129" y="0"/>
                </a:moveTo>
                <a:lnTo>
                  <a:pt x="0" y="77"/>
                </a:lnTo>
                <a:lnTo>
                  <a:pt x="12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6" name="Google Shape;7176;p41"/>
          <p:cNvSpPr/>
          <p:nvPr/>
        </p:nvSpPr>
        <p:spPr>
          <a:xfrm>
            <a:off x="4076050" y="2993825"/>
            <a:ext cx="3225" cy="3225"/>
          </a:xfrm>
          <a:custGeom>
            <a:avLst/>
            <a:gdLst/>
            <a:ahLst/>
            <a:cxnLst/>
            <a:rect l="l" t="t" r="r" b="b"/>
            <a:pathLst>
              <a:path w="129" h="129" extrusionOk="0">
                <a:moveTo>
                  <a:pt x="77" y="0"/>
                </a:moveTo>
                <a:lnTo>
                  <a:pt x="0" y="103"/>
                </a:lnTo>
                <a:lnTo>
                  <a:pt x="26" y="128"/>
                </a:lnTo>
                <a:lnTo>
                  <a:pt x="128" y="26"/>
                </a:lnTo>
                <a:lnTo>
                  <a:pt x="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7" name="Google Shape;7177;p41"/>
          <p:cNvSpPr/>
          <p:nvPr/>
        </p:nvSpPr>
        <p:spPr>
          <a:xfrm>
            <a:off x="3828600" y="3004700"/>
            <a:ext cx="15400" cy="14150"/>
          </a:xfrm>
          <a:custGeom>
            <a:avLst/>
            <a:gdLst/>
            <a:ahLst/>
            <a:cxnLst/>
            <a:rect l="l" t="t" r="r" b="b"/>
            <a:pathLst>
              <a:path w="616" h="566" extrusionOk="0">
                <a:moveTo>
                  <a:pt x="359" y="1"/>
                </a:moveTo>
                <a:cubicBezTo>
                  <a:pt x="308" y="129"/>
                  <a:pt x="257" y="1"/>
                  <a:pt x="308" y="232"/>
                </a:cubicBezTo>
                <a:cubicBezTo>
                  <a:pt x="300" y="270"/>
                  <a:pt x="286" y="286"/>
                  <a:pt x="270" y="286"/>
                </a:cubicBezTo>
                <a:cubicBezTo>
                  <a:pt x="235" y="286"/>
                  <a:pt x="195" y="201"/>
                  <a:pt x="231" y="129"/>
                </a:cubicBezTo>
                <a:lnTo>
                  <a:pt x="231" y="129"/>
                </a:lnTo>
                <a:lnTo>
                  <a:pt x="77" y="309"/>
                </a:lnTo>
                <a:lnTo>
                  <a:pt x="205" y="309"/>
                </a:lnTo>
                <a:cubicBezTo>
                  <a:pt x="231" y="514"/>
                  <a:pt x="0" y="309"/>
                  <a:pt x="51" y="539"/>
                </a:cubicBezTo>
                <a:lnTo>
                  <a:pt x="231" y="463"/>
                </a:lnTo>
                <a:lnTo>
                  <a:pt x="231" y="514"/>
                </a:lnTo>
                <a:cubicBezTo>
                  <a:pt x="250" y="476"/>
                  <a:pt x="296" y="452"/>
                  <a:pt x="339" y="452"/>
                </a:cubicBezTo>
                <a:cubicBezTo>
                  <a:pt x="355" y="452"/>
                  <a:pt x="371" y="456"/>
                  <a:pt x="385" y="463"/>
                </a:cubicBezTo>
                <a:cubicBezTo>
                  <a:pt x="385" y="488"/>
                  <a:pt x="410" y="539"/>
                  <a:pt x="385" y="565"/>
                </a:cubicBezTo>
                <a:cubicBezTo>
                  <a:pt x="615" y="514"/>
                  <a:pt x="359" y="206"/>
                  <a:pt x="539" y="104"/>
                </a:cubicBezTo>
                <a:lnTo>
                  <a:pt x="462" y="104"/>
                </a:lnTo>
                <a:cubicBezTo>
                  <a:pt x="458" y="107"/>
                  <a:pt x="454" y="109"/>
                  <a:pt x="449" y="109"/>
                </a:cubicBezTo>
                <a:cubicBezTo>
                  <a:pt x="416" y="109"/>
                  <a:pt x="359" y="45"/>
                  <a:pt x="3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8" name="Google Shape;7178;p41"/>
          <p:cNvSpPr/>
          <p:nvPr/>
        </p:nvSpPr>
        <p:spPr>
          <a:xfrm>
            <a:off x="3842050" y="2998950"/>
            <a:ext cx="12850" cy="25025"/>
          </a:xfrm>
          <a:custGeom>
            <a:avLst/>
            <a:gdLst/>
            <a:ahLst/>
            <a:cxnLst/>
            <a:rect l="l" t="t" r="r" b="b"/>
            <a:pathLst>
              <a:path w="514" h="1001" extrusionOk="0">
                <a:moveTo>
                  <a:pt x="411" y="0"/>
                </a:moveTo>
                <a:cubicBezTo>
                  <a:pt x="334" y="77"/>
                  <a:pt x="308" y="51"/>
                  <a:pt x="283" y="205"/>
                </a:cubicBezTo>
                <a:cubicBezTo>
                  <a:pt x="255" y="212"/>
                  <a:pt x="228" y="215"/>
                  <a:pt x="201" y="215"/>
                </a:cubicBezTo>
                <a:cubicBezTo>
                  <a:pt x="129" y="215"/>
                  <a:pt x="64" y="192"/>
                  <a:pt x="26" y="154"/>
                </a:cubicBezTo>
                <a:cubicBezTo>
                  <a:pt x="1" y="180"/>
                  <a:pt x="26" y="308"/>
                  <a:pt x="1" y="334"/>
                </a:cubicBezTo>
                <a:lnTo>
                  <a:pt x="26" y="334"/>
                </a:lnTo>
                <a:lnTo>
                  <a:pt x="103" y="590"/>
                </a:lnTo>
                <a:cubicBezTo>
                  <a:pt x="103" y="539"/>
                  <a:pt x="154" y="539"/>
                  <a:pt x="180" y="539"/>
                </a:cubicBezTo>
                <a:lnTo>
                  <a:pt x="103" y="872"/>
                </a:lnTo>
                <a:cubicBezTo>
                  <a:pt x="159" y="972"/>
                  <a:pt x="210" y="995"/>
                  <a:pt x="258" y="995"/>
                </a:cubicBezTo>
                <a:cubicBezTo>
                  <a:pt x="298" y="995"/>
                  <a:pt x="336" y="980"/>
                  <a:pt x="373" y="980"/>
                </a:cubicBezTo>
                <a:cubicBezTo>
                  <a:pt x="395" y="980"/>
                  <a:pt x="416" y="985"/>
                  <a:pt x="436" y="1000"/>
                </a:cubicBezTo>
                <a:cubicBezTo>
                  <a:pt x="308" y="795"/>
                  <a:pt x="462" y="872"/>
                  <a:pt x="257" y="718"/>
                </a:cubicBezTo>
                <a:lnTo>
                  <a:pt x="283" y="462"/>
                </a:lnTo>
                <a:lnTo>
                  <a:pt x="436" y="487"/>
                </a:lnTo>
                <a:cubicBezTo>
                  <a:pt x="411" y="410"/>
                  <a:pt x="488" y="308"/>
                  <a:pt x="411" y="257"/>
                </a:cubicBezTo>
                <a:cubicBezTo>
                  <a:pt x="411" y="257"/>
                  <a:pt x="385" y="308"/>
                  <a:pt x="360" y="308"/>
                </a:cubicBezTo>
                <a:cubicBezTo>
                  <a:pt x="308" y="128"/>
                  <a:pt x="513" y="180"/>
                  <a:pt x="4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9" name="Google Shape;7179;p41"/>
          <p:cNvSpPr/>
          <p:nvPr/>
        </p:nvSpPr>
        <p:spPr>
          <a:xfrm>
            <a:off x="4030525" y="2991250"/>
            <a:ext cx="1300" cy="1950"/>
          </a:xfrm>
          <a:custGeom>
            <a:avLst/>
            <a:gdLst/>
            <a:ahLst/>
            <a:cxnLst/>
            <a:rect l="l" t="t" r="r" b="b"/>
            <a:pathLst>
              <a:path w="52" h="78" extrusionOk="0">
                <a:moveTo>
                  <a:pt x="52" y="0"/>
                </a:moveTo>
                <a:lnTo>
                  <a:pt x="0" y="77"/>
                </a:lnTo>
                <a:cubicBezTo>
                  <a:pt x="26" y="52"/>
                  <a:pt x="52" y="26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0" name="Google Shape;7180;p41"/>
          <p:cNvSpPr/>
          <p:nvPr/>
        </p:nvSpPr>
        <p:spPr>
          <a:xfrm>
            <a:off x="3889500" y="3004700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7"/>
                </a:moveTo>
                <a:lnTo>
                  <a:pt x="0" y="27"/>
                </a:ln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1" name="Google Shape;7181;p41"/>
          <p:cNvSpPr/>
          <p:nvPr/>
        </p:nvSpPr>
        <p:spPr>
          <a:xfrm>
            <a:off x="4032450" y="2990600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1"/>
                </a:moveTo>
                <a:lnTo>
                  <a:pt x="0" y="1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2" name="Google Shape;7182;p41"/>
          <p:cNvSpPr/>
          <p:nvPr/>
        </p:nvSpPr>
        <p:spPr>
          <a:xfrm>
            <a:off x="3860650" y="2991250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6"/>
                </a:moveTo>
                <a:lnTo>
                  <a:pt x="0" y="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3" name="Google Shape;7183;p41"/>
          <p:cNvSpPr/>
          <p:nvPr/>
        </p:nvSpPr>
        <p:spPr>
          <a:xfrm>
            <a:off x="3858725" y="3002150"/>
            <a:ext cx="650" cy="1300"/>
          </a:xfrm>
          <a:custGeom>
            <a:avLst/>
            <a:gdLst/>
            <a:ahLst/>
            <a:cxnLst/>
            <a:rect l="l" t="t" r="r" b="b"/>
            <a:pathLst>
              <a:path w="26" h="52" extrusionOk="0">
                <a:moveTo>
                  <a:pt x="26" y="0"/>
                </a:moveTo>
                <a:lnTo>
                  <a:pt x="0" y="52"/>
                </a:lnTo>
                <a:cubicBezTo>
                  <a:pt x="0" y="52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4" name="Google Shape;7184;p41"/>
          <p:cNvSpPr/>
          <p:nvPr/>
        </p:nvSpPr>
        <p:spPr>
          <a:xfrm>
            <a:off x="3852825" y="3002800"/>
            <a:ext cx="12975" cy="22450"/>
          </a:xfrm>
          <a:custGeom>
            <a:avLst/>
            <a:gdLst/>
            <a:ahLst/>
            <a:cxnLst/>
            <a:rect l="l" t="t" r="r" b="b"/>
            <a:pathLst>
              <a:path w="519" h="898" extrusionOk="0">
                <a:moveTo>
                  <a:pt x="159" y="0"/>
                </a:moveTo>
                <a:cubicBezTo>
                  <a:pt x="159" y="48"/>
                  <a:pt x="0" y="233"/>
                  <a:pt x="153" y="233"/>
                </a:cubicBezTo>
                <a:cubicBezTo>
                  <a:pt x="162" y="233"/>
                  <a:pt x="173" y="232"/>
                  <a:pt x="185" y="231"/>
                </a:cubicBezTo>
                <a:lnTo>
                  <a:pt x="185" y="231"/>
                </a:lnTo>
                <a:cubicBezTo>
                  <a:pt x="236" y="436"/>
                  <a:pt x="82" y="359"/>
                  <a:pt x="57" y="410"/>
                </a:cubicBezTo>
                <a:cubicBezTo>
                  <a:pt x="108" y="462"/>
                  <a:pt x="57" y="564"/>
                  <a:pt x="108" y="615"/>
                </a:cubicBezTo>
                <a:cubicBezTo>
                  <a:pt x="108" y="590"/>
                  <a:pt x="134" y="513"/>
                  <a:pt x="185" y="513"/>
                </a:cubicBezTo>
                <a:cubicBezTo>
                  <a:pt x="207" y="602"/>
                  <a:pt x="191" y="672"/>
                  <a:pt x="136" y="672"/>
                </a:cubicBezTo>
                <a:cubicBezTo>
                  <a:pt x="127" y="672"/>
                  <a:pt x="118" y="670"/>
                  <a:pt x="108" y="667"/>
                </a:cubicBezTo>
                <a:lnTo>
                  <a:pt x="108" y="667"/>
                </a:lnTo>
                <a:cubicBezTo>
                  <a:pt x="211" y="744"/>
                  <a:pt x="82" y="846"/>
                  <a:pt x="185" y="898"/>
                </a:cubicBezTo>
                <a:cubicBezTo>
                  <a:pt x="390" y="769"/>
                  <a:pt x="518" y="564"/>
                  <a:pt x="518" y="333"/>
                </a:cubicBezTo>
                <a:lnTo>
                  <a:pt x="518" y="333"/>
                </a:lnTo>
                <a:cubicBezTo>
                  <a:pt x="456" y="396"/>
                  <a:pt x="376" y="475"/>
                  <a:pt x="280" y="475"/>
                </a:cubicBezTo>
                <a:cubicBezTo>
                  <a:pt x="258" y="475"/>
                  <a:pt x="235" y="471"/>
                  <a:pt x="211" y="462"/>
                </a:cubicBezTo>
                <a:lnTo>
                  <a:pt x="211" y="282"/>
                </a:lnTo>
                <a:cubicBezTo>
                  <a:pt x="260" y="324"/>
                  <a:pt x="297" y="338"/>
                  <a:pt x="327" y="338"/>
                </a:cubicBezTo>
                <a:cubicBezTo>
                  <a:pt x="389" y="338"/>
                  <a:pt x="423" y="274"/>
                  <a:pt x="493" y="256"/>
                </a:cubicBezTo>
                <a:lnTo>
                  <a:pt x="236" y="231"/>
                </a:lnTo>
                <a:cubicBezTo>
                  <a:pt x="82" y="128"/>
                  <a:pt x="159" y="77"/>
                  <a:pt x="236" y="26"/>
                </a:cubicBezTo>
                <a:cubicBezTo>
                  <a:pt x="211" y="26"/>
                  <a:pt x="185" y="26"/>
                  <a:pt x="1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5" name="Google Shape;7185;p41"/>
          <p:cNvSpPr/>
          <p:nvPr/>
        </p:nvSpPr>
        <p:spPr>
          <a:xfrm>
            <a:off x="3959375" y="3002800"/>
            <a:ext cx="1300" cy="650"/>
          </a:xfrm>
          <a:custGeom>
            <a:avLst/>
            <a:gdLst/>
            <a:ahLst/>
            <a:cxnLst/>
            <a:rect l="l" t="t" r="r" b="b"/>
            <a:pathLst>
              <a:path w="52" h="26" extrusionOk="0">
                <a:moveTo>
                  <a:pt x="51" y="0"/>
                </a:moveTo>
                <a:cubicBezTo>
                  <a:pt x="26" y="0"/>
                  <a:pt x="0" y="26"/>
                  <a:pt x="0" y="26"/>
                </a:cubicBezTo>
                <a:cubicBezTo>
                  <a:pt x="0" y="26"/>
                  <a:pt x="26" y="26"/>
                  <a:pt x="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6" name="Google Shape;7186;p41"/>
          <p:cNvSpPr/>
          <p:nvPr/>
        </p:nvSpPr>
        <p:spPr>
          <a:xfrm>
            <a:off x="3856150" y="2991900"/>
            <a:ext cx="5150" cy="5150"/>
          </a:xfrm>
          <a:custGeom>
            <a:avLst/>
            <a:gdLst/>
            <a:ahLst/>
            <a:cxnLst/>
            <a:rect l="l" t="t" r="r" b="b"/>
            <a:pathLst>
              <a:path w="206" h="206" extrusionOk="0">
                <a:moveTo>
                  <a:pt x="103" y="0"/>
                </a:moveTo>
                <a:cubicBezTo>
                  <a:pt x="103" y="77"/>
                  <a:pt x="1" y="77"/>
                  <a:pt x="78" y="205"/>
                </a:cubicBezTo>
                <a:cubicBezTo>
                  <a:pt x="26" y="51"/>
                  <a:pt x="206" y="128"/>
                  <a:pt x="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7" name="Google Shape;7187;p41"/>
          <p:cNvSpPr/>
          <p:nvPr/>
        </p:nvSpPr>
        <p:spPr>
          <a:xfrm>
            <a:off x="3954875" y="2994450"/>
            <a:ext cx="4525" cy="10275"/>
          </a:xfrm>
          <a:custGeom>
            <a:avLst/>
            <a:gdLst/>
            <a:ahLst/>
            <a:cxnLst/>
            <a:rect l="l" t="t" r="r" b="b"/>
            <a:pathLst>
              <a:path w="181" h="411" extrusionOk="0">
                <a:moveTo>
                  <a:pt x="103" y="1"/>
                </a:moveTo>
                <a:lnTo>
                  <a:pt x="103" y="1"/>
                </a:lnTo>
                <a:cubicBezTo>
                  <a:pt x="1" y="78"/>
                  <a:pt x="103" y="206"/>
                  <a:pt x="1" y="206"/>
                </a:cubicBezTo>
                <a:lnTo>
                  <a:pt x="103" y="411"/>
                </a:lnTo>
                <a:cubicBezTo>
                  <a:pt x="26" y="206"/>
                  <a:pt x="180" y="155"/>
                  <a:pt x="1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8" name="Google Shape;7188;p41"/>
          <p:cNvSpPr/>
          <p:nvPr/>
        </p:nvSpPr>
        <p:spPr>
          <a:xfrm>
            <a:off x="3974750" y="2995100"/>
            <a:ext cx="2600" cy="1950"/>
          </a:xfrm>
          <a:custGeom>
            <a:avLst/>
            <a:gdLst/>
            <a:ahLst/>
            <a:cxnLst/>
            <a:rect l="l" t="t" r="r" b="b"/>
            <a:pathLst>
              <a:path w="104" h="78" extrusionOk="0">
                <a:moveTo>
                  <a:pt x="1" y="0"/>
                </a:moveTo>
                <a:lnTo>
                  <a:pt x="1" y="52"/>
                </a:lnTo>
                <a:lnTo>
                  <a:pt x="103" y="7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9" name="Google Shape;7189;p41"/>
          <p:cNvSpPr/>
          <p:nvPr/>
        </p:nvSpPr>
        <p:spPr>
          <a:xfrm>
            <a:off x="3974100" y="2996375"/>
            <a:ext cx="25" cy="1300"/>
          </a:xfrm>
          <a:custGeom>
            <a:avLst/>
            <a:gdLst/>
            <a:ahLst/>
            <a:cxnLst/>
            <a:rect l="l" t="t" r="r" b="b"/>
            <a:pathLst>
              <a:path w="1" h="52" extrusionOk="0">
                <a:moveTo>
                  <a:pt x="1" y="52"/>
                </a:move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0" name="Google Shape;7190;p41"/>
          <p:cNvSpPr/>
          <p:nvPr/>
        </p:nvSpPr>
        <p:spPr>
          <a:xfrm>
            <a:off x="3987575" y="2991250"/>
            <a:ext cx="1300" cy="2600"/>
          </a:xfrm>
          <a:custGeom>
            <a:avLst/>
            <a:gdLst/>
            <a:ahLst/>
            <a:cxnLst/>
            <a:rect l="l" t="t" r="r" b="b"/>
            <a:pathLst>
              <a:path w="52" h="104" extrusionOk="0">
                <a:moveTo>
                  <a:pt x="52" y="0"/>
                </a:moveTo>
                <a:lnTo>
                  <a:pt x="0" y="77"/>
                </a:lnTo>
                <a:lnTo>
                  <a:pt x="0" y="103"/>
                </a:lnTo>
                <a:lnTo>
                  <a:pt x="5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1" name="Google Shape;7191;p41"/>
          <p:cNvSpPr/>
          <p:nvPr/>
        </p:nvSpPr>
        <p:spPr>
          <a:xfrm>
            <a:off x="4034375" y="2993175"/>
            <a:ext cx="650" cy="675"/>
          </a:xfrm>
          <a:custGeom>
            <a:avLst/>
            <a:gdLst/>
            <a:ahLst/>
            <a:cxnLst/>
            <a:rect l="l" t="t" r="r" b="b"/>
            <a:pathLst>
              <a:path w="26" h="27" extrusionOk="0">
                <a:moveTo>
                  <a:pt x="26" y="0"/>
                </a:moveTo>
                <a:lnTo>
                  <a:pt x="0" y="26"/>
                </a:lnTo>
                <a:cubicBezTo>
                  <a:pt x="0" y="26"/>
                  <a:pt x="26" y="0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2" name="Google Shape;7192;p41"/>
          <p:cNvSpPr/>
          <p:nvPr/>
        </p:nvSpPr>
        <p:spPr>
          <a:xfrm>
            <a:off x="4045275" y="2990600"/>
            <a:ext cx="2325" cy="1375"/>
          </a:xfrm>
          <a:custGeom>
            <a:avLst/>
            <a:gdLst/>
            <a:ahLst/>
            <a:cxnLst/>
            <a:rect l="l" t="t" r="r" b="b"/>
            <a:pathLst>
              <a:path w="93" h="55" extrusionOk="0">
                <a:moveTo>
                  <a:pt x="0" y="1"/>
                </a:moveTo>
                <a:lnTo>
                  <a:pt x="0" y="1"/>
                </a:lnTo>
                <a:cubicBezTo>
                  <a:pt x="10" y="42"/>
                  <a:pt x="29" y="54"/>
                  <a:pt x="46" y="54"/>
                </a:cubicBezTo>
                <a:cubicBezTo>
                  <a:pt x="71" y="54"/>
                  <a:pt x="93" y="26"/>
                  <a:pt x="77" y="26"/>
                </a:cubicBezTo>
                <a:cubicBezTo>
                  <a:pt x="51" y="26"/>
                  <a:pt x="26" y="26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3" name="Google Shape;7193;p41"/>
          <p:cNvSpPr/>
          <p:nvPr/>
        </p:nvSpPr>
        <p:spPr>
          <a:xfrm>
            <a:off x="3827950" y="2993175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6"/>
                </a:moveTo>
                <a:lnTo>
                  <a:pt x="0" y="0"/>
                </a:lnTo>
                <a:cubicBezTo>
                  <a:pt x="0" y="26"/>
                  <a:pt x="0" y="26"/>
                  <a:pt x="0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4" name="Google Shape;7194;p41"/>
          <p:cNvSpPr/>
          <p:nvPr/>
        </p:nvSpPr>
        <p:spPr>
          <a:xfrm>
            <a:off x="3827300" y="2991725"/>
            <a:ext cx="1075" cy="2125"/>
          </a:xfrm>
          <a:custGeom>
            <a:avLst/>
            <a:gdLst/>
            <a:ahLst/>
            <a:cxnLst/>
            <a:rect l="l" t="t" r="r" b="b"/>
            <a:pathLst>
              <a:path w="43" h="85" extrusionOk="0">
                <a:moveTo>
                  <a:pt x="22" y="0"/>
                </a:moveTo>
                <a:cubicBezTo>
                  <a:pt x="17" y="0"/>
                  <a:pt x="10" y="2"/>
                  <a:pt x="1" y="7"/>
                </a:cubicBezTo>
                <a:lnTo>
                  <a:pt x="1" y="84"/>
                </a:lnTo>
                <a:cubicBezTo>
                  <a:pt x="22" y="42"/>
                  <a:pt x="43" y="0"/>
                  <a:pt x="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5" name="Google Shape;7195;p41"/>
          <p:cNvSpPr/>
          <p:nvPr/>
        </p:nvSpPr>
        <p:spPr>
          <a:xfrm>
            <a:off x="3990775" y="2993825"/>
            <a:ext cx="1300" cy="25"/>
          </a:xfrm>
          <a:custGeom>
            <a:avLst/>
            <a:gdLst/>
            <a:ahLst/>
            <a:cxnLst/>
            <a:rect l="l" t="t" r="r" b="b"/>
            <a:pathLst>
              <a:path w="52" h="1" extrusionOk="0">
                <a:moveTo>
                  <a:pt x="52" y="0"/>
                </a:moveTo>
                <a:cubicBezTo>
                  <a:pt x="26" y="0"/>
                  <a:pt x="1" y="0"/>
                  <a:pt x="1" y="0"/>
                </a:cubicBezTo>
                <a:cubicBezTo>
                  <a:pt x="1" y="0"/>
                  <a:pt x="26" y="0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6" name="Google Shape;7196;p41"/>
          <p:cNvSpPr/>
          <p:nvPr/>
        </p:nvSpPr>
        <p:spPr>
          <a:xfrm>
            <a:off x="3978600" y="3004075"/>
            <a:ext cx="675" cy="650"/>
          </a:xfrm>
          <a:custGeom>
            <a:avLst/>
            <a:gdLst/>
            <a:ahLst/>
            <a:cxnLst/>
            <a:rect l="l" t="t" r="r" b="b"/>
            <a:pathLst>
              <a:path w="27" h="26" extrusionOk="0">
                <a:moveTo>
                  <a:pt x="26" y="0"/>
                </a:moveTo>
                <a:lnTo>
                  <a:pt x="26" y="0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7" name="Google Shape;7197;p41"/>
          <p:cNvSpPr/>
          <p:nvPr/>
        </p:nvSpPr>
        <p:spPr>
          <a:xfrm>
            <a:off x="3923475" y="2993175"/>
            <a:ext cx="650" cy="1300"/>
          </a:xfrm>
          <a:custGeom>
            <a:avLst/>
            <a:gdLst/>
            <a:ahLst/>
            <a:cxnLst/>
            <a:rect l="l" t="t" r="r" b="b"/>
            <a:pathLst>
              <a:path w="26" h="52" extrusionOk="0">
                <a:moveTo>
                  <a:pt x="26" y="0"/>
                </a:moveTo>
                <a:lnTo>
                  <a:pt x="0" y="52"/>
                </a:lnTo>
                <a:cubicBezTo>
                  <a:pt x="26" y="52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8" name="Google Shape;7198;p41"/>
          <p:cNvSpPr/>
          <p:nvPr/>
        </p:nvSpPr>
        <p:spPr>
          <a:xfrm>
            <a:off x="3899100" y="2997650"/>
            <a:ext cx="4525" cy="5175"/>
          </a:xfrm>
          <a:custGeom>
            <a:avLst/>
            <a:gdLst/>
            <a:ahLst/>
            <a:cxnLst/>
            <a:rect l="l" t="t" r="r" b="b"/>
            <a:pathLst>
              <a:path w="181" h="207" extrusionOk="0">
                <a:moveTo>
                  <a:pt x="78" y="1"/>
                </a:moveTo>
                <a:cubicBezTo>
                  <a:pt x="78" y="52"/>
                  <a:pt x="1" y="129"/>
                  <a:pt x="52" y="206"/>
                </a:cubicBezTo>
                <a:lnTo>
                  <a:pt x="180" y="103"/>
                </a:lnTo>
                <a:cubicBezTo>
                  <a:pt x="129" y="103"/>
                  <a:pt x="103" y="52"/>
                  <a:pt x="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9" name="Google Shape;7199;p41"/>
          <p:cNvSpPr/>
          <p:nvPr/>
        </p:nvSpPr>
        <p:spPr>
          <a:xfrm>
            <a:off x="3903600" y="2998950"/>
            <a:ext cx="1300" cy="1300"/>
          </a:xfrm>
          <a:custGeom>
            <a:avLst/>
            <a:gdLst/>
            <a:ahLst/>
            <a:cxnLst/>
            <a:rect l="l" t="t" r="r" b="b"/>
            <a:pathLst>
              <a:path w="52" h="52" extrusionOk="0">
                <a:moveTo>
                  <a:pt x="52" y="0"/>
                </a:moveTo>
                <a:lnTo>
                  <a:pt x="0" y="51"/>
                </a:lnTo>
                <a:cubicBezTo>
                  <a:pt x="26" y="26"/>
                  <a:pt x="52" y="26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00" name="Google Shape;7200;p41"/>
          <p:cNvSpPr/>
          <p:nvPr/>
        </p:nvSpPr>
        <p:spPr>
          <a:xfrm>
            <a:off x="3900400" y="2997025"/>
            <a:ext cx="650" cy="650"/>
          </a:xfrm>
          <a:custGeom>
            <a:avLst/>
            <a:gdLst/>
            <a:ahLst/>
            <a:cxnLst/>
            <a:rect l="l" t="t" r="r" b="b"/>
            <a:pathLst>
              <a:path w="26" h="26" extrusionOk="0">
                <a:moveTo>
                  <a:pt x="0" y="0"/>
                </a:moveTo>
                <a:cubicBezTo>
                  <a:pt x="26" y="26"/>
                  <a:pt x="26" y="26"/>
                  <a:pt x="26" y="26"/>
                </a:cubicBezTo>
                <a:cubicBezTo>
                  <a:pt x="26" y="26"/>
                  <a:pt x="26" y="2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01" name="Google Shape;7201;p41"/>
          <p:cNvSpPr/>
          <p:nvPr/>
        </p:nvSpPr>
        <p:spPr>
          <a:xfrm>
            <a:off x="3760000" y="2989975"/>
            <a:ext cx="1950" cy="1300"/>
          </a:xfrm>
          <a:custGeom>
            <a:avLst/>
            <a:gdLst/>
            <a:ahLst/>
            <a:cxnLst/>
            <a:rect l="l" t="t" r="r" b="b"/>
            <a:pathLst>
              <a:path w="78" h="52" extrusionOk="0">
                <a:moveTo>
                  <a:pt x="0" y="0"/>
                </a:moveTo>
                <a:lnTo>
                  <a:pt x="0" y="0"/>
                </a:lnTo>
                <a:cubicBezTo>
                  <a:pt x="26" y="26"/>
                  <a:pt x="52" y="51"/>
                  <a:pt x="77" y="5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02" name="Google Shape;7202;p41"/>
          <p:cNvSpPr/>
          <p:nvPr/>
        </p:nvSpPr>
        <p:spPr>
          <a:xfrm>
            <a:off x="3924750" y="3001500"/>
            <a:ext cx="1300" cy="2600"/>
          </a:xfrm>
          <a:custGeom>
            <a:avLst/>
            <a:gdLst/>
            <a:ahLst/>
            <a:cxnLst/>
            <a:rect l="l" t="t" r="r" b="b"/>
            <a:pathLst>
              <a:path w="52" h="104" extrusionOk="0">
                <a:moveTo>
                  <a:pt x="52" y="1"/>
                </a:moveTo>
                <a:lnTo>
                  <a:pt x="52" y="1"/>
                </a:lnTo>
                <a:cubicBezTo>
                  <a:pt x="26" y="26"/>
                  <a:pt x="0" y="78"/>
                  <a:pt x="0" y="103"/>
                </a:cubicBezTo>
                <a:cubicBezTo>
                  <a:pt x="52" y="52"/>
                  <a:pt x="52" y="26"/>
                  <a:pt x="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03" name="Google Shape;7203;p41"/>
          <p:cNvSpPr/>
          <p:nvPr/>
        </p:nvSpPr>
        <p:spPr>
          <a:xfrm>
            <a:off x="4125400" y="3002450"/>
            <a:ext cx="2600" cy="2275"/>
          </a:xfrm>
          <a:custGeom>
            <a:avLst/>
            <a:gdLst/>
            <a:ahLst/>
            <a:cxnLst/>
            <a:rect l="l" t="t" r="r" b="b"/>
            <a:pathLst>
              <a:path w="104" h="91" extrusionOk="0">
                <a:moveTo>
                  <a:pt x="81" y="0"/>
                </a:moveTo>
                <a:cubicBezTo>
                  <a:pt x="61" y="0"/>
                  <a:pt x="38" y="72"/>
                  <a:pt x="1" y="91"/>
                </a:cubicBezTo>
                <a:cubicBezTo>
                  <a:pt x="52" y="91"/>
                  <a:pt x="77" y="65"/>
                  <a:pt x="103" y="40"/>
                </a:cubicBezTo>
                <a:cubicBezTo>
                  <a:pt x="96" y="11"/>
                  <a:pt x="89" y="0"/>
                  <a:pt x="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Tiêu đề 2">
            <a:extLst>
              <a:ext uri="{FF2B5EF4-FFF2-40B4-BE49-F238E27FC236}">
                <a16:creationId xmlns:a16="http://schemas.microsoft.com/office/drawing/2014/main" id="{0A774BC5-0663-482F-80C0-DAEFF6000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1849" y="1197831"/>
            <a:ext cx="3705361" cy="2747838"/>
          </a:xfrm>
        </p:spPr>
        <p:txBody>
          <a:bodyPr/>
          <a:lstStyle/>
          <a:p>
            <a:pPr marR="36195" indent="457200">
              <a:lnSpc>
                <a:spcPct val="150000"/>
              </a:lnSpc>
            </a:pPr>
            <a:r>
              <a:rPr lang="vi-VN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</a:t>
            </a:r>
            <a:r>
              <a:rPr lang="en-US" sz="3600" dirty="0">
                <a:solidFill>
                  <a:schemeClr val="tx1"/>
                </a:solidFill>
                <a:latin typeface="Stencil" panose="040409050D08020204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3600" b="1" dirty="0">
                <a:solidFill>
                  <a:schemeClr val="tx1"/>
                </a:solidFill>
                <a:effectLst/>
                <a:latin typeface="Stencil" panose="040409050D08020204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br>
              <a:rPr lang="en-US" sz="3600" b="1" dirty="0">
                <a:solidFill>
                  <a:schemeClr val="tx1"/>
                </a:solidFill>
                <a:effectLst/>
                <a:latin typeface="Stencil" panose="040409050D08020204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chemeClr val="tx1"/>
                </a:solidFill>
                <a:effectLst/>
                <a:latin typeface="Stencil" panose="040409050D0802020404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YÊU THƯƠNG CON NGƯỜI (TIẾT 2)</a:t>
            </a:r>
            <a:endParaRPr lang="en-US" sz="3600" dirty="0">
              <a:solidFill>
                <a:schemeClr val="tx1"/>
              </a:solidFill>
              <a:effectLst/>
              <a:latin typeface="Stencil" panose="040409050D0802020404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Tập làm văn lớp 5: Tả người bà yêu quý của em (Dàn ý + 20 mẫu) - Tin Tức  Giáo Dục Học Tập Tiny">
            <a:extLst>
              <a:ext uri="{FF2B5EF4-FFF2-40B4-BE49-F238E27FC236}">
                <a16:creationId xmlns:a16="http://schemas.microsoft.com/office/drawing/2014/main" id="{B6A64750-2518-4858-9B8C-96CF915815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0" r="3685"/>
          <a:stretch/>
        </p:blipFill>
        <p:spPr bwMode="auto">
          <a:xfrm>
            <a:off x="3439425" y="900112"/>
            <a:ext cx="55837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05"/>
    </mc:Choice>
    <mc:Fallback xmlns="">
      <p:transition spd="slow" advTm="1330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2" name="Google Shape;7302;p44"/>
          <p:cNvPicPr preferRelativeResize="0"/>
          <p:nvPr/>
        </p:nvPicPr>
        <p:blipFill>
          <a:blip r:embed="rId3">
            <a:alphaModFix amt="38000"/>
          </a:blip>
          <a:stretch>
            <a:fillRect/>
          </a:stretch>
        </p:blipFill>
        <p:spPr>
          <a:xfrm rot="5400000">
            <a:off x="3566885" y="192516"/>
            <a:ext cx="3106983" cy="6246634"/>
          </a:xfrm>
          <a:prstGeom prst="rect">
            <a:avLst/>
          </a:prstGeom>
          <a:noFill/>
          <a:ln>
            <a:noFill/>
          </a:ln>
        </p:spPr>
      </p:pic>
      <p:sp>
        <p:nvSpPr>
          <p:cNvPr id="7303" name="Google Shape;7303;p44"/>
          <p:cNvSpPr txBox="1">
            <a:spLocks noGrp="1"/>
          </p:cNvSpPr>
          <p:nvPr>
            <p:ph type="title"/>
          </p:nvPr>
        </p:nvSpPr>
        <p:spPr>
          <a:xfrm>
            <a:off x="689745" y="662130"/>
            <a:ext cx="7986203" cy="12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dirty="0">
                <a:latin typeface="Bodoni MT Black" panose="02070A03080606020203" pitchFamily="18" charset="0"/>
              </a:rPr>
              <a:t>Thực hành</a:t>
            </a:r>
            <a:endParaRPr sz="8800" dirty="0">
              <a:latin typeface="Bodoni MT Black" panose="02070A03080606020203" pitchFamily="18" charset="0"/>
            </a:endParaRPr>
          </a:p>
        </p:txBody>
      </p:sp>
      <p:pic>
        <p:nvPicPr>
          <p:cNvPr id="11268" name="Picture 4" descr="Ghim trên 颜文字 GIF">
            <a:extLst>
              <a:ext uri="{FF2B5EF4-FFF2-40B4-BE49-F238E27FC236}">
                <a16:creationId xmlns:a16="http://schemas.microsoft.com/office/drawing/2014/main" id="{131B52A2-7107-4B8F-A575-6FBAA8C220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22" y="1512696"/>
            <a:ext cx="3258047" cy="325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09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97">
        <p:split orient="vert"/>
      </p:transition>
    </mc:Choice>
    <mc:Fallback xmlns="">
      <p:transition spd="slow" advTm="1397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êu đề 2">
            <a:extLst>
              <a:ext uri="{FF2B5EF4-FFF2-40B4-BE49-F238E27FC236}">
                <a16:creationId xmlns:a16="http://schemas.microsoft.com/office/drawing/2014/main" id="{20872D57-3768-497D-80D7-2384E1A2D6BF}"/>
              </a:ext>
            </a:extLst>
          </p:cNvPr>
          <p:cNvSpPr txBox="1">
            <a:spLocks/>
          </p:cNvSpPr>
          <p:nvPr/>
        </p:nvSpPr>
        <p:spPr>
          <a:xfrm>
            <a:off x="1447664" y="132116"/>
            <a:ext cx="2490900" cy="54010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10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ammersmith One"/>
              <a:buNone/>
              <a:defRPr sz="9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pPr algn="ctr"/>
            <a:r>
              <a:rPr lang="en-US" sz="1600" dirty="0" err="1">
                <a:latin typeface="+mn-lt"/>
              </a:rPr>
              <a:t>Mô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tả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nội</a:t>
            </a:r>
            <a:r>
              <a:rPr lang="en-US" sz="1600" dirty="0">
                <a:latin typeface="+mn-lt"/>
              </a:rPr>
              <a:t> dung ở </a:t>
            </a:r>
            <a:r>
              <a:rPr lang="en-US" sz="1600" dirty="0" err="1">
                <a:latin typeface="+mn-lt"/>
              </a:rPr>
              <a:t>mỗi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bức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tranh</a:t>
            </a:r>
            <a:endParaRPr lang="en-US" sz="1600" dirty="0">
              <a:latin typeface="+mn-lt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ED15C02-4F88-48F1-99D8-726F1B7C12CF}"/>
              </a:ext>
            </a:extLst>
          </p:cNvPr>
          <p:cNvSpPr txBox="1"/>
          <p:nvPr/>
        </p:nvSpPr>
        <p:spPr>
          <a:xfrm>
            <a:off x="5255903" y="212264"/>
            <a:ext cx="2434237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Xử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lí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tình</a:t>
            </a:r>
            <a:r>
              <a:rPr lang="en-US" sz="16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+mn-lt"/>
                <a:ea typeface="Times New Roman" panose="02020603050405020304" pitchFamily="18" charset="0"/>
              </a:rPr>
              <a:t>huống</a:t>
            </a:r>
            <a:endParaRPr lang="en-US" sz="1600" b="1" dirty="0">
              <a:latin typeface="+mn-lt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3D15A8A5-BB09-46D3-B0EA-0C073435B1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936" r="52477"/>
          <a:stretch/>
        </p:blipFill>
        <p:spPr>
          <a:xfrm>
            <a:off x="-48137" y="903972"/>
            <a:ext cx="2741251" cy="1942805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1512B3D2-5E7C-4643-8FCF-053A90358E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113" t="16657"/>
          <a:stretch/>
        </p:blipFill>
        <p:spPr>
          <a:xfrm>
            <a:off x="1302318" y="2649577"/>
            <a:ext cx="3506626" cy="2295959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46F31E9B-7B64-49B0-AE30-8CFACC9A63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2" r="44534"/>
          <a:stretch/>
        </p:blipFill>
        <p:spPr bwMode="auto">
          <a:xfrm>
            <a:off x="3637585" y="550818"/>
            <a:ext cx="3236636" cy="229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97F24F4-AF30-480A-B5B5-5B17019B5E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38" t="4229" r="2051"/>
          <a:stretch/>
        </p:blipFill>
        <p:spPr bwMode="auto">
          <a:xfrm>
            <a:off x="5753415" y="2488076"/>
            <a:ext cx="3146686" cy="245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195D56DA-3A52-4463-9BA6-A940EAA167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4527" b="83564"/>
          <a:stretch/>
        </p:blipFill>
        <p:spPr>
          <a:xfrm>
            <a:off x="-325577" y="152745"/>
            <a:ext cx="1515642" cy="668940"/>
          </a:xfrm>
          <a:prstGeom prst="rect">
            <a:avLst/>
          </a:prstGeom>
        </p:spPr>
      </p:pic>
      <p:cxnSp>
        <p:nvCxnSpPr>
          <p:cNvPr id="3" name="Đường kết nối Mũi tên Thẳng 2">
            <a:extLst>
              <a:ext uri="{FF2B5EF4-FFF2-40B4-BE49-F238E27FC236}">
                <a16:creationId xmlns:a16="http://schemas.microsoft.com/office/drawing/2014/main" id="{365F32AF-3A22-4041-B7FB-97D053CE9903}"/>
              </a:ext>
            </a:extLst>
          </p:cNvPr>
          <p:cNvCxnSpPr>
            <a:cxnSpLocks/>
          </p:cNvCxnSpPr>
          <p:nvPr/>
        </p:nvCxnSpPr>
        <p:spPr>
          <a:xfrm>
            <a:off x="4189274" y="369796"/>
            <a:ext cx="7794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09688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80538">
        <p15:prstTrans prst="pageCurlDouble"/>
      </p:transition>
    </mc:Choice>
    <mc:Fallback xmlns="">
      <p:transition spd="slow" advTm="1805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ũi tên: Hình ngũ giác 3">
            <a:extLst>
              <a:ext uri="{FF2B5EF4-FFF2-40B4-BE49-F238E27FC236}">
                <a16:creationId xmlns:a16="http://schemas.microsoft.com/office/drawing/2014/main" id="{236C58FD-AAD0-47DC-94FD-8570310A3003}"/>
              </a:ext>
            </a:extLst>
          </p:cNvPr>
          <p:cNvSpPr/>
          <p:nvPr/>
        </p:nvSpPr>
        <p:spPr>
          <a:xfrm>
            <a:off x="522799" y="4017507"/>
            <a:ext cx="3864231" cy="845648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Bà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bị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ốm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và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phải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nằm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ở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trên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giường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.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Bạn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nhỏ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vẻ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mặt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lo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lắng</a:t>
            </a: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Mũi tên: Phải 5">
            <a:extLst>
              <a:ext uri="{FF2B5EF4-FFF2-40B4-BE49-F238E27FC236}">
                <a16:creationId xmlns:a16="http://schemas.microsoft.com/office/drawing/2014/main" id="{C082A977-5CA6-42E8-BFCF-F47049017CD7}"/>
              </a:ext>
            </a:extLst>
          </p:cNvPr>
          <p:cNvSpPr/>
          <p:nvPr/>
        </p:nvSpPr>
        <p:spPr>
          <a:xfrm>
            <a:off x="4720513" y="2658005"/>
            <a:ext cx="305946" cy="1203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24D94690-026F-4D27-9053-07E797608FD4}"/>
              </a:ext>
            </a:extLst>
          </p:cNvPr>
          <p:cNvSpPr txBox="1"/>
          <p:nvPr/>
        </p:nvSpPr>
        <p:spPr>
          <a:xfrm>
            <a:off x="5197910" y="1654936"/>
            <a:ext cx="38642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chemeClr val="tx1"/>
                </a:solidFill>
              </a:rPr>
              <a:t>Hỏi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thăm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bà</a:t>
            </a:r>
            <a:endParaRPr lang="en-US" sz="2800" b="1" dirty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chemeClr val="tx1"/>
                </a:solidFill>
              </a:rPr>
              <a:t>Nhờ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sự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giúp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đỡ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của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người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lớn</a:t>
            </a:r>
            <a:endParaRPr lang="en-US" sz="2800" b="1" dirty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chemeClr val="tx1"/>
                </a:solidFill>
              </a:rPr>
              <a:t>Lấy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nước</a:t>
            </a:r>
            <a:r>
              <a:rPr lang="en-US" sz="2800" b="1" dirty="0">
                <a:solidFill>
                  <a:schemeClr val="tx1"/>
                </a:solidFill>
              </a:rPr>
              <a:t>, </a:t>
            </a:r>
            <a:r>
              <a:rPr lang="en-US" sz="2800" b="1" dirty="0" err="1">
                <a:solidFill>
                  <a:schemeClr val="tx1"/>
                </a:solidFill>
              </a:rPr>
              <a:t>chườm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khăn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cho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bà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6B3D08E4-F160-4E50-98E8-F4A1E122FD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936" r="52477"/>
          <a:stretch/>
        </p:blipFill>
        <p:spPr>
          <a:xfrm>
            <a:off x="-78794" y="620139"/>
            <a:ext cx="4905174" cy="3476440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CA7E8276-154C-4FDA-A1BE-D22B60D6C7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527" b="83564"/>
          <a:stretch/>
        </p:blipFill>
        <p:spPr>
          <a:xfrm>
            <a:off x="-373202" y="204145"/>
            <a:ext cx="1515642" cy="66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27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ũi tên: Hình ngũ giác 8">
            <a:extLst>
              <a:ext uri="{FF2B5EF4-FFF2-40B4-BE49-F238E27FC236}">
                <a16:creationId xmlns:a16="http://schemas.microsoft.com/office/drawing/2014/main" id="{5F474BA8-E9A8-46D8-B44A-78ACCF0FF8CC}"/>
              </a:ext>
            </a:extLst>
          </p:cNvPr>
          <p:cNvSpPr/>
          <p:nvPr/>
        </p:nvSpPr>
        <p:spPr>
          <a:xfrm>
            <a:off x="415798" y="3911545"/>
            <a:ext cx="3870725" cy="845648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n-US" sz="1800" b="1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Bạn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nhỏ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đang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ngồi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đọc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sách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ở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thư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viện</a:t>
            </a:r>
            <a:endParaRPr lang="en-US" sz="1800" b="1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1800" b="1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Cô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giáo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làm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rơi</a:t>
            </a:r>
            <a:r>
              <a:rPr lang="en-US" sz="1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sách</a:t>
            </a: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20EFB4A5-DB07-43B7-A863-A3E2409A51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113" t="16657"/>
          <a:stretch/>
        </p:blipFill>
        <p:spPr>
          <a:xfrm>
            <a:off x="1588572" y="0"/>
            <a:ext cx="6083201" cy="3982968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86FAE18B-8876-43FC-89DC-FA12828904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527" b="83564"/>
          <a:stretch/>
        </p:blipFill>
        <p:spPr>
          <a:xfrm>
            <a:off x="-354152" y="137349"/>
            <a:ext cx="1515642" cy="668940"/>
          </a:xfrm>
          <a:prstGeom prst="rect">
            <a:avLst/>
          </a:prstGeom>
        </p:spPr>
      </p:pic>
      <p:sp>
        <p:nvSpPr>
          <p:cNvPr id="15" name="Mũi tên: Phải 14">
            <a:extLst>
              <a:ext uri="{FF2B5EF4-FFF2-40B4-BE49-F238E27FC236}">
                <a16:creationId xmlns:a16="http://schemas.microsoft.com/office/drawing/2014/main" id="{6ED85D4E-E63C-4C7B-ACB3-B4F942249739}"/>
              </a:ext>
            </a:extLst>
          </p:cNvPr>
          <p:cNvSpPr/>
          <p:nvPr/>
        </p:nvSpPr>
        <p:spPr>
          <a:xfrm>
            <a:off x="4630173" y="4268282"/>
            <a:ext cx="305946" cy="1203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AE94D56E-28A7-4A94-8D25-0A1562DF92A0}"/>
              </a:ext>
            </a:extLst>
          </p:cNvPr>
          <p:cNvSpPr txBox="1"/>
          <p:nvPr/>
        </p:nvSpPr>
        <p:spPr>
          <a:xfrm>
            <a:off x="5279770" y="3893027"/>
            <a:ext cx="3864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Đứng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dậy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nhặt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sách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giúp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cô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giáo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097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ũi tên: Hình ngũ giác 3">
            <a:extLst>
              <a:ext uri="{FF2B5EF4-FFF2-40B4-BE49-F238E27FC236}">
                <a16:creationId xmlns:a16="http://schemas.microsoft.com/office/drawing/2014/main" id="{2D29C33F-2C57-40C6-B397-4352ABEF9A44}"/>
              </a:ext>
            </a:extLst>
          </p:cNvPr>
          <p:cNvSpPr/>
          <p:nvPr/>
        </p:nvSpPr>
        <p:spPr>
          <a:xfrm>
            <a:off x="5279770" y="1443168"/>
            <a:ext cx="3361966" cy="954107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Cậu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bé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đang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trên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đường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đi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nhìn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thấy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cô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bán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hàng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đánh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đổ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rỏ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/>
              </a:rPr>
              <a:t> cam</a:t>
            </a: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Mũi tên: Phải 5">
            <a:extLst>
              <a:ext uri="{FF2B5EF4-FFF2-40B4-BE49-F238E27FC236}">
                <a16:creationId xmlns:a16="http://schemas.microsoft.com/office/drawing/2014/main" id="{0D7C0901-FA28-4700-A183-2E90C830F002}"/>
              </a:ext>
            </a:extLst>
          </p:cNvPr>
          <p:cNvSpPr/>
          <p:nvPr/>
        </p:nvSpPr>
        <p:spPr>
          <a:xfrm rot="5400000">
            <a:off x="6688330" y="2663197"/>
            <a:ext cx="403991" cy="18299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BC2E092-D179-4E92-A026-D961A2F970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2" r="44534"/>
          <a:stretch/>
        </p:blipFill>
        <p:spPr bwMode="auto">
          <a:xfrm>
            <a:off x="0" y="737772"/>
            <a:ext cx="5173634" cy="403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C85AE974-73FA-4E49-9C2B-96E44CBFAC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4527" b="83564"/>
          <a:stretch/>
        </p:blipFill>
        <p:spPr>
          <a:xfrm>
            <a:off x="-325577" y="152745"/>
            <a:ext cx="1515642" cy="668940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E2E384AF-22F7-4B7E-A7AA-0886268B65BA}"/>
              </a:ext>
            </a:extLst>
          </p:cNvPr>
          <p:cNvSpPr txBox="1"/>
          <p:nvPr/>
        </p:nvSpPr>
        <p:spPr>
          <a:xfrm>
            <a:off x="5063998" y="3133273"/>
            <a:ext cx="3864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Tiến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lại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gần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và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nhặt</a:t>
            </a:r>
            <a:r>
              <a:rPr lang="en-US" sz="2800" b="1" dirty="0">
                <a:solidFill>
                  <a:schemeClr val="tx1"/>
                </a:solidFill>
              </a:rPr>
              <a:t> cam </a:t>
            </a:r>
            <a:r>
              <a:rPr lang="en-US" sz="2800" b="1" dirty="0" err="1">
                <a:solidFill>
                  <a:schemeClr val="tx1"/>
                </a:solidFill>
              </a:rPr>
              <a:t>vào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rỏ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giúp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cô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531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5.9|95.1|8.1|6.8|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5.6|3.7"/>
</p:tagLst>
</file>

<file path=ppt/theme/theme1.xml><?xml version="1.0" encoding="utf-8"?>
<a:theme xmlns:a="http://schemas.openxmlformats.org/drawingml/2006/main" name="Handa Notebook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F7884"/>
      </a:lt2>
      <a:accent1>
        <a:srgbClr val="FFB5BD"/>
      </a:accent1>
      <a:accent2>
        <a:srgbClr val="FFCF60"/>
      </a:accent2>
      <a:accent3>
        <a:srgbClr val="00426E"/>
      </a:accent3>
      <a:accent4>
        <a:srgbClr val="81C7C7"/>
      </a:accent4>
      <a:accent5>
        <a:srgbClr val="003D6A"/>
      </a:accent5>
      <a:accent6>
        <a:srgbClr val="A8BFCE"/>
      </a:accent6>
      <a:hlink>
        <a:srgbClr val="003D6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3552</TotalTime>
  <Words>157</Words>
  <Application>Microsoft Office PowerPoint</Application>
  <PresentationFormat>On-screen Show (16:9)</PresentationFormat>
  <Paragraphs>27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Josefin Sans</vt:lpstr>
      <vt:lpstr>Raleway</vt:lpstr>
      <vt:lpstr>Aharoni</vt:lpstr>
      <vt:lpstr>Stencil</vt:lpstr>
      <vt:lpstr>Calibri Light</vt:lpstr>
      <vt:lpstr>Calibri</vt:lpstr>
      <vt:lpstr>Caveat Brush</vt:lpstr>
      <vt:lpstr>Arial</vt:lpstr>
      <vt:lpstr>字魂59号-创粗黑</vt:lpstr>
      <vt:lpstr>Hammersmith One</vt:lpstr>
      <vt:lpstr>Times New Roman</vt:lpstr>
      <vt:lpstr>Bodoni MT Black</vt:lpstr>
      <vt:lpstr>Handa Notebook Thesis by Slidesgo</vt:lpstr>
      <vt:lpstr>Chủ đề Office</vt:lpstr>
      <vt:lpstr>PowerPoint Presentation</vt:lpstr>
      <vt:lpstr>Khởi động</vt:lpstr>
      <vt:lpstr>PowerPoint Presentation</vt:lpstr>
      <vt:lpstr>BÀI 4:  YÊU THƯƠNG CON NGƯỜI (TIẾT 2)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Handa Notebook  Thesis</dc:title>
  <dc:creator>Admin</dc:creator>
  <cp:lastModifiedBy>Admin</cp:lastModifiedBy>
  <cp:revision>55</cp:revision>
  <dcterms:modified xsi:type="dcterms:W3CDTF">2024-11-10T10:33:34Z</dcterms:modified>
</cp:coreProperties>
</file>