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58" r:id="rId4"/>
    <p:sldId id="259" r:id="rId5"/>
    <p:sldId id="260" r:id="rId6"/>
    <p:sldId id="261" r:id="rId7"/>
  </p:sldIdLst>
  <p:sldSz cx="9144000" cy="6858000" type="screen4x3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0B00-C46E-4747-8EFA-711AB8D50022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27E8-6BA5-40D4-A5FF-2C933599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79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0B00-C46E-4747-8EFA-711AB8D50022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27E8-6BA5-40D4-A5FF-2C933599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053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0B00-C46E-4747-8EFA-711AB8D50022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27E8-6BA5-40D4-A5FF-2C933599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651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0B00-C46E-4747-8EFA-711AB8D50022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27E8-6BA5-40D4-A5FF-2C933599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282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0B00-C46E-4747-8EFA-711AB8D50022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27E8-6BA5-40D4-A5FF-2C933599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174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0B00-C46E-4747-8EFA-711AB8D50022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27E8-6BA5-40D4-A5FF-2C933599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808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0B00-C46E-4747-8EFA-711AB8D50022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27E8-6BA5-40D4-A5FF-2C933599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20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0B00-C46E-4747-8EFA-711AB8D50022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27E8-6BA5-40D4-A5FF-2C933599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34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0B00-C46E-4747-8EFA-711AB8D50022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27E8-6BA5-40D4-A5FF-2C933599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526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0B00-C46E-4747-8EFA-711AB8D50022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27E8-6BA5-40D4-A5FF-2C933599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976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0B00-C46E-4747-8EFA-711AB8D50022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27E8-6BA5-40D4-A5FF-2C933599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154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70B00-C46E-4747-8EFA-711AB8D50022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B27E8-6BA5-40D4-A5FF-2C933599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576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gi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5" Type="http://schemas.openxmlformats.org/officeDocument/2006/relationships/image" Target="../media/image5.jpeg"/><Relationship Id="rId4" Type="http://schemas.openxmlformats.org/officeDocument/2006/relationships/image" Target="../media/image4.wmf"/><Relationship Id="rId9" Type="http://schemas.openxmlformats.org/officeDocument/2006/relationships/image" Target="../media/image9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  <a:ln w="57150">
            <a:solidFill>
              <a:srgbClr val="782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4" descr="MCj043580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962525"/>
            <a:ext cx="12192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10" descr="Dove-02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434497"/>
            <a:ext cx="1676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11" descr="Dove-02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8100" y="228600"/>
            <a:ext cx="1676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14" descr="Firewrk8"/>
          <p:cNvPicPr>
            <a:picLocks noChangeAspect="1" noChangeArrowheads="1"/>
          </p:cNvPicPr>
          <p:nvPr/>
        </p:nvPicPr>
        <p:blipFill>
          <a:blip r:embed="rId4">
            <a:lum bright="6000" contrast="30000"/>
          </a:blip>
          <a:srcRect/>
          <a:stretch>
            <a:fillRect/>
          </a:stretch>
        </p:blipFill>
        <p:spPr bwMode="auto">
          <a:xfrm>
            <a:off x="191786" y="1452603"/>
            <a:ext cx="1905000" cy="186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5" descr="Dove-02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20220" y="2023656"/>
            <a:ext cx="1676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WordArt 9"/>
          <p:cNvSpPr>
            <a:spLocks noChangeArrowheads="1" noChangeShapeType="1" noTextEdit="1"/>
          </p:cNvSpPr>
          <p:nvPr/>
        </p:nvSpPr>
        <p:spPr bwMode="auto">
          <a:xfrm>
            <a:off x="1509879" y="956444"/>
            <a:ext cx="6033920" cy="423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FF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FF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BỒ ĐỀ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rgbClr val="FFFFCC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80" name="WordArt 11"/>
          <p:cNvSpPr>
            <a:spLocks noChangeArrowheads="1" noChangeShapeType="1" noTextEdit="1"/>
          </p:cNvSpPr>
          <p:nvPr/>
        </p:nvSpPr>
        <p:spPr bwMode="auto">
          <a:xfrm>
            <a:off x="1416298" y="4267200"/>
            <a:ext cx="6248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FF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 9: CHĂM SÓC, GIÚP ĐỠ EM NHỎ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rgbClr val="FFFFCC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081" name="Picture 12" descr="Firewrk8"/>
          <p:cNvPicPr>
            <a:picLocks noChangeAspect="1" noChangeArrowheads="1"/>
          </p:cNvPicPr>
          <p:nvPr/>
        </p:nvPicPr>
        <p:blipFill>
          <a:blip r:embed="rId4">
            <a:lum bright="6000" contrast="30000"/>
          </a:blip>
          <a:srcRect/>
          <a:stretch>
            <a:fillRect/>
          </a:stretch>
        </p:blipFill>
        <p:spPr bwMode="auto">
          <a:xfrm>
            <a:off x="6923213" y="5045976"/>
            <a:ext cx="19050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2" name="WordArt 15"/>
          <p:cNvSpPr>
            <a:spLocks noChangeArrowheads="1" noChangeShapeType="1" noTextEdit="1"/>
          </p:cNvSpPr>
          <p:nvPr/>
        </p:nvSpPr>
        <p:spPr bwMode="auto">
          <a:xfrm>
            <a:off x="1656484" y="3214165"/>
            <a:ext cx="5867400" cy="600681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FF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 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FF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ĐẠO ĐỨC– 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FF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 1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670797" y="1769958"/>
            <a:ext cx="1739403" cy="1005761"/>
            <a:chOff x="5225" y="9335"/>
            <a:chExt cx="2520" cy="1750"/>
          </a:xfrm>
        </p:grpSpPr>
        <p:sp>
          <p:nvSpPr>
            <p:cNvPr id="15" name="AutoShape 27" descr="2"/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5" cstate="print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C0C0C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Arial" charset="0"/>
              </a:endParaRPr>
            </a:p>
          </p:txBody>
        </p:sp>
        <p:pic>
          <p:nvPicPr>
            <p:cNvPr id="3085" name="Picture 26" descr="cosmoS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6" name="Picture 25" descr="BOOK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7" name="Picture 24" descr="BOOK1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8" name="Picture 23" descr="QUILLPEN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89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800">
                  <a:latin typeface="VnBangkok"/>
                  <a:cs typeface="Times New Roman" pitchFamily="18" charset="0"/>
                </a:rPr>
                <a:t> </a:t>
              </a:r>
              <a:endParaRPr lang="en-US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3090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91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VNbritannic"/>
                </a:rPr>
                <a:t>NÀM </a:t>
              </a:r>
            </a:p>
          </p:txBody>
        </p:sp>
        <p:sp>
          <p:nvSpPr>
            <p:cNvPr id="3092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21" name="WordArt 9"/>
          <p:cNvSpPr>
            <a:spLocks noChangeArrowheads="1" noChangeShapeType="1" noTextEdit="1"/>
          </p:cNvSpPr>
          <p:nvPr/>
        </p:nvSpPr>
        <p:spPr bwMode="auto">
          <a:xfrm>
            <a:off x="984957" y="290125"/>
            <a:ext cx="7010400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FF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PHÒNG GD &amp; ĐT QUẬN LONG BIÊN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rgbClr val="FFFFCC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2637449"/>
      </p:ext>
    </p:extLst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813"/>
            <a:ext cx="9221788" cy="683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3200400" y="2647950"/>
            <a:ext cx="5029200" cy="1390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54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49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7" t="41058" r="7335" b="12169"/>
          <a:stretch/>
        </p:blipFill>
        <p:spPr>
          <a:xfrm>
            <a:off x="0" y="1465198"/>
            <a:ext cx="6564086" cy="53928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6" t="26881" r="69246" b="65864"/>
          <a:stretch/>
        </p:blipFill>
        <p:spPr>
          <a:xfrm>
            <a:off x="0" y="0"/>
            <a:ext cx="1966686" cy="9506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38745" y="121289"/>
            <a:ext cx="74052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Các bạn nhỏ dưới đây đã làm gì để thể hiện sự chăm sóc, giúp đỡ em nhỏ?</a:t>
            </a:r>
            <a:endParaRPr lang="en-US" sz="28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105" y="988144"/>
            <a:ext cx="7405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Vì sao cần chăm sóc, giúp đỡ em nhỏ?</a:t>
            </a:r>
            <a:endParaRPr lang="en-US" sz="28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48350" y="1901166"/>
            <a:ext cx="29756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cần làm gì để chăm sóc, giúp đỡ em nhỏ?</a:t>
            </a:r>
            <a:endParaRPr lang="en-US" sz="28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53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3" t="16751" r="16144" b="56564"/>
          <a:stretch/>
        </p:blipFill>
        <p:spPr>
          <a:xfrm>
            <a:off x="0" y="1948466"/>
            <a:ext cx="9144000" cy="4909534"/>
          </a:xfrm>
        </p:spPr>
      </p:pic>
      <p:sp>
        <p:nvSpPr>
          <p:cNvPr id="5" name="TextBox 4"/>
          <p:cNvSpPr txBox="1"/>
          <p:nvPr/>
        </p:nvSpPr>
        <p:spPr>
          <a:xfrm>
            <a:off x="3460173" y="543089"/>
            <a:ext cx="50551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 nào nên làm? </a:t>
            </a:r>
          </a:p>
          <a:p>
            <a:r>
              <a:rPr lang="en-US" sz="28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 nào không nên làm? </a:t>
            </a:r>
          </a:p>
          <a:p>
            <a:r>
              <a:rPr lang="en-US" sz="28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sao?</a:t>
            </a:r>
            <a:endParaRPr lang="en-US" sz="28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8" t="4947" r="68399" b="87280"/>
          <a:stretch/>
        </p:blipFill>
        <p:spPr>
          <a:xfrm>
            <a:off x="0" y="543089"/>
            <a:ext cx="3009901" cy="143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74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98" t="48773" r="18025" b="26210"/>
          <a:stretch/>
        </p:blipFill>
        <p:spPr>
          <a:xfrm>
            <a:off x="0" y="1690689"/>
            <a:ext cx="5036458" cy="4842752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0" t="49421" r="69467" b="44675"/>
          <a:stretch/>
        </p:blipFill>
        <p:spPr>
          <a:xfrm>
            <a:off x="0" y="-1"/>
            <a:ext cx="2952750" cy="1143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60173" y="543089"/>
            <a:ext cx="50551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là anh/ chị của em bé đang khóc, em sẽ làm gì?</a:t>
            </a:r>
            <a:endParaRPr lang="en-US" sz="28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88822" y="4905539"/>
            <a:ext cx="50551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hãy thể hiện sự chăm sóc, giúp đỡ em nhỏ bằng những việc làm phù hợp.</a:t>
            </a:r>
            <a:endParaRPr lang="en-US" sz="28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43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4" t="79126" r="14949" b="5864"/>
          <a:stretch/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72938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Khởi động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Chủ đề 3:  Quan tâm, chăm sóc người thân trong gia đình  Bài 9 CHĂM SÓC, GIÚP ĐỠ EM NHỎ&amp;quot;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61&quot;/&gt;&lt;/object&gt;&lt;/object&gt;&lt;object type=&quot;8&quot; unique_id=&quot;1001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127</Words>
  <Application>Microsoft Office PowerPoint</Application>
  <PresentationFormat>On-screen Show (4:3)</PresentationFormat>
  <Paragraphs>15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VnBangkok</vt:lpstr>
      <vt:lpstr>VNbritannic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14</cp:revision>
  <dcterms:created xsi:type="dcterms:W3CDTF">2020-08-19T04:12:54Z</dcterms:created>
  <dcterms:modified xsi:type="dcterms:W3CDTF">2024-11-10T11:10:03Z</dcterms:modified>
</cp:coreProperties>
</file>