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9"/>
  </p:notesMasterIdLst>
  <p:sldIdLst>
    <p:sldId id="352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12" r:id="rId18"/>
  </p:sldIdLst>
  <p:sldSz cx="12161838" cy="6858000"/>
  <p:notesSz cx="6858000" cy="9144000"/>
  <p:embeddedFontLst>
    <p:embeddedFont>
      <p:font typeface="Quicksand Light" panose="020B0604020202020204" charset="0"/>
      <p:regular r:id="rId20"/>
      <p:bold r:id="rId21"/>
    </p:embeddedFont>
    <p:embeddedFont>
      <p:font typeface="Arial-SGK-TV" pitchFamily="2" charset="0"/>
      <p:regular r:id="rId22"/>
      <p:bold r:id="rId23"/>
      <p: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Arial-Rounded" panose="020B0500000000000000" charset="0"/>
      <p:regular r:id="rId29"/>
    </p:embeddedFont>
    <p:embeddedFont>
      <p:font typeface="Fira Sans Condensed Medium" panose="020B0604020202020204" charset="0"/>
      <p:regular r:id="rId30"/>
      <p:bold r:id="rId31"/>
      <p:italic r:id="rId32"/>
      <p:boldItalic r:id="rId33"/>
    </p:embeddedFont>
    <p:embeddedFont>
      <p:font typeface="Nunito Sans" panose="020B0604020202020204" charset="0"/>
      <p:regular r:id="rId34"/>
      <p:bold r:id="rId35"/>
      <p:italic r:id="rId36"/>
      <p:boldItalic r:id="rId37"/>
    </p:embeddedFont>
    <p:embeddedFont>
      <p:font typeface="Quicksand" panose="020B0604020202020204" charset="0"/>
      <p:regular r:id="rId38"/>
      <p:bold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EA1FD"/>
    <a:srgbClr val="CC0066"/>
    <a:srgbClr val="D2D9FE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7" autoAdjust="0"/>
  </p:normalViewPr>
  <p:slideViewPr>
    <p:cSldViewPr>
      <p:cViewPr varScale="1">
        <p:scale>
          <a:sx n="75" d="100"/>
          <a:sy n="75" d="100"/>
        </p:scale>
        <p:origin x="403" y="43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Tại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endParaRPr lang="en-US" baseline="0" dirty="0" smtClean="0"/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khoá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7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4" b="66672"/>
          <a:stretch/>
        </p:blipFill>
        <p:spPr>
          <a:xfrm>
            <a:off x="67071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3336" r="2142" b="33336"/>
          <a:stretch/>
        </p:blipFill>
        <p:spPr>
          <a:xfrm>
            <a:off x="89239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5309" b="1363"/>
          <a:stretch/>
        </p:blipFill>
        <p:spPr>
          <a:xfrm>
            <a:off x="911146" y="3276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1035758" y="2391845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4953000" cy="1754326"/>
            <a:chOff x="597668" y="433944"/>
            <a:chExt cx="4953000" cy="1754326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42148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buAutoNum type="alphaLcParenR"/>
              </a:pPr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hãy xếp các que tính để được hình bên dưới.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3780" y="328305"/>
            <a:ext cx="5463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xếp 5 que tính thành một hình có 2 hình tam giác.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80919" y="442605"/>
            <a:ext cx="0" cy="63299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0819" y="21336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62019" y="21590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62019" y="4430486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90819" y="4410376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2019" y="445883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Isosceles Triangle 1"/>
          <p:cNvSpPr/>
          <p:nvPr/>
        </p:nvSpPr>
        <p:spPr>
          <a:xfrm>
            <a:off x="2625600" y="2677165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"/>
          <p:cNvSpPr/>
          <p:nvPr/>
        </p:nvSpPr>
        <p:spPr>
          <a:xfrm rot="10800000">
            <a:off x="2617980" y="2708097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1"/>
          <p:cNvSpPr/>
          <p:nvPr/>
        </p:nvSpPr>
        <p:spPr>
          <a:xfrm>
            <a:off x="6317140" y="1755362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"/>
          <p:cNvSpPr/>
          <p:nvPr/>
        </p:nvSpPr>
        <p:spPr>
          <a:xfrm rot="5400000">
            <a:off x="6301899" y="3559484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"/>
          <p:cNvSpPr/>
          <p:nvPr/>
        </p:nvSpPr>
        <p:spPr>
          <a:xfrm>
            <a:off x="4464290" y="2677165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"/>
          <p:cNvSpPr/>
          <p:nvPr/>
        </p:nvSpPr>
        <p:spPr>
          <a:xfrm rot="10800000">
            <a:off x="4456670" y="2708097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0720" y="363614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726340" y="29045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792948" y="363614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567288" y="28775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6653856" y="270809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706288" y="3750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4" grpId="0" animBg="1"/>
      <p:bldP spid="25" grpId="0" animBg="1"/>
      <p:bldP spid="26" grpId="0" animBg="1"/>
      <p:bldP spid="3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dirty="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thực hành bài 2</a:t>
            </a:r>
            <a:r>
              <a:rPr lang="en" dirty="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dirty="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dirty="0" smtClean="0">
                <a:solidFill>
                  <a:schemeClr val="lt1"/>
                </a:solidFill>
              </a:rPr>
              <a:t>2</a:t>
            </a:r>
            <a:endParaRPr sz="4400"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963109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707658" y="1676400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1333" y="304800"/>
            <a:ext cx="5860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44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  <a:endParaRPr lang="en-US" sz="4400" b="1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</a:t>
            </a:r>
            <a:r>
              <a:rPr lang="en-US" sz="54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vật trong nhà em </a:t>
            </a:r>
            <a:endParaRPr lang="en-US" sz="5400" dirty="0" smtClean="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4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  <a:endParaRPr lang="en-US" sz="5400" dirty="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638" y="6248400"/>
            <a:ext cx="388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384</Words>
  <Application>Microsoft Office PowerPoint</Application>
  <PresentationFormat>Custom</PresentationFormat>
  <Paragraphs>83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Quicksand Light</vt:lpstr>
      <vt:lpstr>Arial-SGK-TV</vt:lpstr>
      <vt:lpstr>Nunito</vt:lpstr>
      <vt:lpstr>Arial</vt:lpstr>
      <vt:lpstr>Arial-Rounded</vt:lpstr>
      <vt:lpstr>Fira Sans Condensed Medium</vt:lpstr>
      <vt:lpstr>Nunito Sans</vt:lpstr>
      <vt:lpstr>Quicksand</vt:lpstr>
      <vt:lpstr>UTM Showcard</vt:lpstr>
      <vt:lpstr>Fira Sans Extra Condensed Medium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thực hành bài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PC</cp:lastModifiedBy>
  <cp:revision>120</cp:revision>
  <dcterms:modified xsi:type="dcterms:W3CDTF">2021-11-08T02:58:18Z</dcterms:modified>
</cp:coreProperties>
</file>