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  <p:sldMasterId id="2147483706" r:id="rId6"/>
  </p:sldMasterIdLst>
  <p:notesMasterIdLst>
    <p:notesMasterId r:id="rId25"/>
  </p:notesMasterIdLst>
  <p:sldIdLst>
    <p:sldId id="2721" r:id="rId7"/>
    <p:sldId id="266" r:id="rId8"/>
    <p:sldId id="256" r:id="rId9"/>
    <p:sldId id="262" r:id="rId10"/>
    <p:sldId id="259" r:id="rId11"/>
    <p:sldId id="2722" r:id="rId12"/>
    <p:sldId id="518" r:id="rId13"/>
    <p:sldId id="2723" r:id="rId14"/>
    <p:sldId id="2728" r:id="rId15"/>
    <p:sldId id="2716" r:id="rId16"/>
    <p:sldId id="2724" r:id="rId17"/>
    <p:sldId id="2717" r:id="rId18"/>
    <p:sldId id="2725" r:id="rId19"/>
    <p:sldId id="2718" r:id="rId20"/>
    <p:sldId id="2726" r:id="rId21"/>
    <p:sldId id="2719" r:id="rId22"/>
    <p:sldId id="2727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07/09/21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07/09/21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79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443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107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08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8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037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323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09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04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59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29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5906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72140" y="294781"/>
            <a:ext cx="11483162" cy="6229503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90575" y="-80333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77060" y="5820115"/>
            <a:ext cx="1498399" cy="1408338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1200053" y="5411188"/>
            <a:ext cx="506403" cy="1485286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505803" y="-247523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73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72140" y="294781"/>
            <a:ext cx="11483162" cy="6229503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90575" y="-80333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77060" y="5820115"/>
            <a:ext cx="1498399" cy="1408338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1200053" y="5411188"/>
            <a:ext cx="506403" cy="1485286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505803" y="-247523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76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652B5E-4796-44D3-BC65-AC06393CC2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86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3C277F-9526-4455-969F-C82E2948EC7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519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6E1933-8B72-4348-A960-EA0BCB52A45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67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D1D4F3-70DB-4411-882F-E0EE1F6336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08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D6D30C-034E-4CCC-B08C-88FB1F56B2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1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20053D-A44D-4F17-9682-529A3B3D8E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9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B2032B-CC1E-412F-B149-6B1B0818FD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40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67CD7D-BBF8-4D5B-B045-9278C7BF03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49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3A76E1-BBD6-475C-86C1-9FCA25D00E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55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7607E9-226B-4684-B379-CB226DB00D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27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BACF88-1D48-44FA-96F0-8EB4DF945F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05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E2429-5114-4037-A68B-F78C7C7DE3C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6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07/09/21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49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824354-48D9-402F-80DB-F3EF0A507D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5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24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microsoft.com/office/2007/relationships/hdphoto" Target="../media/hdphoto5.wdp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microsoft.com/office/2007/relationships/hdphoto" Target="../media/hdphoto7.wdp"/><Relationship Id="rId4" Type="http://schemas.openxmlformats.org/officeDocument/2006/relationships/image" Target="../media/image17.jpeg"/><Relationship Id="rId9" Type="http://schemas.microsoft.com/office/2007/relationships/hdphoto" Target="../media/hdphoto2.wdp"/><Relationship Id="rId14" Type="http://schemas.openxmlformats.org/officeDocument/2006/relationships/image" Target="../media/image23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microsoft.com/office/2007/relationships/hdphoto" Target="../media/hdphoto8.wdp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32.GIF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microsoft.com/office/2007/relationships/hdphoto" Target="../media/hdphoto10.wdp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32.GIF"/><Relationship Id="rId9" Type="http://schemas.microsoft.com/office/2007/relationships/hdphoto" Target="../media/hdphoto9.wdp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microsoft.com/office/2007/relationships/hdphoto" Target="../media/hdphoto11.wdp"/><Relationship Id="rId12" Type="http://schemas.openxmlformats.org/officeDocument/2006/relationships/image" Target="../media/image27.png"/><Relationship Id="rId2" Type="http://schemas.openxmlformats.org/officeDocument/2006/relationships/image" Target="../media/image42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10" Type="http://schemas.openxmlformats.org/officeDocument/2006/relationships/image" Target="../media/image26.png"/><Relationship Id="rId4" Type="http://schemas.openxmlformats.org/officeDocument/2006/relationships/image" Target="../media/image32.GIF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990" y="1957070"/>
            <a:ext cx="9334500" cy="380605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91328" y="3492582"/>
            <a:ext cx="434340" cy="5479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96463" y="4625034"/>
            <a:ext cx="643154" cy="5726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4AA9C-3D2E-43A1-894C-4B4055F667CF}"/>
              </a:ext>
            </a:extLst>
          </p:cNvPr>
          <p:cNvSpPr txBox="1"/>
          <p:nvPr/>
        </p:nvSpPr>
        <p:spPr>
          <a:xfrm>
            <a:off x="497118" y="345254"/>
            <a:ext cx="10978598" cy="830997"/>
          </a:xfrm>
          <a:prstGeom prst="rect">
            <a:avLst/>
          </a:prstGeom>
          <a:solidFill>
            <a:srgbClr val="FF6600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1.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Em ước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 lượng xem trong hình có khoảng mấy chục viên bi rồi đếm số viên bi trong hình đó (theo mẫu)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78" y="21976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" y="18255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33" y="2400985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00" y="5051611"/>
            <a:ext cx="13070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5769474" y="5543440"/>
            <a:ext cx="1008995" cy="955971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15" name="Oval 14">
            <a:hlinkClick r:id="" action="ppaction://noaction"/>
          </p:cNvPr>
          <p:cNvSpPr/>
          <p:nvPr/>
        </p:nvSpPr>
        <p:spPr>
          <a:xfrm>
            <a:off x="7294755" y="5543440"/>
            <a:ext cx="1008995" cy="9681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16" name="Oval 15">
            <a:hlinkClick r:id="" action="ppaction://noaction"/>
          </p:cNvPr>
          <p:cNvSpPr/>
          <p:nvPr/>
        </p:nvSpPr>
        <p:spPr>
          <a:xfrm>
            <a:off x="8820036" y="5531223"/>
            <a:ext cx="1051112" cy="9681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6" name="WordArt 2"/>
          <p:cNvSpPr>
            <a:spLocks noChangeArrowheads="1" noChangeShapeType="1" noTextEdit="1"/>
          </p:cNvSpPr>
          <p:nvPr/>
        </p:nvSpPr>
        <p:spPr bwMode="auto">
          <a:xfrm>
            <a:off x="514024" y="1515268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Sút bóng vào lưới</a:t>
            </a:r>
            <a:endParaRPr kumimoji="0" lang="en-US" sz="60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88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53881 -0.606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3034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04063 -1.11111E-6 C 0.05886 -1.11111E-6 0.08138 -0.00208 0.08138 -0.00347 L 0.08138 -0.00671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99" y="1982875"/>
            <a:ext cx="9821545" cy="30149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798526" y="2860766"/>
            <a:ext cx="497567" cy="5104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84010" y="4156075"/>
            <a:ext cx="57912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054AA9C-3D2E-43A1-894C-4B4055F66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278399"/>
            <a:ext cx="10972800" cy="830993"/>
          </a:xfrm>
          <a:prstGeom prst="rect">
            <a:avLst/>
          </a:prstGeom>
          <a:solidFill>
            <a:srgbClr val="FF6600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2.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Em ước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rPr>
              <a:t> lượng xem trong hình có khoảng mấy chục quả cà chua rồi đếm số cà chua trong hình đó.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78" y="21976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" y="18255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33" y="2400985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00" y="5051611"/>
            <a:ext cx="13070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hlinkClick r:id="" action="ppaction://noaction"/>
          </p:cNvPr>
          <p:cNvSpPr/>
          <p:nvPr/>
        </p:nvSpPr>
        <p:spPr>
          <a:xfrm>
            <a:off x="7294755" y="5543440"/>
            <a:ext cx="1008995" cy="9681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16" name="Oval 15">
            <a:hlinkClick r:id="" action="ppaction://noaction"/>
          </p:cNvPr>
          <p:cNvSpPr/>
          <p:nvPr/>
        </p:nvSpPr>
        <p:spPr>
          <a:xfrm>
            <a:off x="8820036" y="5531223"/>
            <a:ext cx="1051112" cy="9681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6" name="WordArt 2"/>
          <p:cNvSpPr>
            <a:spLocks noChangeArrowheads="1" noChangeShapeType="1" noTextEdit="1"/>
          </p:cNvSpPr>
          <p:nvPr/>
        </p:nvSpPr>
        <p:spPr bwMode="auto">
          <a:xfrm>
            <a:off x="514024" y="1515268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Sút bóng vào lưới</a:t>
            </a:r>
            <a:endParaRPr kumimoji="0" lang="en-US" sz="60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0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53881 -0.606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30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5185 L 0.02344 0.02662 C 0.02839 0.04421 0.03568 0.05394 0.04349 0.05394 C 0.05222 0.05394 0.05925 0.04421 0.0642 0.02662 L 0.08776 -0.05185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04" y="352936"/>
            <a:ext cx="2352266" cy="10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1687195"/>
            <a:ext cx="9176385" cy="28181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09035" y="2629902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2749" y="264795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37601" y="2636062"/>
            <a:ext cx="628649" cy="6458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/>
              <a:t>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1690" y="2647950"/>
            <a:ext cx="53848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9035" y="3606833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7560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89702" y="3606833"/>
            <a:ext cx="661002" cy="730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63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54003" y="3606833"/>
            <a:ext cx="675005" cy="7180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0503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78" y="21976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" y="18255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33" y="2400985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00" y="5051611"/>
            <a:ext cx="13070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hlinkClick r:id="" action="ppaction://noaction"/>
          </p:cNvPr>
          <p:cNvSpPr/>
          <p:nvPr/>
        </p:nvSpPr>
        <p:spPr>
          <a:xfrm>
            <a:off x="8820036" y="5531223"/>
            <a:ext cx="1051112" cy="9681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26" name="WordArt 2"/>
          <p:cNvSpPr>
            <a:spLocks noChangeArrowheads="1" noChangeShapeType="1" noTextEdit="1"/>
          </p:cNvSpPr>
          <p:nvPr/>
        </p:nvSpPr>
        <p:spPr bwMode="auto">
          <a:xfrm>
            <a:off x="514024" y="1515268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Sút bóng vào lưới</a:t>
            </a:r>
            <a:endParaRPr kumimoji="0" lang="en-US" sz="60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02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53881 -0.6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30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5185 L 0.02344 0.02662 C 0.02839 0.04421 0.03568 0.05394 0.04349 0.05394 C 0.05222 0.05394 0.05925 0.04421 0.0642 0.02662 L 0.08776 -0.05185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044" y="113033"/>
            <a:ext cx="7803515" cy="6243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861" y="4039153"/>
            <a:ext cx="923925" cy="102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14" y="2710650"/>
            <a:ext cx="1023620" cy="1057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014" y="165312"/>
            <a:ext cx="951865" cy="10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324" y="1512689"/>
            <a:ext cx="1011555" cy="1022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645459"/>
            <a:ext cx="509386" cy="537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2101" y="1997792"/>
            <a:ext cx="509386" cy="537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0248" y="3243076"/>
            <a:ext cx="509386" cy="537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11946" y="4550645"/>
            <a:ext cx="509386" cy="537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28294 -0.23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20338 -0.287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28581 0.426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36445 0.082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11849 0.4224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19779 0.231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27852 0.604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5638 0.8011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4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78" y="21976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" y="18255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33" y="2400985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00" y="5051611"/>
            <a:ext cx="13070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2"/>
          <p:cNvSpPr>
            <a:spLocks noChangeArrowheads="1" noChangeShapeType="1" noTextEdit="1"/>
          </p:cNvSpPr>
          <p:nvPr/>
        </p:nvSpPr>
        <p:spPr bwMode="auto">
          <a:xfrm>
            <a:off x="514024" y="1515268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Sút bóng vào lưới</a:t>
            </a:r>
            <a:endParaRPr kumimoji="0" lang="en-US" sz="60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1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53881 -0.606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303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5185 L 0.02344 0.02662 C 0.02839 0.04421 0.03568 0.05394 0.04349 0.05394 C 0.05222 0.05394 0.05925 0.04421 0.0642 0.02662 L 0.08776 -0.0518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99" y="2147892"/>
            <a:ext cx="2610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9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34080" y="2181624"/>
            <a:ext cx="2795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71434" y="2181624"/>
            <a:ext cx="28570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C.90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637295" y="2147892"/>
            <a:ext cx="2788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6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94632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69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:…..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,……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endParaRPr lang="en-US" sz="3735" dirty="0" smtClean="0">
              <a:solidFill>
                <a:prstClr val="white"/>
              </a:solidFill>
              <a:latin typeface="Calibri" panose="020F0502020204030204"/>
            </a:endParaRPr>
          </a:p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điền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lượt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75 = …..+ 5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580209" y="214175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14366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5004" y="686019"/>
            <a:ext cx="667867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45, 54, 65, 56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sắp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xếp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đến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bé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099075" y="3290608"/>
            <a:ext cx="3215647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</a:rPr>
              <a:t>. 65, 56, 54, 45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099076" y="2384824"/>
            <a:ext cx="3215647" cy="7630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  <a:latin typeface="Calibri" panose="020F0502020204030204"/>
              </a:rPr>
              <a:t>A. 45, 54, 65, 56</a:t>
            </a:r>
            <a:endParaRPr lang="en-US" sz="32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420078" y="2364114"/>
            <a:ext cx="3282722" cy="80013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B. 45, 54, 56, 65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20078" y="3290609"/>
            <a:ext cx="3282722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D. </a:t>
            </a:r>
            <a:r>
              <a:rPr lang="en-US" sz="3200" b="1" dirty="0">
                <a:solidFill>
                  <a:srgbClr val="0000FF"/>
                </a:solidFill>
              </a:rPr>
              <a:t>65, 56, </a:t>
            </a:r>
            <a:r>
              <a:rPr lang="en-US" sz="3200" b="1" dirty="0" smtClean="0">
                <a:solidFill>
                  <a:srgbClr val="0000FF"/>
                </a:solidFill>
              </a:rPr>
              <a:t>45, 54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51"/>
            <a:ext cx="12192000" cy="680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BC15D-594D-434B-BDB3-BD4A970BCC53}"/>
              </a:ext>
            </a:extLst>
          </p:cNvPr>
          <p:cNvSpPr txBox="1"/>
          <p:nvPr/>
        </p:nvSpPr>
        <p:spPr>
          <a:xfrm>
            <a:off x="1490614" y="2603971"/>
            <a:ext cx="8865055" cy="18651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 TẬP CÁC SỐ ĐẾN 100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t3)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B882A1-7529-4B05-A743-44DA7450D1C5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E764A4-B55D-402B-9F11-7ED4EDC01DD8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0375212D-B348-44A6-A408-477A78580729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36A3E3DA-EFA6-48E4-BFCD-E9434616DC38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200FCC-CCE2-477D-8C4E-4B488D24127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CHỦ ĐỀ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7362D9-E4CD-47F1-B5FA-05C86C050E0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VÀ BỔ SUNG</a:t>
            </a:r>
          </a:p>
        </p:txBody>
      </p:sp>
      <p:pic>
        <p:nvPicPr>
          <p:cNvPr id="1028" name="Picture 4" descr="Từ vựng tiếng Anh cho trẻ chủ đề côn trùng của TomoKid | Honey bee drawing,  Bee images, Bee draw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846">
            <a:off x="8618255" y="-273564"/>
            <a:ext cx="2779747" cy="23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1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9139" y="637143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Yêu</a:t>
            </a:r>
            <a:r>
              <a:rPr kumimoji="0" lang="en-US" sz="6600" b="1" i="1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cầu cần đạt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1145" y="2172274"/>
            <a:ext cx="9252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1. Làm quen với ước lượng theo nhóm chục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1145" y="2991024"/>
            <a:ext cx="9156674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Ôn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tập, củng cố về phân tích số và bảng số từ </a:t>
            </a:r>
            <a:endParaRPr lang="en-US" sz="320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1 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 100 đã học.</a:t>
            </a:r>
            <a:endParaRPr lang="en-US" sz="2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6" descr="cau mon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78" y="21976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Content Placeholder 3" descr="thu mon 1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" y="18255"/>
            <a:ext cx="1579563" cy="1497013"/>
          </a:xfrm>
        </p:spPr>
      </p:pic>
      <p:pic>
        <p:nvPicPr>
          <p:cNvPr id="5" name="Picture 4" descr="thu mo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33" y="2400985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10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8" descr="cau mo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00" y="5051611"/>
            <a:ext cx="13070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5808663" y="4454228"/>
            <a:ext cx="1008995" cy="955971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5" name="Oval 14">
            <a:hlinkClick r:id="" action="ppaction://noaction"/>
          </p:cNvPr>
          <p:cNvSpPr/>
          <p:nvPr/>
        </p:nvSpPr>
        <p:spPr>
          <a:xfrm>
            <a:off x="7529886" y="4442011"/>
            <a:ext cx="1008995" cy="9681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6" name="Oval 15">
            <a:hlinkClick r:id="" action="ppaction://noaction"/>
          </p:cNvPr>
          <p:cNvSpPr/>
          <p:nvPr/>
        </p:nvSpPr>
        <p:spPr>
          <a:xfrm>
            <a:off x="9251109" y="4442011"/>
            <a:ext cx="1051112" cy="9681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3" name="Oval 22">
            <a:hlinkClick r:id="rId8" action="ppaction://hlinksldjump"/>
          </p:cNvPr>
          <p:cNvSpPr/>
          <p:nvPr/>
        </p:nvSpPr>
        <p:spPr>
          <a:xfrm>
            <a:off x="4024290" y="4454229"/>
            <a:ext cx="1002669" cy="955971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rgbClr val="FF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6" name="WordArt 2"/>
          <p:cNvSpPr>
            <a:spLocks noChangeArrowheads="1" noChangeShapeType="1" noTextEdit="1"/>
          </p:cNvSpPr>
          <p:nvPr/>
        </p:nvSpPr>
        <p:spPr bwMode="auto">
          <a:xfrm>
            <a:off x="514024" y="1515268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Sút bóng vào lưới</a:t>
            </a:r>
            <a:endParaRPr lang="en-US" sz="60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2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3" grpId="0" animBg="1"/>
      <p:bldP spid="23" grpId="1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" y="1423851"/>
            <a:ext cx="9313817" cy="4180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4AA9C-3D2E-43A1-894C-4B4055F667CF}"/>
              </a:ext>
            </a:extLst>
          </p:cNvPr>
          <p:cNvSpPr txBox="1"/>
          <p:nvPr/>
        </p:nvSpPr>
        <p:spPr>
          <a:xfrm>
            <a:off x="497118" y="345254"/>
            <a:ext cx="10978598" cy="830997"/>
          </a:xfrm>
          <a:prstGeom prst="rect">
            <a:avLst/>
          </a:prstGeom>
          <a:solidFill>
            <a:srgbClr val="FF6600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 smtClean="0">
                <a:solidFill>
                  <a:prstClr val="black"/>
                </a:solidFill>
                <a:latin typeface="UTM Avo"/>
              </a:rPr>
              <a:t>1. Em ước lượng xem trong hình có khoảng mấy chục viên bi rồi đếm số viên bi trong hình đó (theo mẫu)</a:t>
            </a:r>
            <a:endParaRPr lang="x-none" sz="2400" kern="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805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307</Words>
  <Application>Microsoft Office PowerPoint</Application>
  <PresentationFormat>Widescreen</PresentationFormat>
  <Paragraphs>70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Arial</vt:lpstr>
      <vt:lpstr>Arial Black</vt:lpstr>
      <vt:lpstr>Arial-Rounded</vt:lpstr>
      <vt:lpstr>Calibri</vt:lpstr>
      <vt:lpstr>Calibri Light</vt:lpstr>
      <vt:lpstr>等线</vt:lpstr>
      <vt:lpstr>ITC Avant Garde Std Bk</vt:lpstr>
      <vt:lpstr>黑体</vt:lpstr>
      <vt:lpstr>SimSun</vt:lpstr>
      <vt:lpstr>SimSun</vt:lpstr>
      <vt:lpstr>Times New Roman</vt:lpstr>
      <vt:lpstr>UTM Avo</vt:lpstr>
      <vt:lpstr>字魂17号-萌趣果冻体</vt:lpstr>
      <vt:lpstr>方正卡通简体</vt:lpstr>
      <vt:lpstr>1_Office Theme</vt:lpstr>
      <vt:lpstr>Office Theme</vt:lpstr>
      <vt:lpstr>4_Office 主题</vt:lpstr>
      <vt:lpstr>2_Office 主题​​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Em ước lượng xem trong hình có khoảng mấy chục quả cà chua rồi đếm số cà chua trong hình đó.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Huong xinh</cp:lastModifiedBy>
  <cp:revision>41</cp:revision>
  <dcterms:created xsi:type="dcterms:W3CDTF">2021-02-20T02:56:00Z</dcterms:created>
  <dcterms:modified xsi:type="dcterms:W3CDTF">2021-09-07T13:48:57Z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