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221A-7130-4610-B6C2-E76663F9ACF4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3D88-8F79-43E0-87C0-1C6103C94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/>
              <a:t>viết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3D88-8F79-43E0-87C0-1C6103C948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yPC\Desktop\1037467222546097196.mp4" TargetMode="External"/><Relationship Id="rId1" Type="http://schemas.microsoft.com/office/2007/relationships/media" Target="file:///C:\Users\MyPC\Desktop\1037467222546097196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yPC\Desktop\2.mp4" TargetMode="External"/><Relationship Id="rId1" Type="http://schemas.microsoft.com/office/2007/relationships/media" Target="file:///C:\Users\MyPC\Desktop\2.mp4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61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744681" y="4095026"/>
            <a:ext cx="7815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</a:t>
            </a:r>
            <a:r>
              <a:rPr lang="en-US" altLang="zh-CN" sz="5400" dirty="0">
                <a:solidFill>
                  <a:srgbClr val="FF0000"/>
                </a:solidFill>
                <a:latin typeface="HP001 4 hàng" pitchFamily="34" charset="0"/>
                <a:ea typeface="思源黑体 CN Bold" panose="020B0800000000000000" pitchFamily="34" charset="-122"/>
                <a:cs typeface="Times New Roman" pitchFamily="18" charset="0"/>
              </a:rPr>
              <a:t>A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12327"/>
              </p:ext>
            </p:extLst>
          </p:nvPr>
        </p:nvGraphicFramePr>
        <p:xfrm>
          <a:off x="853201" y="992494"/>
          <a:ext cx="10562496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334531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1299806971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3" y="2716415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45" y="5692663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785" y="2708843"/>
            <a:ext cx="8842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66" y="3357080"/>
            <a:ext cx="11907964" cy="2381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33" y="3484003"/>
            <a:ext cx="12610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g, h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.(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1,5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21" y="4453050"/>
            <a:ext cx="8029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81" y="2444581"/>
            <a:ext cx="1083870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16" y="5046378"/>
            <a:ext cx="9402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 (1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8439AFF1-B94B-4079-9677-1431F8881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636" y="1414142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653C630B-7A2F-4F35-B525-02CB435F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566" y="1414142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6B51569B-D8BB-4250-AF88-D0984D00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500" y="1414142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4187409D-76C2-40CD-BCB3-2538C39D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378" y="1414142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8DBDC7B6-6E33-486F-8766-24100ED6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678" y="1414142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929" y="2684000"/>
            <a:ext cx="1028313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HP001 4 hàng" panose="020B0603050302020204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55370E-1B61-4A04-98AE-0C90F5BF6688}"/>
              </a:ext>
            </a:extLst>
          </p:cNvPr>
          <p:cNvGrpSpPr/>
          <p:nvPr/>
        </p:nvGrpSpPr>
        <p:grpSpPr>
          <a:xfrm>
            <a:off x="1638356" y="1106204"/>
            <a:ext cx="10262361" cy="1069609"/>
            <a:chOff x="1638356" y="1106204"/>
            <a:chExt cx="10262361" cy="106960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B16BC4E-1B02-4979-B32C-078E852375B1}"/>
                </a:ext>
              </a:extLst>
            </p:cNvPr>
            <p:cNvGrpSpPr/>
            <p:nvPr/>
          </p:nvGrpSpPr>
          <p:grpSpPr>
            <a:xfrm>
              <a:off x="2254817" y="1403846"/>
              <a:ext cx="9645900" cy="771967"/>
              <a:chOff x="2216368" y="2678809"/>
              <a:chExt cx="9645900" cy="771967"/>
            </a:xfrm>
          </p:grpSpPr>
          <p:sp>
            <p:nvSpPr>
              <p:cNvPr id="22" name="Rectangle 115">
                <a:extLst>
                  <a:ext uri="{FF2B5EF4-FFF2-40B4-BE49-F238E27FC236}">
                    <a16:creationId xmlns:a16="http://schemas.microsoft.com/office/drawing/2014/main" id="{765911E9-FE67-4B7F-BCFD-92372BF6B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089" y="2678809"/>
                <a:ext cx="871617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vi-VN" altLang="en-US" sz="4400" b="1" dirty="0">
                    <a:solidFill>
                      <a:srgbClr val="990099"/>
                    </a:solidFill>
                    <a:latin typeface="HP001 4 hàng" panose="020B0603050302020204" pitchFamily="34" charset="0"/>
                  </a:rPr>
                  <a:t>wắng Ǉràn wgập sân ǇrưŊg.</a:t>
                </a:r>
                <a:endParaRPr lang="en-US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23" name="Rectangle 115">
                <a:extLst>
                  <a:ext uri="{FF2B5EF4-FFF2-40B4-BE49-F238E27FC236}">
                    <a16:creationId xmlns:a16="http://schemas.microsoft.com/office/drawing/2014/main" id="{4A80FE87-5075-4EB2-8E69-76B69A6E6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368" y="2681335"/>
                <a:ext cx="1506616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4400" b="1" dirty="0" err="1">
                    <a:solidFill>
                      <a:srgbClr val="990099"/>
                    </a:solidFill>
                    <a:latin typeface="HP001 4 hàng" panose="020B0603050302020204" pitchFamily="34" charset="0"/>
                  </a:rPr>
                  <a:t>nh</a:t>
                </a:r>
                <a:endParaRPr lang="en-US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F45018-49CB-4F4D-8F62-966200883492}"/>
                </a:ext>
              </a:extLst>
            </p:cNvPr>
            <p:cNvSpPr txBox="1"/>
            <p:nvPr/>
          </p:nvSpPr>
          <p:spPr>
            <a:xfrm>
              <a:off x="1638356" y="1106204"/>
              <a:ext cx="1046105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rgbClr val="990099"/>
                  </a:solidFill>
                  <a:latin typeface="HP001 5 hàng" panose="020B0603050302020204" pitchFamily="34" charset="0"/>
                </a:rPr>
                <a:t>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0">
            <a:extLst>
              <a:ext uri="{FF2B5EF4-FFF2-40B4-BE49-F238E27FC236}">
                <a16:creationId xmlns:a16="http://schemas.microsoft.com/office/drawing/2014/main" id="{418A617A-8B05-45D7-8B32-D703760A6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26108"/>
              </p:ext>
            </p:extLst>
          </p:nvPr>
        </p:nvGraphicFramePr>
        <p:xfrm>
          <a:off x="1267194" y="2229741"/>
          <a:ext cx="8802080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6D9AF71-0FEB-4D25-9EBA-F465E3C4F438}"/>
              </a:ext>
            </a:extLst>
          </p:cNvPr>
          <p:cNvGrpSpPr/>
          <p:nvPr/>
        </p:nvGrpSpPr>
        <p:grpSpPr>
          <a:xfrm>
            <a:off x="1047212" y="2114445"/>
            <a:ext cx="8847405" cy="1296580"/>
            <a:chOff x="1377297" y="2181487"/>
            <a:chExt cx="8847405" cy="1296580"/>
          </a:xfrm>
        </p:grpSpPr>
        <p:sp>
          <p:nvSpPr>
            <p:cNvPr id="7" name="Rectangle 115">
              <a:extLst>
                <a:ext uri="{FF2B5EF4-FFF2-40B4-BE49-F238E27FC236}">
                  <a16:creationId xmlns:a16="http://schemas.microsoft.com/office/drawing/2014/main" id="{619698EC-F2DD-4350-B85D-149DE58C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090" y="2708626"/>
              <a:ext cx="7078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vi-VN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wắng Ǉràn wgập sân ǇrưŊg.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B841D261-9D44-482D-953E-CF895B9A2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297" y="2181487"/>
              <a:ext cx="1549190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400" b="1" dirty="0">
                  <a:solidFill>
                    <a:srgbClr val="990099"/>
                  </a:solidFill>
                  <a:latin typeface="HP001 5 hàng" panose="020B0603050302020204" pitchFamily="34" charset="0"/>
                </a:rPr>
                <a:t>Á</a:t>
              </a:r>
            </a:p>
          </p:txBody>
        </p:sp>
        <p:sp>
          <p:nvSpPr>
            <p:cNvPr id="9" name="Rectangle 115">
              <a:extLst>
                <a:ext uri="{FF2B5EF4-FFF2-40B4-BE49-F238E27FC236}">
                  <a16:creationId xmlns:a16="http://schemas.microsoft.com/office/drawing/2014/main" id="{F63FAEAD-D023-4D9E-BF20-491796D7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68" y="2701470"/>
              <a:ext cx="150661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44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nh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895195" y="3694485"/>
            <a:ext cx="3326130" cy="30073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2253503" y="3694485"/>
            <a:ext cx="3326130" cy="3007304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7B33B86-A206-41A2-B8F6-B06458FE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22" y="254793"/>
            <a:ext cx="2043858" cy="1802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9" name="Picture 34">
            <a:extLst>
              <a:ext uri="{FF2B5EF4-FFF2-40B4-BE49-F238E27FC236}">
                <a16:creationId xmlns:a16="http://schemas.microsoft.com/office/drawing/2014/main" id="{EE50F718-F156-447B-BFF5-E307B37EB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7160122" y="863191"/>
            <a:ext cx="1215546" cy="123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0FAB5-F880-4B42-8DBF-BB9EEE34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13" y="1113306"/>
            <a:ext cx="5029259" cy="43202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3021496" y="1113305"/>
            <a:ext cx="144156" cy="4320292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3792913" y="692543"/>
            <a:ext cx="4784710" cy="144317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85" y="3197476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-32240" y="-3157"/>
            <a:ext cx="4640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C27BD-9FA9-4601-B13D-876E183549D4}"/>
              </a:ext>
            </a:extLst>
          </p:cNvPr>
          <p:cNvSpPr/>
          <p:nvPr/>
        </p:nvSpPr>
        <p:spPr>
          <a:xfrm>
            <a:off x="4517199" y="369169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CF0276-33F8-4629-985C-949EB5C5A858}"/>
              </a:ext>
            </a:extLst>
          </p:cNvPr>
          <p:cNvSpPr/>
          <p:nvPr/>
        </p:nvSpPr>
        <p:spPr>
          <a:xfrm>
            <a:off x="7201132" y="113235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7584B0-7030-4D4E-90D6-D82A0CBAB0CE}"/>
              </a:ext>
            </a:extLst>
          </p:cNvPr>
          <p:cNvSpPr/>
          <p:nvPr/>
        </p:nvSpPr>
        <p:spPr>
          <a:xfrm>
            <a:off x="5575533" y="329705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181" y="126309"/>
            <a:ext cx="2185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53122" y="5288340"/>
            <a:ext cx="11716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4064939" y="5577977"/>
            <a:ext cx="5229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id="{7F6B04F8-2FCF-4CE4-A249-AF3FD5B18B8D}"/>
              </a:ext>
            </a:extLst>
          </p:cNvPr>
          <p:cNvSpPr/>
          <p:nvPr/>
        </p:nvSpPr>
        <p:spPr>
          <a:xfrm>
            <a:off x="4317349" y="5624605"/>
            <a:ext cx="4512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lang="en-US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1.11111E-6 L -0.02929 0.0125 L -0.05026 0.04861 L -0.06015 0.09815 L -0.06067 0.14676 L -0.04557 0.19537 L -0.01653 0.22639 L 0.00378 0.23264 L 0.03581 0.22222 L 0.06315 0.19421 L 0.0806 0.16019 L 0.09505 0.11366 L 0.10964 0.03611 L 0.11901 -0.03819 L 0.12826 -0.13426 L 0.13985 -0.20671 L 0.15612 -0.28426 L 0.17357 -0.33079 L 0.19688 -0.36481 L 0.22253 -0.375 " pathEditMode="relative" rAng="0" ptsTypes="AAAAAAAAAAAAAAAAAAAA">
                                      <p:cBhvr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7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393 C -0.00026 0.03496 -0.00052 0.07408 -0.00065 0.1132 L -0.00065 0.22199 L -0.00208 0.3676 C -0.00234 0.40787 -0.0026 0.44815 -0.00273 0.48866 L -4.375E-6 0.53056 L 0.00625 0.56135 L 0.01459 0.58496 L 0.02566 0.59977 L 0.03894 0.60718 L 0.06316 0.59838 L 0.08399 0.57385 L 0.09584 0.54167 L 0.10704 0.49607 " pathEditMode="relative" ptsTypes="AAAAAAAAAAAA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6 L 0.02682 -0.01342 L 0.04844 -0.01574 L 0.07057 -0.01273 L 0.09896 -0.0074 L 0.12552 -0.00301 L 0.14766 -0.00833 L 0.16354 -0.01851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282906" y="-110239"/>
            <a:ext cx="5626187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A.</a:t>
            </a:r>
          </a:p>
        </p:txBody>
      </p:sp>
      <p:pic>
        <p:nvPicPr>
          <p:cNvPr id="5" name="103746722254609719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7948" y="907025"/>
            <a:ext cx="6400800" cy="56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58F749-3A1F-4B5E-85CE-FF7E047B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64054"/>
            <a:ext cx="4897872" cy="43202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34">
            <a:extLst>
              <a:ext uri="{FF2B5EF4-FFF2-40B4-BE49-F238E27FC236}">
                <a16:creationId xmlns:a16="http://schemas.microsoft.com/office/drawing/2014/main" id="{F1FC752D-B794-49FE-89A8-946EFE14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8547954" y="2830541"/>
            <a:ext cx="2423683" cy="24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391" y="5656639"/>
            <a:ext cx="10033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8370568" y="3280160"/>
            <a:ext cx="177386" cy="1914140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096009" y="964054"/>
            <a:ext cx="157383" cy="4320291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222" y="142207"/>
            <a:ext cx="2014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542" y="3527040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1375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8586911" y="2528173"/>
            <a:ext cx="2132718" cy="236128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68" y="1822547"/>
            <a:ext cx="3071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651000" y="697227"/>
            <a:ext cx="4897872" cy="20476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3179" y="505326"/>
            <a:ext cx="8689324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27727"/>
              </p:ext>
            </p:extLst>
          </p:nvPr>
        </p:nvGraphicFramePr>
        <p:xfrm>
          <a:off x="1629144" y="584100"/>
          <a:ext cx="8802080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anose="020B0603050302020204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BEC4C8F-722C-4657-A025-23BE1C215523}"/>
              </a:ext>
            </a:extLst>
          </p:cNvPr>
          <p:cNvGrpSpPr/>
          <p:nvPr/>
        </p:nvGrpSpPr>
        <p:grpSpPr>
          <a:xfrm>
            <a:off x="1409162" y="468804"/>
            <a:ext cx="8847405" cy="1296580"/>
            <a:chOff x="1377297" y="2181487"/>
            <a:chExt cx="8847405" cy="1296580"/>
          </a:xfrm>
        </p:grpSpPr>
        <p:sp>
          <p:nvSpPr>
            <p:cNvPr id="6" name="Rectangle 115">
              <a:extLst>
                <a:ext uri="{FF2B5EF4-FFF2-40B4-BE49-F238E27FC236}">
                  <a16:creationId xmlns:a16="http://schemas.microsoft.com/office/drawing/2014/main" id="{F87D27D0-9DDE-4823-837C-DEBAC4EE9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090" y="2708626"/>
              <a:ext cx="7078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vi-VN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wắng Ǉràn wgập sân ǇrưŊg.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" name="Rectangle 115">
              <a:extLst>
                <a:ext uri="{FF2B5EF4-FFF2-40B4-BE49-F238E27FC236}">
                  <a16:creationId xmlns:a16="http://schemas.microsoft.com/office/drawing/2014/main" id="{BAF1A9C5-279E-4876-B053-E96162F2E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297" y="2181487"/>
              <a:ext cx="1549190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400" b="1" dirty="0">
                  <a:solidFill>
                    <a:srgbClr val="990099"/>
                  </a:solidFill>
                  <a:latin typeface="HP001 5 hàng" panose="020B0603050302020204" pitchFamily="34" charset="0"/>
                </a:rPr>
                <a:t>Á</a:t>
              </a:r>
            </a:p>
          </p:txBody>
        </p:sp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DC831853-7763-4F82-A925-037CD6BF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68" y="2701470"/>
              <a:ext cx="150661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44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nh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958352" y="3378681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84779" y="2993885"/>
            <a:ext cx="4545106" cy="1757031"/>
            <a:chOff x="3754849" y="1730426"/>
            <a:chExt cx="4545106" cy="1757031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649" y="1947221"/>
              <a:ext cx="317350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tràn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ngập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801" y="2515808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370" y="3664173"/>
            <a:ext cx="6920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nhiều, đến mức như bao phủ, che lấp hết cả bề mặt</a:t>
            </a:r>
            <a:r>
              <a:rPr lang="en-US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68190"/>
              </p:ext>
            </p:extLst>
          </p:nvPr>
        </p:nvGraphicFramePr>
        <p:xfrm>
          <a:off x="1629144" y="286641"/>
          <a:ext cx="8802080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BEC4C8F-722C-4657-A025-23BE1C215523}"/>
              </a:ext>
            </a:extLst>
          </p:cNvPr>
          <p:cNvGrpSpPr/>
          <p:nvPr/>
        </p:nvGrpSpPr>
        <p:grpSpPr>
          <a:xfrm>
            <a:off x="1409162" y="171345"/>
            <a:ext cx="8847405" cy="1296580"/>
            <a:chOff x="1377297" y="2181487"/>
            <a:chExt cx="8847405" cy="1296580"/>
          </a:xfrm>
        </p:grpSpPr>
        <p:sp>
          <p:nvSpPr>
            <p:cNvPr id="6" name="Rectangle 115">
              <a:extLst>
                <a:ext uri="{FF2B5EF4-FFF2-40B4-BE49-F238E27FC236}">
                  <a16:creationId xmlns:a16="http://schemas.microsoft.com/office/drawing/2014/main" id="{F87D27D0-9DDE-4823-837C-DEBAC4EE9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090" y="2708626"/>
              <a:ext cx="7078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vi-VN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wắng Ǉràn wgập sân ǇrưŊg.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" name="Rectangle 115">
              <a:extLst>
                <a:ext uri="{FF2B5EF4-FFF2-40B4-BE49-F238E27FC236}">
                  <a16:creationId xmlns:a16="http://schemas.microsoft.com/office/drawing/2014/main" id="{BAF1A9C5-279E-4876-B053-E96162F2E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297" y="2181487"/>
              <a:ext cx="1549190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400" b="1" dirty="0">
                  <a:solidFill>
                    <a:srgbClr val="990099"/>
                  </a:solidFill>
                  <a:latin typeface="HP001 5 hàng" panose="020B0603050302020204" pitchFamily="34" charset="0"/>
                </a:rPr>
                <a:t>Á</a:t>
              </a:r>
            </a:p>
          </p:txBody>
        </p:sp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DC831853-7763-4F82-A925-037CD6BF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68" y="2701470"/>
              <a:ext cx="150661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44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nh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00" y="4502617"/>
            <a:ext cx="3412487" cy="2088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11" y="4534741"/>
            <a:ext cx="3412487" cy="2056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97" y="1772287"/>
            <a:ext cx="4081294" cy="2598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1" b="10537"/>
          <a:stretch/>
        </p:blipFill>
        <p:spPr>
          <a:xfrm>
            <a:off x="1145635" y="1772287"/>
            <a:ext cx="4064640" cy="25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400</Words>
  <Application>Microsoft Office PowerPoint</Application>
  <PresentationFormat>Widescreen</PresentationFormat>
  <Paragraphs>59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111</cp:revision>
  <dcterms:created xsi:type="dcterms:W3CDTF">2021-05-29T04:52:35Z</dcterms:created>
  <dcterms:modified xsi:type="dcterms:W3CDTF">2021-09-06T13:54:50Z</dcterms:modified>
</cp:coreProperties>
</file>