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4" r:id="rId2"/>
    <p:sldId id="256" r:id="rId3"/>
    <p:sldId id="275" r:id="rId4"/>
    <p:sldId id="279" r:id="rId5"/>
    <p:sldId id="271" r:id="rId6"/>
    <p:sldId id="272" r:id="rId7"/>
    <p:sldId id="273" r:id="rId8"/>
    <p:sldId id="277" r:id="rId9"/>
    <p:sldId id="258" r:id="rId10"/>
    <p:sldId id="259" r:id="rId11"/>
    <p:sldId id="260" r:id="rId12"/>
    <p:sldId id="262" r:id="rId13"/>
    <p:sldId id="268" r:id="rId14"/>
    <p:sldId id="261" r:id="rId15"/>
    <p:sldId id="264" r:id="rId16"/>
    <p:sldId id="265" r:id="rId17"/>
    <p:sldId id="278" r:id="rId18"/>
    <p:sldId id="270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336" autoAdjust="0"/>
  </p:normalViewPr>
  <p:slideViewPr>
    <p:cSldViewPr snapToGrid="0">
      <p:cViewPr varScale="1">
        <p:scale>
          <a:sx n="60" d="100"/>
          <a:sy n="60" d="100"/>
        </p:scale>
        <p:origin x="10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17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35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9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GV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chia </a:t>
            </a:r>
            <a:r>
              <a:rPr lang="en-US" dirty="0" err="1"/>
              <a:t>sẻ</a:t>
            </a:r>
            <a:r>
              <a:rPr lang="en-US" dirty="0"/>
              <a:t>, </a:t>
            </a:r>
            <a:r>
              <a:rPr lang="en-US" dirty="0" err="1"/>
              <a:t>trao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/>
              <a:t>nhau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.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4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9933221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pPr/>
              <a:t>3/9/2022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48FE19-25B8-45E3-8B75-347E763EDCBD}"/>
              </a:ext>
            </a:extLst>
          </p:cNvPr>
          <p:cNvSpPr/>
          <p:nvPr/>
        </p:nvSpPr>
        <p:spPr>
          <a:xfrm>
            <a:off x="1071368" y="2593371"/>
            <a:ext cx="96064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mừng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đến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với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Việt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-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218182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2B041F0-44C4-4824-8811-D7034785C5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71121" y="1708776"/>
            <a:ext cx="4657027" cy="4251945"/>
          </a:xfrm>
          <a:prstGeom prst="rect">
            <a:avLst/>
          </a:prstGeom>
        </p:spPr>
      </p:pic>
      <p:sp>
        <p:nvSpPr>
          <p:cNvPr id="22" name="Freeform 24">
            <a:extLst>
              <a:ext uri="{FF2B5EF4-FFF2-40B4-BE49-F238E27FC236}">
                <a16:creationId xmlns:a16="http://schemas.microsoft.com/office/drawing/2014/main" id="{B2706376-EB13-4EFB-AA16-715D01586182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779846" y="3428641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A99991-690C-4839-A3D1-AD7DD370E35D}"/>
              </a:ext>
            </a:extLst>
          </p:cNvPr>
          <p:cNvGrpSpPr/>
          <p:nvPr/>
        </p:nvGrpSpPr>
        <p:grpSpPr>
          <a:xfrm>
            <a:off x="6742695" y="1844061"/>
            <a:ext cx="4527560" cy="3603838"/>
            <a:chOff x="6742695" y="1844061"/>
            <a:chExt cx="4527560" cy="4066480"/>
          </a:xfrm>
        </p:grpSpPr>
        <p:grpSp>
          <p:nvGrpSpPr>
            <p:cNvPr id="26" name="Group 7">
              <a:extLst>
                <a:ext uri="{FF2B5EF4-FFF2-40B4-BE49-F238E27FC236}">
                  <a16:creationId xmlns:a16="http://schemas.microsoft.com/office/drawing/2014/main" id="{D9DA2889-113F-4EC4-BFD8-703023CB8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26411C8-E79E-4154-ACC6-0B44F932C0C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AA3741F-81AE-4DFD-A7FE-039FE6E101F6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75E17D-8463-42D0-885A-938EDBC0935D}"/>
                </a:ext>
              </a:extLst>
            </p:cNvPr>
            <p:cNvSpPr txBox="1"/>
            <p:nvPr/>
          </p:nvSpPr>
          <p:spPr>
            <a:xfrm>
              <a:off x="6962271" y="2183598"/>
              <a:ext cx="4088407" cy="3438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1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vẽ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gia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đình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cùng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nhau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quê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Mọi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người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vừa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xuống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xe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phía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chiếc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cầu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bắc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qua con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kênh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nhỏ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  <a:endPara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8A4C623A-12CB-4516-AC23-9D25F0FEEF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24">
            <a:extLst>
              <a:ext uri="{FF2B5EF4-FFF2-40B4-BE49-F238E27FC236}">
                <a16:creationId xmlns:a16="http://schemas.microsoft.com/office/drawing/2014/main" id="{336C5C16-9792-4096-83B7-2CDE8CF8CBA5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779846" y="3428641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CD9D72E-32E7-491D-8CCC-FF9814281DA9}"/>
              </a:ext>
            </a:extLst>
          </p:cNvPr>
          <p:cNvGrpSpPr/>
          <p:nvPr/>
        </p:nvGrpSpPr>
        <p:grpSpPr>
          <a:xfrm>
            <a:off x="6742695" y="2112105"/>
            <a:ext cx="4527560" cy="3526836"/>
            <a:chOff x="6742695" y="1844061"/>
            <a:chExt cx="4527560" cy="4066480"/>
          </a:xfrm>
        </p:grpSpPr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E5C2223F-943F-4D9C-B559-5AF58A45A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0"/>
              <a:chOff x="457200" y="1239996"/>
              <a:chExt cx="2177144" cy="28048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13E6A10-E778-4DF4-80A9-FD70511FBC97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D0FB712-EC4D-4C43-B48F-0ECEDC37CC1D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1C87526-1A5C-4DD8-A465-53773CE961D3}"/>
                </a:ext>
              </a:extLst>
            </p:cNvPr>
            <p:cNvSpPr txBox="1"/>
            <p:nvPr/>
          </p:nvSpPr>
          <p:spPr>
            <a:xfrm>
              <a:off x="6917444" y="2153303"/>
              <a:ext cx="4088407" cy="3513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2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vẽ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cảnh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bãi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biển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Mọi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người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cùng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nhau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xây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lâu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đài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cát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thả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diều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tắm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biển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 Xa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xa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một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người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nằm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tắm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nắng</a:t>
              </a:r>
              <a:r>
                <a:rPr lang="fr-FR" sz="32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 </a:t>
              </a:r>
              <a:endPara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77B2FB9-D478-4B62-9FEE-35056A5986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00588" y="1844061"/>
            <a:ext cx="4527560" cy="42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24">
            <a:extLst>
              <a:ext uri="{FF2B5EF4-FFF2-40B4-BE49-F238E27FC236}">
                <a16:creationId xmlns:a16="http://schemas.microsoft.com/office/drawing/2014/main" id="{31F773B6-B6E2-45D8-AF6F-C8AC2625E6DF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6460924" y="3137693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E9AEDA-FBC8-49A4-901A-9BDA4A3F6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5" y="-14893"/>
            <a:ext cx="1112737" cy="16465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152C0-979E-44F4-8B71-5B124D84DDF2}"/>
              </a:ext>
            </a:extLst>
          </p:cNvPr>
          <p:cNvGrpSpPr/>
          <p:nvPr/>
        </p:nvGrpSpPr>
        <p:grpSpPr>
          <a:xfrm>
            <a:off x="7318210" y="2037709"/>
            <a:ext cx="4527560" cy="3404884"/>
            <a:chOff x="6742695" y="1844061"/>
            <a:chExt cx="4527560" cy="4066481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6C9A16A2-5D75-4821-BE14-C84341C69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42695" y="1844061"/>
              <a:ext cx="4527560" cy="4066481"/>
              <a:chOff x="457200" y="1239996"/>
              <a:chExt cx="2177144" cy="2804887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5E9B012-F201-49F2-A472-754A636ADEC2}"/>
                  </a:ext>
                </a:extLst>
              </p:cNvPr>
              <p:cNvSpPr/>
              <p:nvPr/>
            </p:nvSpPr>
            <p:spPr>
              <a:xfrm>
                <a:off x="457200" y="1239996"/>
                <a:ext cx="2177144" cy="2804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0E62170-C21B-4C4E-BF14-7C7F3CBA8C67}"/>
                  </a:ext>
                </a:extLst>
              </p:cNvPr>
              <p:cNvSpPr/>
              <p:nvPr/>
            </p:nvSpPr>
            <p:spPr>
              <a:xfrm>
                <a:off x="536316" y="1293865"/>
                <a:ext cx="2018913" cy="2694698"/>
              </a:xfrm>
              <a:prstGeom prst="rect">
                <a:avLst/>
              </a:prstGeom>
              <a:noFill/>
              <a:ln w="19050">
                <a:solidFill>
                  <a:schemeClr val="accent2">
                    <a:lumMod val="60000"/>
                    <a:lumOff val="40000"/>
                  </a:schemeClr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8CCD75-F858-44AE-8F2A-FECE2CABFAA8}"/>
                </a:ext>
              </a:extLst>
            </p:cNvPr>
            <p:cNvSpPr txBox="1"/>
            <p:nvPr/>
          </p:nvSpPr>
          <p:spPr>
            <a:xfrm>
              <a:off x="6962271" y="2056706"/>
              <a:ext cx="4088407" cy="36390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3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trai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đá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Trông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hăng</a:t>
              </a:r>
              <a:r>
                <a:rPr lang="fr-FR" sz="3200" b="1" dirty="0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effectLst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fr-FR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fr-FR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dẫn</a:t>
              </a:r>
              <a:r>
                <a:rPr lang="fr-FR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fr-FR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fr-FR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lang="fr-FR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fr-FR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fr-FR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đối</a:t>
              </a:r>
              <a:r>
                <a:rPr lang="fr-FR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fr-FR" sz="3200" b="1" dirty="0" err="1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thủ</a:t>
              </a:r>
              <a:r>
                <a:rPr lang="fr-FR" sz="3200" b="1" dirty="0">
                  <a:solidFill>
                    <a:srgbClr val="00206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3C5C7A1-1551-4AB9-96AC-E10A37FE33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121185" y="2193930"/>
            <a:ext cx="6498347" cy="30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2E45C1D-09DD-41A4-8E4B-1CC24495405F}"/>
              </a:ext>
            </a:extLst>
          </p:cNvPr>
          <p:cNvSpPr txBox="1"/>
          <p:nvPr/>
        </p:nvSpPr>
        <p:spPr>
          <a:xfrm>
            <a:off x="393227" y="3429000"/>
            <a:ext cx="42719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5383730" y="4291543"/>
            <a:ext cx="5792914" cy="2011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8530354" y="899216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4665189" y="866948"/>
            <a:ext cx="3539582" cy="32316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761A16-549E-4D13-BDF1-EE8AF87221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91308" y="602858"/>
            <a:ext cx="2685450" cy="211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9F5CF4-7FA0-41EE-8E7B-9B48989AB990}"/>
              </a:ext>
            </a:extLst>
          </p:cNvPr>
          <p:cNvSpPr txBox="1"/>
          <p:nvPr/>
        </p:nvSpPr>
        <p:spPr>
          <a:xfrm>
            <a:off x="1327150" y="1366897"/>
            <a:ext cx="9537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E092C-8BA0-4C48-91FA-A46A1671E281}"/>
              </a:ext>
            </a:extLst>
          </p:cNvPr>
          <p:cNvSpPr txBox="1"/>
          <p:nvPr/>
        </p:nvSpPr>
        <p:spPr>
          <a:xfrm>
            <a:off x="607303" y="662778"/>
            <a:ext cx="9537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B8C03-C9B6-4076-9C0D-FAD316222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13" y="3134348"/>
            <a:ext cx="59626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12CA4C9-49D0-4ABA-9647-0DABE0464B19}"/>
              </a:ext>
            </a:extLst>
          </p:cNvPr>
          <p:cNvSpPr txBox="1"/>
          <p:nvPr/>
        </p:nvSpPr>
        <p:spPr>
          <a:xfrm>
            <a:off x="454521" y="394853"/>
            <a:ext cx="10797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1B095-F996-40C7-AF7C-D1A7FB6DE7D4}"/>
              </a:ext>
            </a:extLst>
          </p:cNvPr>
          <p:cNvSpPr txBox="1"/>
          <p:nvPr/>
        </p:nvSpPr>
        <p:spPr>
          <a:xfrm>
            <a:off x="163830" y="991553"/>
            <a:ext cx="11864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</a:p>
          <a:p>
            <a:pPr marL="914400" lvl="1" indent="-457200"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reeform 24">
            <a:extLst>
              <a:ext uri="{FF2B5EF4-FFF2-40B4-BE49-F238E27FC236}">
                <a16:creationId xmlns:a16="http://schemas.microsoft.com/office/drawing/2014/main" id="{A61A775B-F173-4B12-8722-FB76EC16EEF0}"/>
              </a:ext>
            </a:extLst>
          </p:cNvPr>
          <p:cNvSpPr>
            <a:spLocks noEditPoints="1"/>
          </p:cNvSpPr>
          <p:nvPr/>
        </p:nvSpPr>
        <p:spPr bwMode="auto">
          <a:xfrm rot="16200000">
            <a:off x="5829611" y="3435846"/>
            <a:ext cx="311151" cy="893764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DC1EC8-2E2F-4996-AB67-134003AFDA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00" l="0" r="89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9" t="9125" r="6220" b="21100"/>
          <a:stretch/>
        </p:blipFill>
        <p:spPr>
          <a:xfrm>
            <a:off x="6583680" y="2573137"/>
            <a:ext cx="4686300" cy="25932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B99A8C-649E-46E9-B37A-AC5663301BA2}"/>
              </a:ext>
            </a:extLst>
          </p:cNvPr>
          <p:cNvSpPr txBox="1"/>
          <p:nvPr/>
        </p:nvSpPr>
        <p:spPr>
          <a:xfrm>
            <a:off x="99060" y="4491063"/>
            <a:ext cx="1209294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2B9734-1DFE-4596-9329-F71795E9BD4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2432986" y="2822018"/>
            <a:ext cx="1816768" cy="212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5E8D48-3343-4022-B084-8CEE61C4A3E6}"/>
              </a:ext>
            </a:extLst>
          </p:cNvPr>
          <p:cNvGrpSpPr/>
          <p:nvPr/>
        </p:nvGrpSpPr>
        <p:grpSpPr>
          <a:xfrm>
            <a:off x="1249190" y="1458513"/>
            <a:ext cx="9944100" cy="1175659"/>
            <a:chOff x="1249190" y="1458513"/>
            <a:chExt cx="9944100" cy="1175659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5D128685-5AC5-4F6A-BFDE-98194CDDCE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49190" y="1458513"/>
              <a:ext cx="9944100" cy="1175659"/>
            </a:xfrm>
            <a:prstGeom prst="roundRect">
              <a:avLst>
                <a:gd name="adj" fmla="val 41152"/>
              </a:avLst>
            </a:prstGeom>
            <a:noFill/>
            <a:ln w="38100">
              <a:prstDash val="lgDashDot"/>
              <a:headEnd/>
              <a:tailEnd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eaLnBrk="1" hangingPunct="1"/>
              <a:endParaRPr lang="vi-VN" sz="2667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6249FF-40ED-4813-9521-BA7C63C23B84}"/>
                </a:ext>
              </a:extLst>
            </p:cNvPr>
            <p:cNvSpPr/>
            <p:nvPr/>
          </p:nvSpPr>
          <p:spPr>
            <a:xfrm>
              <a:off x="2026468" y="1723176"/>
              <a:ext cx="86363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2 - 3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1547306" y="2834066"/>
            <a:ext cx="1005113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AD2BD6-C88F-4263-B3DD-BF6DB62FB29D}"/>
              </a:ext>
            </a:extLst>
          </p:cNvPr>
          <p:cNvSpPr txBox="1"/>
          <p:nvPr/>
        </p:nvSpPr>
        <p:spPr>
          <a:xfrm>
            <a:off x="2941342" y="5040770"/>
            <a:ext cx="63093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1" y="0"/>
            <a:ext cx="12172315" cy="6858000"/>
            <a:chOff x="19811" y="0"/>
            <a:chExt cx="121723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1" y="0"/>
              <a:ext cx="12172188" cy="68336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11" y="5273039"/>
              <a:ext cx="2671572" cy="15849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59" y="0"/>
              <a:ext cx="1737359" cy="12557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5443" y="4349495"/>
              <a:ext cx="3686555" cy="25085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23092" y="0"/>
              <a:ext cx="1031748" cy="8610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40440" y="3945635"/>
              <a:ext cx="1031748" cy="8610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975" y="309372"/>
              <a:ext cx="8787384" cy="58506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511425" y="861060"/>
            <a:ext cx="7666483" cy="2013372"/>
          </a:xfrm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80"/>
              </a:spcBef>
              <a:tabLst>
                <a:tab pos="954405" algn="l"/>
                <a:tab pos="5721985" algn="l"/>
              </a:tabLst>
            </a:pPr>
            <a:r>
              <a:rPr sz="3200" b="1" spc="345" dirty="0">
                <a:latin typeface="HP001 4 hàng" panose="020B0603050302020204" pitchFamily="34" charset="0"/>
                <a:cs typeface="Times New Roman"/>
              </a:rPr>
              <a:t>T</a:t>
            </a:r>
            <a:r>
              <a:rPr sz="3200" b="1" spc="-35" dirty="0">
                <a:latin typeface="HP001 4 hàng" panose="020B0603050302020204" pitchFamily="34" charset="0"/>
                <a:cs typeface="Times New Roman"/>
              </a:rPr>
              <a:t>hứ</a:t>
            </a:r>
            <a:r>
              <a:rPr sz="3200" b="1">
                <a:latin typeface="HP001 4 hàng" panose="020B0603050302020204" pitchFamily="34" charset="0"/>
                <a:cs typeface="Times New Roman"/>
              </a:rPr>
              <a:t>	</a:t>
            </a:r>
            <a:r>
              <a:rPr lang="en-US" sz="3200" b="1" spc="-100">
                <a:latin typeface="HP001 4 hàng" panose="020B0603050302020204" pitchFamily="34" charset="0"/>
                <a:cs typeface="Arial"/>
              </a:rPr>
              <a:t>ba </a:t>
            </a:r>
            <a:r>
              <a:rPr sz="3200" b="1" spc="-195">
                <a:latin typeface="HP001 4 hàng" panose="020B0603050302020204" pitchFamily="34" charset="0"/>
                <a:cs typeface="Arial"/>
              </a:rPr>
              <a:t>ngà</a:t>
            </a:r>
            <a:r>
              <a:rPr sz="3200" b="1" spc="-175">
                <a:latin typeface="HP001 4 hàng" panose="020B0603050302020204" pitchFamily="34" charset="0"/>
                <a:cs typeface="Arial"/>
              </a:rPr>
              <a:t>y</a:t>
            </a:r>
            <a:r>
              <a:rPr sz="3200" b="1" spc="395">
                <a:latin typeface="HP001 4 hàng" panose="020B0603050302020204" pitchFamily="34" charset="0"/>
                <a:cs typeface="Arial"/>
              </a:rPr>
              <a:t> </a:t>
            </a:r>
            <a:r>
              <a:rPr lang="en-US" sz="3200" b="1" spc="204">
                <a:latin typeface="HP001 4 hàng" panose="020B0603050302020204" pitchFamily="34" charset="0"/>
                <a:cs typeface="Arial"/>
              </a:rPr>
              <a:t>6</a:t>
            </a:r>
            <a:r>
              <a:rPr sz="3200" b="1" spc="400">
                <a:latin typeface="HP001 4 hàng" panose="020B0603050302020204" pitchFamily="34" charset="0"/>
                <a:cs typeface="Arial"/>
              </a:rPr>
              <a:t> </a:t>
            </a:r>
            <a:r>
              <a:rPr sz="3200" b="1" spc="-150" dirty="0">
                <a:latin typeface="HP001 4 hàng" panose="020B0603050302020204" pitchFamily="34" charset="0"/>
                <a:cs typeface="Arial"/>
              </a:rPr>
              <a:t>tháng</a:t>
            </a:r>
            <a:r>
              <a:rPr sz="3200" b="1" spc="370" dirty="0">
                <a:latin typeface="HP001 4 hàng" panose="020B0603050302020204" pitchFamily="34" charset="0"/>
                <a:cs typeface="Arial"/>
              </a:rPr>
              <a:t> </a:t>
            </a:r>
            <a:r>
              <a:rPr sz="3200" b="1" spc="204">
                <a:latin typeface="HP001 4 hàng" panose="020B0603050302020204" pitchFamily="34" charset="0"/>
                <a:cs typeface="Arial"/>
              </a:rPr>
              <a:t>9</a:t>
            </a:r>
            <a:r>
              <a:rPr sz="3200" b="1" spc="400">
                <a:latin typeface="HP001 4 hàng" panose="020B0603050302020204" pitchFamily="34" charset="0"/>
                <a:cs typeface="Arial"/>
              </a:rPr>
              <a:t> </a:t>
            </a:r>
            <a:r>
              <a:rPr sz="3200" b="1" spc="250">
                <a:latin typeface="HP001 4 hàng" panose="020B0603050302020204" pitchFamily="34" charset="0"/>
                <a:cs typeface="Times New Roman"/>
              </a:rPr>
              <a:t>năm</a:t>
            </a:r>
            <a:r>
              <a:rPr lang="en-US" sz="3200" b="1" spc="250">
                <a:latin typeface="HP001 4 hàng" panose="020B0603050302020204" pitchFamily="34" charset="0"/>
                <a:cs typeface="Times New Roman"/>
              </a:rPr>
              <a:t> </a:t>
            </a:r>
            <a:r>
              <a:rPr sz="3200" b="1" spc="95">
                <a:latin typeface="HP001 4 hàng" panose="020B0603050302020204" pitchFamily="34" charset="0"/>
                <a:cs typeface="Arial"/>
              </a:rPr>
              <a:t>202</a:t>
            </a:r>
            <a:r>
              <a:rPr lang="en-US" sz="3200" b="1" spc="95">
                <a:latin typeface="HP001 4 hàng" panose="020B0603050302020204" pitchFamily="34" charset="0"/>
                <a:cs typeface="Arial"/>
              </a:rPr>
              <a:t>2</a:t>
            </a:r>
            <a:endParaRPr sz="3200">
              <a:latin typeface="HP001 4 hàng" panose="020B0603050302020204" pitchFamily="34" charset="0"/>
              <a:cs typeface="Arial"/>
            </a:endParaRPr>
          </a:p>
          <a:p>
            <a:pPr marR="772160" algn="ctr">
              <a:lnSpc>
                <a:spcPct val="100000"/>
              </a:lnSpc>
              <a:spcBef>
                <a:spcPts val="1280"/>
              </a:spcBef>
            </a:pPr>
            <a:r>
              <a:rPr lang="en-US" sz="3200" b="1" spc="-195">
                <a:latin typeface="HP001 4 hàng" panose="020B0603050302020204" pitchFamily="34" charset="0"/>
                <a:cs typeface="Times New Roman"/>
              </a:rPr>
              <a:t>Tiếng Việt</a:t>
            </a:r>
            <a:endParaRPr lang="en-US" sz="3200">
              <a:latin typeface="HP001 4 hàng" panose="020B0603050302020204" pitchFamily="34" charset="0"/>
              <a:cs typeface="Times New Roman"/>
            </a:endParaRPr>
          </a:p>
          <a:p>
            <a:pPr marL="573405">
              <a:lnSpc>
                <a:spcPct val="100000"/>
              </a:lnSpc>
              <a:spcBef>
                <a:spcPts val="1465"/>
              </a:spcBef>
              <a:tabLst>
                <a:tab pos="2523490" algn="l"/>
                <a:tab pos="4173854" algn="l"/>
              </a:tabLst>
            </a:pPr>
            <a:r>
              <a:rPr lang="en-US" sz="3200" b="1" spc="-60">
                <a:latin typeface="HP001 4 hàng" panose="020B0603050302020204" pitchFamily="34" charset="0"/>
                <a:cs typeface="Arial"/>
              </a:rPr>
              <a:t>  Nói và nghe: Những ngày hè của em</a:t>
            </a:r>
            <a:endParaRPr sz="3200">
              <a:latin typeface="HP001 4 hàng" panose="020B0603050302020204" pitchFamily="34" charset="0"/>
              <a:cs typeface="Arial"/>
            </a:endParaRPr>
          </a:p>
        </p:txBody>
      </p:sp>
      <p:sp>
        <p:nvSpPr>
          <p:cNvPr id="12" name="object 10"/>
          <p:cNvSpPr txBox="1"/>
          <p:nvPr/>
        </p:nvSpPr>
        <p:spPr>
          <a:xfrm>
            <a:off x="1629917" y="2874432"/>
            <a:ext cx="7666483" cy="669414"/>
          </a:xfrm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80"/>
              </a:spcBef>
              <a:tabLst>
                <a:tab pos="954405" algn="l"/>
                <a:tab pos="5721985" algn="l"/>
              </a:tabLst>
            </a:pPr>
            <a:r>
              <a:rPr lang="en-US" sz="3200" b="1" spc="345">
                <a:latin typeface="HP001 4 hàng" panose="020B0603050302020204" pitchFamily="34" charset="0"/>
                <a:cs typeface="Times New Roman"/>
              </a:rPr>
              <a:t>Bài 2:</a:t>
            </a:r>
            <a:endParaRPr sz="3200">
              <a:latin typeface="HP001 4 hàng" panose="020B06030503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786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249190" y="1146875"/>
            <a:ext cx="9944100" cy="4293030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5" y="41277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4780" y="1704814"/>
            <a:ext cx="87410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5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935514" y="797633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HĐ TIẾP NỐI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C0B3FC-48D6-49CF-9C39-F008ED7863D8}"/>
              </a:ext>
            </a:extLst>
          </p:cNvPr>
          <p:cNvSpPr txBox="1"/>
          <p:nvPr/>
        </p:nvSpPr>
        <p:spPr>
          <a:xfrm>
            <a:off x="922421" y="2410158"/>
            <a:ext cx="11008155" cy="2207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bè.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Kể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19.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zh-CN" altLang="en-US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1899367" y="3902376"/>
            <a:ext cx="9336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NHỮNG NGÀY HÈ CỦA EM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6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24A415B7-8E27-43F0-B850-5E38EA7BEF6F}"/>
              </a:ext>
            </a:extLst>
          </p:cNvPr>
          <p:cNvGrpSpPr/>
          <p:nvPr/>
        </p:nvGrpSpPr>
        <p:grpSpPr>
          <a:xfrm>
            <a:off x="3089429" y="1012055"/>
            <a:ext cx="6329209" cy="4013418"/>
            <a:chOff x="6433809" y="1950733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3809" y="1950733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id="{DC024B77-AFE1-4D22-A659-C6F28B8CB800}"/>
                </a:ext>
              </a:extLst>
            </p:cNvPr>
            <p:cNvSpPr txBox="1"/>
            <p:nvPr/>
          </p:nvSpPr>
          <p:spPr>
            <a:xfrm>
              <a:off x="6954843" y="3085716"/>
              <a:ext cx="2670199" cy="77886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Khởi</a:t>
              </a: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động</a:t>
              </a:r>
              <a:endPara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09644357847949093">
            <a:hlinkClick r:id="" action="ppaction://media"/>
            <a:extLst>
              <a:ext uri="{FF2B5EF4-FFF2-40B4-BE49-F238E27FC236}">
                <a16:creationId xmlns:a16="http://schemas.microsoft.com/office/drawing/2014/main" id="{3DCB5B51-3634-401C-A2A8-58E7A282B4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5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1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75494-4361-455B-852C-519F602339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58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5DF74-40D9-438B-8479-619209C0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DB87C4-F0A0-4353-AE2E-3AF94EB87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7776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2D252C-478C-47C2-A488-CC6A2CCD1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83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685" y="-128336"/>
            <a:ext cx="12172315" cy="6858000"/>
            <a:chOff x="19811" y="0"/>
            <a:chExt cx="1217231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1" y="0"/>
              <a:ext cx="12172188" cy="68336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11" y="5273039"/>
              <a:ext cx="2671572" cy="15849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7159" y="0"/>
              <a:ext cx="1737359" cy="12557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05443" y="4349495"/>
              <a:ext cx="3686555" cy="250850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23092" y="0"/>
              <a:ext cx="1031748" cy="8610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40440" y="3945635"/>
              <a:ext cx="1031748" cy="8610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50975" y="309372"/>
              <a:ext cx="8787384" cy="585063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631346" y="777834"/>
            <a:ext cx="7666483" cy="2013372"/>
          </a:xfrm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80"/>
              </a:spcBef>
              <a:tabLst>
                <a:tab pos="954405" algn="l"/>
                <a:tab pos="5721985" algn="l"/>
              </a:tabLst>
            </a:pPr>
            <a:r>
              <a:rPr sz="3200" b="1" spc="345" dirty="0">
                <a:latin typeface="HP001 4 hàng" panose="020B0603050302020204" pitchFamily="34" charset="0"/>
                <a:cs typeface="Times New Roman"/>
              </a:rPr>
              <a:t>T</a:t>
            </a:r>
            <a:r>
              <a:rPr sz="3200" b="1" spc="-35" dirty="0">
                <a:latin typeface="HP001 4 hàng" panose="020B0603050302020204" pitchFamily="34" charset="0"/>
                <a:cs typeface="Times New Roman"/>
              </a:rPr>
              <a:t>hứ</a:t>
            </a:r>
            <a:r>
              <a:rPr sz="3200" b="1" dirty="0">
                <a:latin typeface="HP001 4 hàng" panose="020B0603050302020204" pitchFamily="34" charset="0"/>
                <a:cs typeface="Times New Roman"/>
              </a:rPr>
              <a:t>	</a:t>
            </a:r>
            <a:r>
              <a:rPr lang="en-US" sz="3200" b="1" spc="-100" dirty="0" err="1">
                <a:latin typeface="HP001 4 hàng" panose="020B0603050302020204" pitchFamily="34" charset="0"/>
                <a:cs typeface="Arial"/>
              </a:rPr>
              <a:t>ba</a:t>
            </a:r>
            <a:r>
              <a:rPr lang="en-US" sz="3200" b="1" spc="-100" dirty="0">
                <a:latin typeface="HP001 4 hàng" panose="020B0603050302020204" pitchFamily="34" charset="0"/>
                <a:cs typeface="Arial"/>
              </a:rPr>
              <a:t> </a:t>
            </a:r>
            <a:r>
              <a:rPr sz="3200" b="1" spc="-195" err="1">
                <a:latin typeface="HP001 4 hàng" panose="020B0603050302020204" pitchFamily="34" charset="0"/>
                <a:cs typeface="Arial"/>
              </a:rPr>
              <a:t>ngà</a:t>
            </a:r>
            <a:r>
              <a:rPr sz="3200" b="1" spc="-175" err="1">
                <a:latin typeface="HP001 4 hàng" panose="020B0603050302020204" pitchFamily="34" charset="0"/>
                <a:cs typeface="Arial"/>
              </a:rPr>
              <a:t>y</a:t>
            </a:r>
            <a:r>
              <a:rPr sz="3200" b="1" spc="395">
                <a:latin typeface="HP001 4 hàng" panose="020B0603050302020204" pitchFamily="34" charset="0"/>
                <a:cs typeface="Arial"/>
              </a:rPr>
              <a:t> </a:t>
            </a:r>
            <a:r>
              <a:rPr lang="en-US" sz="3200" b="1" spc="204" dirty="0">
                <a:latin typeface="HP001 4 hàng" panose="020B0603050302020204" pitchFamily="34" charset="0"/>
                <a:cs typeface="Arial"/>
              </a:rPr>
              <a:t>6</a:t>
            </a:r>
            <a:r>
              <a:rPr sz="3200" b="1" spc="400">
                <a:latin typeface="HP001 4 hàng" panose="020B0603050302020204" pitchFamily="34" charset="0"/>
                <a:cs typeface="Arial"/>
              </a:rPr>
              <a:t> </a:t>
            </a:r>
            <a:r>
              <a:rPr sz="3200" b="1" spc="-150" dirty="0">
                <a:latin typeface="HP001 4 hàng" panose="020B0603050302020204" pitchFamily="34" charset="0"/>
                <a:cs typeface="Arial"/>
              </a:rPr>
              <a:t>tháng</a:t>
            </a:r>
            <a:r>
              <a:rPr sz="3200" b="1" spc="370" dirty="0">
                <a:latin typeface="HP001 4 hàng" panose="020B0603050302020204" pitchFamily="34" charset="0"/>
                <a:cs typeface="Arial"/>
              </a:rPr>
              <a:t> </a:t>
            </a:r>
            <a:r>
              <a:rPr sz="3200" b="1" spc="204" dirty="0">
                <a:latin typeface="HP001 4 hàng" panose="020B0603050302020204" pitchFamily="34" charset="0"/>
                <a:cs typeface="Arial"/>
              </a:rPr>
              <a:t>9</a:t>
            </a:r>
            <a:r>
              <a:rPr sz="3200" b="1" spc="400" dirty="0">
                <a:latin typeface="HP001 4 hàng" panose="020B0603050302020204" pitchFamily="34" charset="0"/>
                <a:cs typeface="Arial"/>
              </a:rPr>
              <a:t> </a:t>
            </a:r>
            <a:r>
              <a:rPr sz="3200" b="1" spc="250" err="1">
                <a:latin typeface="HP001 4 hàng" panose="020B0603050302020204" pitchFamily="34" charset="0"/>
                <a:cs typeface="Times New Roman"/>
              </a:rPr>
              <a:t>năm</a:t>
            </a:r>
            <a:r>
              <a:rPr lang="en-US" sz="3200" b="1" spc="250">
                <a:latin typeface="HP001 4 hàng" panose="020B0603050302020204" pitchFamily="34" charset="0"/>
                <a:cs typeface="Times New Roman"/>
              </a:rPr>
              <a:t> </a:t>
            </a:r>
            <a:r>
              <a:rPr sz="3200" b="1" spc="95">
                <a:latin typeface="HP001 4 hàng" panose="020B0603050302020204" pitchFamily="34" charset="0"/>
                <a:cs typeface="Arial"/>
              </a:rPr>
              <a:t>202</a:t>
            </a:r>
            <a:r>
              <a:rPr lang="en-US" sz="3200" b="1" spc="95">
                <a:latin typeface="HP001 4 hàng" panose="020B0603050302020204" pitchFamily="34" charset="0"/>
                <a:cs typeface="Arial"/>
              </a:rPr>
              <a:t>2</a:t>
            </a:r>
            <a:endParaRPr sz="3200" dirty="0">
              <a:latin typeface="HP001 4 hàng" panose="020B0603050302020204" pitchFamily="34" charset="0"/>
              <a:cs typeface="Arial"/>
            </a:endParaRPr>
          </a:p>
          <a:p>
            <a:pPr marR="772160" algn="ctr">
              <a:lnSpc>
                <a:spcPct val="100000"/>
              </a:lnSpc>
              <a:spcBef>
                <a:spcPts val="1280"/>
              </a:spcBef>
            </a:pPr>
            <a:r>
              <a:rPr lang="en-US" sz="3200" b="1" spc="-195" dirty="0" err="1">
                <a:latin typeface="HP001 4 hàng" panose="020B0603050302020204" pitchFamily="34" charset="0"/>
                <a:cs typeface="Times New Roman"/>
              </a:rPr>
              <a:t>Tiếng</a:t>
            </a:r>
            <a:r>
              <a:rPr lang="en-US" sz="3200" b="1" spc="-195" dirty="0">
                <a:latin typeface="HP001 4 hàng" panose="020B0603050302020204" pitchFamily="34" charset="0"/>
                <a:cs typeface="Times New Roman"/>
              </a:rPr>
              <a:t> </a:t>
            </a:r>
            <a:r>
              <a:rPr lang="en-US" sz="3200" b="1" spc="-195" dirty="0" err="1">
                <a:latin typeface="HP001 4 hàng" panose="020B0603050302020204" pitchFamily="34" charset="0"/>
                <a:cs typeface="Times New Roman"/>
              </a:rPr>
              <a:t>Việt</a:t>
            </a:r>
            <a:endParaRPr lang="en-US" sz="3200" dirty="0">
              <a:latin typeface="HP001 4 hàng" panose="020B0603050302020204" pitchFamily="34" charset="0"/>
              <a:cs typeface="Times New Roman"/>
            </a:endParaRPr>
          </a:p>
          <a:p>
            <a:pPr marL="573405">
              <a:lnSpc>
                <a:spcPct val="100000"/>
              </a:lnSpc>
              <a:spcBef>
                <a:spcPts val="1465"/>
              </a:spcBef>
              <a:tabLst>
                <a:tab pos="2523490" algn="l"/>
                <a:tab pos="4173854" algn="l"/>
              </a:tabLst>
            </a:pPr>
            <a:r>
              <a:rPr lang="en-US" sz="3200" b="1" spc="-60" dirty="0">
                <a:latin typeface="HP001 4 hàng" panose="020B0603050302020204" pitchFamily="34" charset="0"/>
                <a:cs typeface="Arial"/>
              </a:rPr>
              <a:t>  </a:t>
            </a:r>
            <a:r>
              <a:rPr lang="en-US" sz="3200" b="1" spc="-60" dirty="0" err="1">
                <a:latin typeface="HP001 4 hàng" panose="020B0603050302020204" pitchFamily="34" charset="0"/>
                <a:cs typeface="Arial"/>
              </a:rPr>
              <a:t>Nói</a:t>
            </a:r>
            <a:r>
              <a:rPr lang="en-US" sz="3200" b="1" spc="-60" dirty="0">
                <a:latin typeface="HP001 4 hàng" panose="020B0603050302020204" pitchFamily="34" charset="0"/>
                <a:cs typeface="Arial"/>
              </a:rPr>
              <a:t> </a:t>
            </a:r>
            <a:r>
              <a:rPr lang="en-US" sz="3200" b="1" spc="-60" dirty="0" err="1">
                <a:latin typeface="HP001 4 hàng" panose="020B0603050302020204" pitchFamily="34" charset="0"/>
                <a:cs typeface="Arial"/>
              </a:rPr>
              <a:t>và</a:t>
            </a:r>
            <a:r>
              <a:rPr lang="en-US" sz="3200" b="1" spc="-60" dirty="0">
                <a:latin typeface="HP001 4 hàng" panose="020B0603050302020204" pitchFamily="34" charset="0"/>
                <a:cs typeface="Arial"/>
              </a:rPr>
              <a:t> </a:t>
            </a:r>
            <a:r>
              <a:rPr lang="en-US" sz="3200" b="1" spc="-60" dirty="0" err="1">
                <a:latin typeface="HP001 4 hàng" panose="020B0603050302020204" pitchFamily="34" charset="0"/>
                <a:cs typeface="Arial"/>
              </a:rPr>
              <a:t>nghe</a:t>
            </a:r>
            <a:r>
              <a:rPr lang="en-US" sz="3200" b="1" spc="-60" dirty="0">
                <a:latin typeface="HP001 4 hàng" panose="020B0603050302020204" pitchFamily="34" charset="0"/>
                <a:cs typeface="Arial"/>
              </a:rPr>
              <a:t>: </a:t>
            </a:r>
            <a:r>
              <a:rPr lang="en-US" sz="3200" b="1" spc="-60" dirty="0" err="1">
                <a:latin typeface="HP001 4 hàng" panose="020B0603050302020204" pitchFamily="34" charset="0"/>
                <a:cs typeface="Arial"/>
              </a:rPr>
              <a:t>Những</a:t>
            </a:r>
            <a:r>
              <a:rPr lang="en-US" sz="3200" b="1" spc="-60" dirty="0">
                <a:latin typeface="HP001 4 hàng" panose="020B0603050302020204" pitchFamily="34" charset="0"/>
                <a:cs typeface="Arial"/>
              </a:rPr>
              <a:t> </a:t>
            </a:r>
            <a:r>
              <a:rPr lang="en-US" sz="3200" b="1" spc="-60" dirty="0" err="1">
                <a:latin typeface="HP001 4 hàng" panose="020B0603050302020204" pitchFamily="34" charset="0"/>
                <a:cs typeface="Arial"/>
              </a:rPr>
              <a:t>ngày</a:t>
            </a:r>
            <a:r>
              <a:rPr lang="en-US" sz="3200" b="1" spc="-60" dirty="0">
                <a:latin typeface="HP001 4 hàng" panose="020B0603050302020204" pitchFamily="34" charset="0"/>
                <a:cs typeface="Arial"/>
              </a:rPr>
              <a:t> </a:t>
            </a:r>
            <a:r>
              <a:rPr lang="en-US" sz="3200" b="1" spc="-60" dirty="0" err="1">
                <a:latin typeface="HP001 4 hàng" panose="020B0603050302020204" pitchFamily="34" charset="0"/>
                <a:cs typeface="Arial"/>
              </a:rPr>
              <a:t>hè</a:t>
            </a:r>
            <a:r>
              <a:rPr lang="en-US" sz="3200" b="1" spc="-60" dirty="0">
                <a:latin typeface="HP001 4 hàng" panose="020B0603050302020204" pitchFamily="34" charset="0"/>
                <a:cs typeface="Arial"/>
              </a:rPr>
              <a:t> </a:t>
            </a:r>
            <a:r>
              <a:rPr lang="en-US" sz="3200" b="1" spc="-60" dirty="0" err="1">
                <a:latin typeface="HP001 4 hàng" panose="020B0603050302020204" pitchFamily="34" charset="0"/>
                <a:cs typeface="Arial"/>
              </a:rPr>
              <a:t>của</a:t>
            </a:r>
            <a:r>
              <a:rPr lang="en-US" sz="3200" b="1" spc="-60" dirty="0">
                <a:latin typeface="HP001 4 hàng" panose="020B0603050302020204" pitchFamily="34" charset="0"/>
                <a:cs typeface="Arial"/>
              </a:rPr>
              <a:t> </a:t>
            </a:r>
            <a:r>
              <a:rPr lang="en-US" sz="3200" b="1" spc="-60" dirty="0" err="1">
                <a:latin typeface="HP001 4 hàng" panose="020B0603050302020204" pitchFamily="34" charset="0"/>
                <a:cs typeface="Arial"/>
              </a:rPr>
              <a:t>em</a:t>
            </a:r>
            <a:endParaRPr sz="3200" dirty="0">
              <a:latin typeface="HP001 4 hàng" panose="020B06030503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133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E0A742B-A9E6-460F-A544-691E72DAFA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815" b="88981" l="33906" r="73542">
                        <a14:foregroundMark x1="40885" y1="74074" x2="41406" y2="79537"/>
                        <a14:foregroundMark x1="40885" y1="73889" x2="43698" y2="7546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117" t="65204" r="26646" b="10925"/>
          <a:stretch/>
        </p:blipFill>
        <p:spPr>
          <a:xfrm>
            <a:off x="4439525" y="4010166"/>
            <a:ext cx="6858738" cy="23820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9104D5-E810-4469-A3B7-4337EA31BF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981" t="25277" r="20533" b="36837"/>
          <a:stretch/>
        </p:blipFill>
        <p:spPr>
          <a:xfrm>
            <a:off x="6696966" y="578528"/>
            <a:ext cx="3412273" cy="3234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B254A7-0202-494B-969A-0F7074663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9162" t="25002" r="48354" b="38502"/>
          <a:stretch/>
        </p:blipFill>
        <p:spPr>
          <a:xfrm>
            <a:off x="1733436" y="568241"/>
            <a:ext cx="3539582" cy="3231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A8B92F-7870-4A54-A10D-1D9A2E6FF989}"/>
              </a:ext>
            </a:extLst>
          </p:cNvPr>
          <p:cNvSpPr txBox="1"/>
          <p:nvPr/>
        </p:nvSpPr>
        <p:spPr>
          <a:xfrm>
            <a:off x="232474" y="3617628"/>
            <a:ext cx="5384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  <a:endParaRPr lang="en-US" sz="3200" b="1" dirty="0">
              <a:solidFill>
                <a:srgbClr val="00206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A3884F-73B7-432C-BFA0-3B02D104EC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578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447" b="10792"/>
          <a:stretch/>
        </p:blipFill>
        <p:spPr>
          <a:xfrm>
            <a:off x="912937" y="1132859"/>
            <a:ext cx="3381370" cy="21254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2474" y="-77486"/>
            <a:ext cx="11065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92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15261 1.11111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5 1.48148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18385 -3.33333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472</TotalTime>
  <Words>551</Words>
  <Application>Microsoft Office PowerPoint</Application>
  <PresentationFormat>Widescreen</PresentationFormat>
  <Paragraphs>53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Arial</vt:lpstr>
      <vt:lpstr>Arial-Rounded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Vip855</cp:lastModifiedBy>
  <cp:revision>112</cp:revision>
  <dcterms:created xsi:type="dcterms:W3CDTF">2021-06-15T15:52:51Z</dcterms:created>
  <dcterms:modified xsi:type="dcterms:W3CDTF">2022-09-03T15:39:58Z</dcterms:modified>
</cp:coreProperties>
</file>