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30"/>
  </p:notesMasterIdLst>
  <p:sldIdLst>
    <p:sldId id="419" r:id="rId6"/>
    <p:sldId id="299" r:id="rId7"/>
    <p:sldId id="268" r:id="rId8"/>
    <p:sldId id="298" r:id="rId9"/>
    <p:sldId id="300" r:id="rId10"/>
    <p:sldId id="301" r:id="rId11"/>
    <p:sldId id="302" r:id="rId12"/>
    <p:sldId id="546" r:id="rId13"/>
    <p:sldId id="348" r:id="rId14"/>
    <p:sldId id="533" r:id="rId15"/>
    <p:sldId id="545" r:id="rId16"/>
    <p:sldId id="536" r:id="rId17"/>
    <p:sldId id="547" r:id="rId18"/>
    <p:sldId id="539" r:id="rId19"/>
    <p:sldId id="257" r:id="rId20"/>
    <p:sldId id="317" r:id="rId21"/>
    <p:sldId id="305" r:id="rId22"/>
    <p:sldId id="537" r:id="rId23"/>
    <p:sldId id="548" r:id="rId24"/>
    <p:sldId id="549" r:id="rId25"/>
    <p:sldId id="550" r:id="rId26"/>
    <p:sldId id="551" r:id="rId27"/>
    <p:sldId id="552" r:id="rId28"/>
    <p:sldId id="40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85921" autoAdjust="0"/>
  </p:normalViewPr>
  <p:slideViewPr>
    <p:cSldViewPr snapToGrid="0">
      <p:cViewPr varScale="1">
        <p:scale>
          <a:sx n="52" d="100"/>
          <a:sy n="52" d="100"/>
        </p:scale>
        <p:origin x="99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28/8/2024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nên</a:t>
            </a:r>
            <a:r>
              <a:rPr lang="en-US" dirty="0"/>
              <a:t> </a:t>
            </a:r>
            <a:r>
              <a:rPr lang="en-US" dirty="0" err="1"/>
              <a:t>sử</a:t>
            </a:r>
            <a:r>
              <a:rPr lang="en-US" dirty="0"/>
              <a:t> </a:t>
            </a:r>
            <a:r>
              <a:rPr lang="en-US" dirty="0" err="1"/>
              <a:t>dụng</a:t>
            </a:r>
            <a:r>
              <a:rPr lang="en-US" dirty="0"/>
              <a:t> </a:t>
            </a:r>
            <a:r>
              <a:rPr lang="en-US" dirty="0" err="1"/>
              <a:t>Classkick</a:t>
            </a:r>
            <a:r>
              <a:rPr lang="en-US" dirty="0"/>
              <a:t> </a:t>
            </a:r>
            <a:r>
              <a:rPr lang="en-US" dirty="0" err="1"/>
              <a:t>để</a:t>
            </a:r>
            <a:r>
              <a:rPr lang="en-US" dirty="0"/>
              <a:t> </a:t>
            </a:r>
            <a:r>
              <a:rPr lang="en-US" dirty="0" err="1"/>
              <a:t>cho</a:t>
            </a:r>
            <a:r>
              <a:rPr lang="en-US" dirty="0"/>
              <a:t> Hs </a:t>
            </a:r>
            <a:r>
              <a:rPr lang="en-US" dirty="0" err="1"/>
              <a:t>nối</a:t>
            </a:r>
            <a:r>
              <a:rPr lang="en-US" dirty="0"/>
              <a:t> </a:t>
            </a:r>
            <a:r>
              <a:rPr lang="en-US" dirty="0" err="1"/>
              <a:t>trực</a:t>
            </a:r>
            <a:r>
              <a:rPr lang="en-US" dirty="0"/>
              <a:t> </a:t>
            </a:r>
            <a:r>
              <a:rPr lang="en-US" dirty="0" err="1"/>
              <a:t>tiết</a:t>
            </a:r>
            <a:r>
              <a:rPr lang="en-US" dirty="0"/>
              <a:t> </a:t>
            </a:r>
            <a:r>
              <a:rPr lang="en-US" dirty="0" err="1"/>
              <a:t>trên</a:t>
            </a:r>
            <a:r>
              <a:rPr lang="en-US" dirty="0"/>
              <a:t> </a:t>
            </a:r>
            <a:r>
              <a:rPr lang="en-US" dirty="0" err="1"/>
              <a:t>máy</a:t>
            </a:r>
            <a:r>
              <a:rPr lang="en-US" dirty="0"/>
              <a:t> </a:t>
            </a:r>
            <a:r>
              <a:rPr lang="en-US" dirty="0" err="1"/>
              <a:t>tính</a:t>
            </a:r>
            <a:r>
              <a:rPr lang="en-US" dirty="0"/>
              <a:t> </a:t>
            </a:r>
            <a:r>
              <a:rPr lang="en-US" dirty="0" err="1"/>
              <a:t>và</a:t>
            </a:r>
            <a:r>
              <a:rPr lang="en-US" dirty="0"/>
              <a:t> </a:t>
            </a:r>
            <a:r>
              <a:rPr lang="en-US" dirty="0" err="1"/>
              <a:t>trao</a:t>
            </a:r>
            <a:r>
              <a:rPr lang="en-US" dirty="0"/>
              <a:t> </a:t>
            </a:r>
            <a:r>
              <a:rPr lang="en-US" dirty="0" err="1"/>
              <a:t>đổi</a:t>
            </a:r>
            <a:r>
              <a:rPr lang="en-US" dirty="0"/>
              <a:t> </a:t>
            </a:r>
            <a:r>
              <a:rPr lang="en-US" dirty="0" err="1"/>
              <a:t>bài</a:t>
            </a:r>
            <a:r>
              <a:rPr lang="en-US" dirty="0"/>
              <a:t>.</a:t>
            </a:r>
          </a:p>
          <a:p>
            <a:pPr marL="0" lvl="0" indent="0" algn="l" rtl="0">
              <a:spcBef>
                <a:spcPts val="0"/>
              </a:spcBef>
              <a:spcAft>
                <a:spcPts val="0"/>
              </a:spcAft>
              <a:buNone/>
            </a:pPr>
            <a:r>
              <a:rPr lang="en-US" dirty="0"/>
              <a:t>https://www.liveworksheets.com/c?a=c&amp;sr=n&amp;l=ux&amp;i=sodzuud&amp;r=f8&amp;f=dzdczodo&amp;ms=uz&amp;cd=klxmpjngxxne6ngnkgjnjxg&amp;mw=hs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30036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28/8/2024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28/08/2024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3848D66-8388-402D-9147-550912D3E3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B85F8B5F-FAE3-4AB5-A2A9-858B6D2EFB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34F4A95-A020-4D6B-A765-6D80D307AC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C33CA4D-DCFF-4015-9CFE-EDB338FC72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EC1AF5F-626E-4424-91F9-B10B46C7EC6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28/08/2024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48.svg"/><Relationship Id="rId7" Type="http://schemas.openxmlformats.org/officeDocument/2006/relationships/image" Target="../media/image52.gif"/><Relationship Id="rId2" Type="http://schemas.openxmlformats.org/officeDocument/2006/relationships/image" Target="../media/image47.png"/><Relationship Id="rId1" Type="http://schemas.openxmlformats.org/officeDocument/2006/relationships/slideLayout" Target="../slideLayouts/slideLayout35.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5.xml"/><Relationship Id="rId6" Type="http://schemas.openxmlformats.org/officeDocument/2006/relationships/image" Target="../media/image52.gif"/><Relationship Id="rId5" Type="http://schemas.openxmlformats.org/officeDocument/2006/relationships/slide" Target="slide1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slide" Target="slide22.xm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slide" Target="slide20.xml"/><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slide" Target="slide19.xml"/><Relationship Id="rId4" Type="http://schemas.openxmlformats.org/officeDocument/2006/relationships/slide" Target="slide18.xml"/><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slide" Target="slide17.xml"/><Relationship Id="rId5" Type="http://schemas.openxmlformats.org/officeDocument/2006/relationships/image" Target="../media/image61.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image" Target="../media/image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4.png"/><Relationship Id="rId7" Type="http://schemas.openxmlformats.org/officeDocument/2006/relationships/image" Target="../media/image65.sv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64.png"/><Relationship Id="rId11" Type="http://schemas.openxmlformats.org/officeDocument/2006/relationships/slide" Target="slide17.xml"/><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jp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9.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73.png"/><Relationship Id="rId4" Type="http://schemas.openxmlformats.org/officeDocument/2006/relationships/image" Target="../media/image5.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audio" Target="../media/audio1.wav"/><Relationship Id="rId21" Type="http://schemas.openxmlformats.org/officeDocument/2006/relationships/image" Target="../media/image29.svg"/><Relationship Id="rId7" Type="http://schemas.openxmlformats.org/officeDocument/2006/relationships/image" Target="../media/image18.png"/><Relationship Id="rId12" Type="http://schemas.openxmlformats.org/officeDocument/2006/relationships/slide" Target="slide6.xml"/><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slide" Target="slide8.xml"/><Relationship Id="rId11" Type="http://schemas.openxmlformats.org/officeDocument/2006/relationships/image" Target="../media/image21.svg"/><Relationship Id="rId5" Type="http://schemas.openxmlformats.org/officeDocument/2006/relationships/image" Target="../media/image15.jpg"/><Relationship Id="rId15" Type="http://schemas.openxmlformats.org/officeDocument/2006/relationships/image" Target="../media/image24.png"/><Relationship Id="rId10" Type="http://schemas.openxmlformats.org/officeDocument/2006/relationships/image" Target="../media/image20.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3.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85990BEF-A71D-4B9A-BB1F-A937A25E2B7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20491"/>
          <a:stretch/>
        </p:blipFill>
        <p:spPr>
          <a:xfrm>
            <a:off x="-196772" y="1282822"/>
            <a:ext cx="12388771" cy="5573210"/>
          </a:xfrm>
          <a:prstGeom prst="rect">
            <a:avLst/>
          </a:prstGeom>
        </p:spPr>
      </p:pic>
      <p:sp>
        <p:nvSpPr>
          <p:cNvPr id="7" name="TextBox 6">
            <a:extLst>
              <a:ext uri="{FF2B5EF4-FFF2-40B4-BE49-F238E27FC236}">
                <a16:creationId xmlns:a16="http://schemas.microsoft.com/office/drawing/2014/main" id="{D7E1D77E-E339-67F3-ABC3-BE611ED1CF7C}"/>
              </a:ext>
            </a:extLst>
          </p:cNvPr>
          <p:cNvSpPr txBox="1"/>
          <p:nvPr/>
        </p:nvSpPr>
        <p:spPr>
          <a:xfrm>
            <a:off x="2519265" y="1699935"/>
            <a:ext cx="9252189" cy="2677656"/>
          </a:xfrm>
          <a:prstGeom prst="rect">
            <a:avLst/>
          </a:prstGeom>
          <a:noFill/>
        </p:spPr>
        <p:txBody>
          <a:bodyPr wrap="square" rtlCol="0">
            <a:spAutoFit/>
          </a:bodyPr>
          <a:lstStyle/>
          <a:p>
            <a:pPr algn="just"/>
            <a:r>
              <a:rPr lang="vi-VN" sz="2800" dirty="0">
                <a:latin typeface="Tahoma" panose="020B0604030504040204" pitchFamily="34" charset="0"/>
                <a:ea typeface="Tahoma" panose="020B0604030504040204" pitchFamily="34" charset="0"/>
                <a:cs typeface="Tahoma" panose="020B0604030504040204" pitchFamily="34" charset="0"/>
              </a:rPr>
              <a:t>- Ôn tập về 3 từ loại đã được học ở lớp 4: danh từ, động từ, tính từ, hiểu đặc điểm và chức năng của mỗi từ loại. </a:t>
            </a:r>
            <a:endParaRPr lang="en-US" sz="2800" dirty="0">
              <a:latin typeface="Tahoma" panose="020B0604030504040204" pitchFamily="34" charset="0"/>
              <a:ea typeface="Tahoma" panose="020B0604030504040204" pitchFamily="34" charset="0"/>
              <a:cs typeface="Tahoma" panose="020B0604030504040204" pitchFamily="34" charset="0"/>
            </a:endParaRPr>
          </a:p>
          <a:p>
            <a:pPr algn="just"/>
            <a:endParaRPr lang="vi-VN" sz="2800" dirty="0">
              <a:latin typeface="Tahoma" panose="020B0604030504040204" pitchFamily="34" charset="0"/>
              <a:ea typeface="Tahoma" panose="020B0604030504040204" pitchFamily="34" charset="0"/>
              <a:cs typeface="Tahoma" panose="020B0604030504040204" pitchFamily="34" charset="0"/>
            </a:endParaRPr>
          </a:p>
          <a:p>
            <a:pPr algn="just"/>
            <a:r>
              <a:rPr lang="vi-VN" sz="2800" dirty="0">
                <a:latin typeface="Tahoma" panose="020B0604030504040204" pitchFamily="34" charset="0"/>
                <a:ea typeface="Tahoma" panose="020B0604030504040204" pitchFamily="34" charset="0"/>
                <a:cs typeface="Tahoma" panose="020B0604030504040204" pitchFamily="34" charset="0"/>
              </a:rPr>
              <a:t>- Cảm nhận được vẻ đẹp của thiên nhiên được thể hiện trong ngữ liệu của bài tập thông qua các từ loại tìm được.</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3"/>
          <a:stretch>
            <a:fillRect/>
          </a:stretch>
        </p:blipFill>
        <p:spPr>
          <a:xfrm>
            <a:off x="3076060" y="0"/>
            <a:ext cx="6596675" cy="1899151"/>
          </a:xfrm>
          <a:prstGeom prst="rect">
            <a:avLst/>
          </a:prstGeom>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800" kern="0">
              <a:solidFill>
                <a:srgbClr val="1E0E2F"/>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1200329"/>
          </a:xfrm>
          <a:prstGeom prst="rect">
            <a:avLst/>
          </a:prstGeom>
          <a:noFill/>
        </p:spPr>
        <p:txBody>
          <a:bodyPr wrap="square" rtlCol="0">
            <a:spAutoFit/>
          </a:bodyPr>
          <a:lstStyle/>
          <a:p>
            <a:r>
              <a:rPr lang="en-US" sz="3600" b="1" dirty="0" err="1">
                <a:latin typeface="Tahoma" panose="020B0604030504040204" pitchFamily="34" charset="0"/>
                <a:ea typeface="Tahoma" panose="020B0604030504040204" pitchFamily="34" charset="0"/>
                <a:cs typeface="Tahoma" panose="020B0604030504040204" pitchFamily="34" charset="0"/>
              </a:rPr>
              <a:t>Mỗi</a:t>
            </a:r>
            <a:r>
              <a:rPr lang="en-US" sz="3600" b="1" dirty="0">
                <a:latin typeface="Tahoma" panose="020B0604030504040204" pitchFamily="34" charset="0"/>
                <a:ea typeface="Tahoma" panose="020B0604030504040204" pitchFamily="34" charset="0"/>
                <a:cs typeface="Tahoma" panose="020B0604030504040204" pitchFamily="34" charset="0"/>
              </a:rPr>
              <a:t> ý ở </a:t>
            </a:r>
            <a:r>
              <a:rPr lang="en-US" sz="3600" b="1" dirty="0" err="1">
                <a:latin typeface="Tahoma" panose="020B0604030504040204" pitchFamily="34" charset="0"/>
                <a:ea typeface="Tahoma" panose="020B0604030504040204" pitchFamily="34" charset="0"/>
                <a:cs typeface="Tahoma" panose="020B0604030504040204" pitchFamily="34" charset="0"/>
              </a:rPr>
              <a:t>cột</a:t>
            </a:r>
            <a:r>
              <a:rPr lang="en-US" sz="3600" b="1" dirty="0">
                <a:latin typeface="Tahoma" panose="020B0604030504040204" pitchFamily="34" charset="0"/>
                <a:ea typeface="Tahoma" panose="020B0604030504040204" pitchFamily="34" charset="0"/>
                <a:cs typeface="Tahoma" panose="020B0604030504040204" pitchFamily="34" charset="0"/>
              </a:rPr>
              <a:t> B </a:t>
            </a:r>
            <a:r>
              <a:rPr lang="en-US" sz="3600" b="1" dirty="0" err="1">
                <a:latin typeface="Tahoma" panose="020B0604030504040204" pitchFamily="34" charset="0"/>
                <a:ea typeface="Tahoma" panose="020B0604030504040204" pitchFamily="34" charset="0"/>
                <a:cs typeface="Tahoma" panose="020B0604030504040204" pitchFamily="34" charset="0"/>
              </a:rPr>
              <a:t>nói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danh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từ</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động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từ</a:t>
            </a:r>
            <a:r>
              <a:rPr lang="en-US" sz="3600" b="1" dirty="0">
                <a:latin typeface="Tahoma" panose="020B0604030504040204" pitchFamily="34" charset="0"/>
                <a:ea typeface="Tahoma" panose="020B0604030504040204" pitchFamily="34" charset="0"/>
                <a:cs typeface="Tahoma" panose="020B0604030504040204" pitchFamily="34" charset="0"/>
              </a:rPr>
              <a:t> hay </a:t>
            </a:r>
            <a:r>
              <a:rPr lang="en-US" sz="3600" b="1" dirty="0" err="1">
                <a:latin typeface="Tahoma" panose="020B0604030504040204" pitchFamily="34" charset="0"/>
                <a:ea typeface="Tahoma" panose="020B0604030504040204" pitchFamily="34" charset="0"/>
                <a:cs typeface="Tahoma" panose="020B0604030504040204" pitchFamily="34" charset="0"/>
              </a:rPr>
              <a:t>tính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từ</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551089" y="2149414"/>
            <a:ext cx="2154011"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Danh </a:t>
            </a:r>
            <a:r>
              <a:rPr lang="en-US" sz="3600" b="1" dirty="0" err="1">
                <a:latin typeface="Tahoma" panose="020B0604030504040204" pitchFamily="34" charset="0"/>
                <a:ea typeface="Tahoma" panose="020B0604030504040204" pitchFamily="34" charset="0"/>
                <a:cs typeface="Tahoma" panose="020B0604030504040204" pitchFamily="34" charset="0"/>
              </a:rPr>
              <a:t>từ</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493939" y="3654364"/>
            <a:ext cx="2154011"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Động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từ</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522514" y="5330764"/>
            <a:ext cx="2154011"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Tính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từ</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149B767D-7158-AE6E-1064-B1250057670A}"/>
              </a:ext>
            </a:extLst>
          </p:cNvPr>
          <p:cNvSpPr/>
          <p:nvPr/>
        </p:nvSpPr>
        <p:spPr>
          <a:xfrm>
            <a:off x="5448299" y="2092264"/>
            <a:ext cx="6084337" cy="1059114"/>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Từ</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chỉ</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hoạt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trạng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thái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của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sự</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vật</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11516C80-BEF6-625F-E8CE-6A1E634502BE}"/>
              </a:ext>
            </a:extLst>
          </p:cNvPr>
          <p:cNvSpPr/>
          <p:nvPr/>
        </p:nvSpPr>
        <p:spPr>
          <a:xfrm>
            <a:off x="5448300" y="3559114"/>
            <a:ext cx="6084338" cy="1059114"/>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Từ</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chỉ</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đặc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điểm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của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sự</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vật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hoạt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trạng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thái</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48B8B355-FC46-15EC-63C5-F8ACD4BFFB73}"/>
              </a:ext>
            </a:extLst>
          </p:cNvPr>
          <p:cNvSpPr/>
          <p:nvPr/>
        </p:nvSpPr>
        <p:spPr>
          <a:xfrm>
            <a:off x="5534025" y="5168839"/>
            <a:ext cx="5998612" cy="1200329"/>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Từ</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chỉ</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sự</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vật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người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vật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hiện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tượng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tự</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nhiên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gian</a:t>
            </a:r>
            <a:r>
              <a:rPr lang="en-US" sz="3200" dirty="0">
                <a:latin typeface="Tahoma" panose="020B0604030504040204" pitchFamily="34" charset="0"/>
                <a:ea typeface="Tahoma" panose="020B0604030504040204" pitchFamily="34" charset="0"/>
                <a:cs typeface="Tahoma" panose="020B0604030504040204" pitchFamily="34" charset="0"/>
              </a:rPr>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370019" y="1417090"/>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034471" y="1343938"/>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a:cxnSpLocks/>
          </p:cNvCxnSpPr>
          <p:nvPr/>
        </p:nvCxnSpPr>
        <p:spPr>
          <a:xfrm>
            <a:off x="6244513" y="1102247"/>
            <a:ext cx="38885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p:cNvCxnSpPr>
          <p:nvPr/>
        </p:nvCxnSpPr>
        <p:spPr>
          <a:xfrm>
            <a:off x="2691109" y="2548022"/>
            <a:ext cx="2828925" cy="32624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p:cNvCxnSpPr>
          <p:nvPr/>
        </p:nvCxnSpPr>
        <p:spPr>
          <a:xfrm flipV="1">
            <a:off x="2633959" y="2663241"/>
            <a:ext cx="2800349" cy="137068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p:cNvCxnSpPr>
          <p:nvPr/>
        </p:nvCxnSpPr>
        <p:spPr>
          <a:xfrm flipV="1">
            <a:off x="2662534" y="4130091"/>
            <a:ext cx="2771775" cy="16183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843A00-51C9-C711-4EAD-BCD10D855C2C}"/>
              </a:ext>
            </a:extLst>
          </p:cNvPr>
          <p:cNvCxnSpPr>
            <a:cxnSpLocks/>
          </p:cNvCxnSpPr>
          <p:nvPr/>
        </p:nvCxnSpPr>
        <p:spPr>
          <a:xfrm>
            <a:off x="1645493" y="1611460"/>
            <a:ext cx="1657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1E37C38-3D55-6EE4-2DC1-06BD573D05AA}"/>
              </a:ext>
            </a:extLst>
          </p:cNvPr>
          <p:cNvSpPr txBox="1"/>
          <p:nvPr/>
        </p:nvSpPr>
        <p:spPr>
          <a:xfrm>
            <a:off x="1088648" y="4478934"/>
            <a:ext cx="809897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2414197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par>
                                <p:cTn id="48" presetID="22" presetClass="entr" presetSubtype="8"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par>
                                <p:cTn id="51" presetID="22" presetClass="entr" presetSubtype="8"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38920" cy="2387600"/>
            <a:chOff x="6082591" y="1595120"/>
            <a:chExt cx="5638920"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417991" y="2262995"/>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665355" y="-202352"/>
                  <a:pt x="5233597" y="367279"/>
                  <a:pt x="8829040" y="0"/>
                </a:cubicBezTo>
                <a:cubicBezTo>
                  <a:pt x="8742776" y="597969"/>
                  <a:pt x="8778381" y="1547418"/>
                  <a:pt x="8829040" y="2047239"/>
                </a:cubicBezTo>
                <a:cubicBezTo>
                  <a:pt x="7454046" y="1397833"/>
                  <a:pt x="3820620" y="2506328"/>
                  <a:pt x="0" y="2047239"/>
                </a:cubicBezTo>
                <a:cubicBezTo>
                  <a:pt x="106456" y="1453746"/>
                  <a:pt x="28945" y="250212"/>
                  <a:pt x="0" y="0"/>
                </a:cubicBezTo>
                <a:close/>
              </a:path>
              <a:path w="8829040" h="2047240" stroke="0" extrusionOk="0">
                <a:moveTo>
                  <a:pt x="0" y="0"/>
                </a:moveTo>
                <a:cubicBezTo>
                  <a:pt x="1633468" y="-304030"/>
                  <a:pt x="6443271" y="-170593"/>
                  <a:pt x="8829040" y="0"/>
                </a:cubicBezTo>
                <a:cubicBezTo>
                  <a:pt x="8638657" y="246743"/>
                  <a:pt x="8669907" y="1506068"/>
                  <a:pt x="8829040" y="2047239"/>
                </a:cubicBezTo>
                <a:cubicBezTo>
                  <a:pt x="5672852" y="1861083"/>
                  <a:pt x="1006362" y="2051844"/>
                  <a:pt x="0" y="2047239"/>
                </a:cubicBezTo>
                <a:cubicBezTo>
                  <a:pt x="-134580" y="1379284"/>
                  <a:pt x="-277858" y="892707"/>
                  <a:pt x="0" y="0"/>
                </a:cubicBezTo>
                <a:close/>
              </a:path>
              <a:path w="8829040" h="2047240" fill="none" stroke="0" extrusionOk="0">
                <a:moveTo>
                  <a:pt x="0" y="0"/>
                </a:moveTo>
                <a:cubicBezTo>
                  <a:pt x="3125362" y="62914"/>
                  <a:pt x="5383525" y="91816"/>
                  <a:pt x="8829040" y="0"/>
                </a:cubicBezTo>
                <a:cubicBezTo>
                  <a:pt x="8695091" y="558419"/>
                  <a:pt x="8709588" y="1356255"/>
                  <a:pt x="8829040" y="2047239"/>
                </a:cubicBezTo>
                <a:cubicBezTo>
                  <a:pt x="6595415" y="2265334"/>
                  <a:pt x="3589000" y="2545496"/>
                  <a:pt x="0" y="2047239"/>
                </a:cubicBezTo>
                <a:cubicBezTo>
                  <a:pt x="168332" y="1329284"/>
                  <a:pt x="83110" y="306336"/>
                  <a:pt x="0" y="0"/>
                </a:cubicBezTo>
                <a:close/>
              </a:path>
              <a:path w="8829040" h="2047240" fill="none" stroke="0" extrusionOk="0">
                <a:moveTo>
                  <a:pt x="0" y="0"/>
                </a:moveTo>
                <a:cubicBezTo>
                  <a:pt x="3490010" y="34908"/>
                  <a:pt x="5329422" y="194586"/>
                  <a:pt x="8829040" y="0"/>
                </a:cubicBezTo>
                <a:cubicBezTo>
                  <a:pt x="8722563" y="555840"/>
                  <a:pt x="8703248" y="1443920"/>
                  <a:pt x="8829040" y="2047239"/>
                </a:cubicBezTo>
                <a:cubicBezTo>
                  <a:pt x="7089471" y="1722621"/>
                  <a:pt x="3848699" y="2493875"/>
                  <a:pt x="0" y="2047239"/>
                </a:cubicBezTo>
                <a:cubicBezTo>
                  <a:pt x="100353" y="1376745"/>
                  <a:pt x="76992" y="258946"/>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608811" y="805157"/>
            <a:ext cx="11525787" cy="4424264"/>
          </a:xfrm>
          <a:custGeom>
            <a:avLst/>
            <a:gdLst>
              <a:gd name="connsiteX0" fmla="*/ 546247 w 11525787"/>
              <a:gd name="connsiteY0" fmla="*/ 1944626 h 4424264"/>
              <a:gd name="connsiteX1" fmla="*/ 1024668 w 11525787"/>
              <a:gd name="connsiteY1" fmla="*/ 24578 h 4424264"/>
              <a:gd name="connsiteX2" fmla="*/ 2368461 w 11525787"/>
              <a:gd name="connsiteY2" fmla="*/ 24578 h 4424264"/>
              <a:gd name="connsiteX3" fmla="*/ 3341551 w 11525787"/>
              <a:gd name="connsiteY3" fmla="*/ 24578 h 4424264"/>
              <a:gd name="connsiteX4" fmla="*/ 4314639 w 11525787"/>
              <a:gd name="connsiteY4" fmla="*/ 24578 h 4424264"/>
              <a:gd name="connsiteX5" fmla="*/ 5380406 w 11525787"/>
              <a:gd name="connsiteY5" fmla="*/ 24578 h 4424264"/>
              <a:gd name="connsiteX6" fmla="*/ 6538848 w 11525787"/>
              <a:gd name="connsiteY6" fmla="*/ 24578 h 4424264"/>
              <a:gd name="connsiteX7" fmla="*/ 7419262 w 11525787"/>
              <a:gd name="connsiteY7" fmla="*/ 24578 h 4424264"/>
              <a:gd name="connsiteX8" fmla="*/ 8670378 w 11525787"/>
              <a:gd name="connsiteY8" fmla="*/ 24578 h 4424264"/>
              <a:gd name="connsiteX9" fmla="*/ 10292196 w 11525787"/>
              <a:gd name="connsiteY9" fmla="*/ 24578 h 4424264"/>
              <a:gd name="connsiteX10" fmla="*/ 10309471 w 11525787"/>
              <a:gd name="connsiteY10" fmla="*/ 2016344 h 4424264"/>
              <a:gd name="connsiteX11" fmla="*/ 10820743 w 11525787"/>
              <a:gd name="connsiteY11" fmla="*/ 2860812 h 4424264"/>
              <a:gd name="connsiteX12" fmla="*/ 11311964 w 11525787"/>
              <a:gd name="connsiteY12" fmla="*/ 3672164 h 4424264"/>
              <a:gd name="connsiteX13" fmla="*/ 10292196 w 11525787"/>
              <a:gd name="connsiteY13" fmla="*/ 4401698 h 4424264"/>
              <a:gd name="connsiteX14" fmla="*/ 9226431 w 11525787"/>
              <a:gd name="connsiteY14" fmla="*/ 4401698 h 4424264"/>
              <a:gd name="connsiteX15" fmla="*/ 7975315 w 11525787"/>
              <a:gd name="connsiteY15" fmla="*/ 4401698 h 4424264"/>
              <a:gd name="connsiteX16" fmla="*/ 7094899 w 11525787"/>
              <a:gd name="connsiteY16" fmla="*/ 4401698 h 4424264"/>
              <a:gd name="connsiteX17" fmla="*/ 5751106 w 11525787"/>
              <a:gd name="connsiteY17" fmla="*/ 4401698 h 4424264"/>
              <a:gd name="connsiteX18" fmla="*/ 4685341 w 11525787"/>
              <a:gd name="connsiteY18" fmla="*/ 4401698 h 4424264"/>
              <a:gd name="connsiteX19" fmla="*/ 3526900 w 11525787"/>
              <a:gd name="connsiteY19" fmla="*/ 4401698 h 4424264"/>
              <a:gd name="connsiteX20" fmla="*/ 2646486 w 11525787"/>
              <a:gd name="connsiteY20" fmla="*/ 4401698 h 4424264"/>
              <a:gd name="connsiteX21" fmla="*/ 1024668 w 11525787"/>
              <a:gd name="connsiteY21" fmla="*/ 4401698 h 4424264"/>
              <a:gd name="connsiteX22" fmla="*/ 4899 w 11525787"/>
              <a:gd name="connsiteY22" fmla="*/ 3672164 h 4424264"/>
              <a:gd name="connsiteX23" fmla="*/ 546247 w 11525787"/>
              <a:gd name="connsiteY23" fmla="*/ 1944626 h 4424264"/>
              <a:gd name="connsiteX0" fmla="*/ 546247 w 11525787"/>
              <a:gd name="connsiteY0" fmla="*/ 1944626 h 4424264"/>
              <a:gd name="connsiteX1" fmla="*/ 1024668 w 11525787"/>
              <a:gd name="connsiteY1" fmla="*/ 24578 h 4424264"/>
              <a:gd name="connsiteX2" fmla="*/ 2183110 w 11525787"/>
              <a:gd name="connsiteY2" fmla="*/ 24578 h 4424264"/>
              <a:gd name="connsiteX3" fmla="*/ 3341551 w 11525787"/>
              <a:gd name="connsiteY3" fmla="*/ 24578 h 4424264"/>
              <a:gd name="connsiteX4" fmla="*/ 4685341 w 11525787"/>
              <a:gd name="connsiteY4" fmla="*/ 24578 h 4424264"/>
              <a:gd name="connsiteX5" fmla="*/ 5936457 w 11525787"/>
              <a:gd name="connsiteY5" fmla="*/ 24578 h 4424264"/>
              <a:gd name="connsiteX6" fmla="*/ 7280250 w 11525787"/>
              <a:gd name="connsiteY6" fmla="*/ 24578 h 4424264"/>
              <a:gd name="connsiteX7" fmla="*/ 8346015 w 11525787"/>
              <a:gd name="connsiteY7" fmla="*/ 24578 h 4424264"/>
              <a:gd name="connsiteX8" fmla="*/ 10292196 w 11525787"/>
              <a:gd name="connsiteY8" fmla="*/ 24578 h 4424264"/>
              <a:gd name="connsiteX9" fmla="*/ 10931017 w 11525787"/>
              <a:gd name="connsiteY9" fmla="*/ 854518 h 4424264"/>
              <a:gd name="connsiteX10" fmla="*/ 10800692 w 11525787"/>
              <a:gd name="connsiteY10" fmla="*/ 2827696 h 4424264"/>
              <a:gd name="connsiteX11" fmla="*/ 11311964 w 11525787"/>
              <a:gd name="connsiteY11" fmla="*/ 3672164 h 4424264"/>
              <a:gd name="connsiteX12" fmla="*/ 10292196 w 11525787"/>
              <a:gd name="connsiteY12" fmla="*/ 4401698 h 4424264"/>
              <a:gd name="connsiteX13" fmla="*/ 9041080 w 11525787"/>
              <a:gd name="connsiteY13" fmla="*/ 4401698 h 4424264"/>
              <a:gd name="connsiteX14" fmla="*/ 7789964 w 11525787"/>
              <a:gd name="connsiteY14" fmla="*/ 4401698 h 4424264"/>
              <a:gd name="connsiteX15" fmla="*/ 6909548 w 11525787"/>
              <a:gd name="connsiteY15" fmla="*/ 4401698 h 4424264"/>
              <a:gd name="connsiteX16" fmla="*/ 5565757 w 11525787"/>
              <a:gd name="connsiteY16" fmla="*/ 4401698 h 4424264"/>
              <a:gd name="connsiteX17" fmla="*/ 4592667 w 11525787"/>
              <a:gd name="connsiteY17" fmla="*/ 4401698 h 4424264"/>
              <a:gd name="connsiteX18" fmla="*/ 3248875 w 11525787"/>
              <a:gd name="connsiteY18" fmla="*/ 4401698 h 4424264"/>
              <a:gd name="connsiteX19" fmla="*/ 1024668 w 11525787"/>
              <a:gd name="connsiteY19" fmla="*/ 4401698 h 4424264"/>
              <a:gd name="connsiteX20" fmla="*/ 4899 w 11525787"/>
              <a:gd name="connsiteY20" fmla="*/ 3672164 h 4424264"/>
              <a:gd name="connsiteX21" fmla="*/ 546247 w 11525787"/>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25787" h="4424264" fill="none" extrusionOk="0">
                <a:moveTo>
                  <a:pt x="546247" y="1944626"/>
                </a:moveTo>
                <a:cubicBezTo>
                  <a:pt x="575322" y="1606940"/>
                  <a:pt x="390614" y="117334"/>
                  <a:pt x="1024668" y="24578"/>
                </a:cubicBezTo>
                <a:cubicBezTo>
                  <a:pt x="1592711" y="70209"/>
                  <a:pt x="1680899" y="4353"/>
                  <a:pt x="2368461" y="24578"/>
                </a:cubicBezTo>
                <a:cubicBezTo>
                  <a:pt x="3016365" y="41479"/>
                  <a:pt x="2876932" y="82017"/>
                  <a:pt x="3341551" y="24578"/>
                </a:cubicBezTo>
                <a:cubicBezTo>
                  <a:pt x="3812532" y="-11452"/>
                  <a:pt x="3890830" y="22200"/>
                  <a:pt x="4314639" y="24578"/>
                </a:cubicBezTo>
                <a:cubicBezTo>
                  <a:pt x="4710789" y="19316"/>
                  <a:pt x="5021214" y="21810"/>
                  <a:pt x="5380406" y="24578"/>
                </a:cubicBezTo>
                <a:cubicBezTo>
                  <a:pt x="5753399" y="-36931"/>
                  <a:pt x="6209724" y="40797"/>
                  <a:pt x="6538848" y="24578"/>
                </a:cubicBezTo>
                <a:cubicBezTo>
                  <a:pt x="6864807" y="9799"/>
                  <a:pt x="7000994" y="38140"/>
                  <a:pt x="7419262" y="24578"/>
                </a:cubicBezTo>
                <a:cubicBezTo>
                  <a:pt x="7868017" y="18734"/>
                  <a:pt x="8188762" y="66903"/>
                  <a:pt x="8670378" y="24578"/>
                </a:cubicBezTo>
                <a:cubicBezTo>
                  <a:pt x="9164433" y="87262"/>
                  <a:pt x="9912580" y="-21627"/>
                  <a:pt x="10292196" y="24578"/>
                </a:cubicBezTo>
                <a:cubicBezTo>
                  <a:pt x="10592272" y="-79937"/>
                  <a:pt x="11746908" y="1547925"/>
                  <a:pt x="10309471" y="2016344"/>
                </a:cubicBezTo>
                <a:cubicBezTo>
                  <a:pt x="10400005" y="2350971"/>
                  <a:pt x="10569810" y="2492200"/>
                  <a:pt x="10820743" y="2860812"/>
                </a:cubicBezTo>
                <a:cubicBezTo>
                  <a:pt x="11045934" y="3190945"/>
                  <a:pt x="11040230" y="3299638"/>
                  <a:pt x="11311964" y="3672164"/>
                </a:cubicBezTo>
                <a:cubicBezTo>
                  <a:pt x="11336236" y="4166956"/>
                  <a:pt x="10844091" y="4396317"/>
                  <a:pt x="10292196" y="4401698"/>
                </a:cubicBezTo>
                <a:cubicBezTo>
                  <a:pt x="9855140" y="4392560"/>
                  <a:pt x="9473913" y="4390487"/>
                  <a:pt x="9226431" y="4401698"/>
                </a:cubicBezTo>
                <a:cubicBezTo>
                  <a:pt x="8946354" y="4447627"/>
                  <a:pt x="8357800" y="4438546"/>
                  <a:pt x="7975315" y="4401698"/>
                </a:cubicBezTo>
                <a:cubicBezTo>
                  <a:pt x="7609126" y="4402412"/>
                  <a:pt x="7453633" y="4382460"/>
                  <a:pt x="7094899" y="4401698"/>
                </a:cubicBezTo>
                <a:cubicBezTo>
                  <a:pt x="6741343" y="4382300"/>
                  <a:pt x="6363882" y="4473986"/>
                  <a:pt x="5751106" y="4401698"/>
                </a:cubicBezTo>
                <a:cubicBezTo>
                  <a:pt x="5191014" y="4357215"/>
                  <a:pt x="5204047" y="4441288"/>
                  <a:pt x="4685341" y="4401698"/>
                </a:cubicBezTo>
                <a:cubicBezTo>
                  <a:pt x="4142698" y="4415085"/>
                  <a:pt x="3830746" y="4425735"/>
                  <a:pt x="3526900" y="4401698"/>
                </a:cubicBezTo>
                <a:cubicBezTo>
                  <a:pt x="3230997" y="4413235"/>
                  <a:pt x="3005534" y="4432306"/>
                  <a:pt x="2646486" y="4401698"/>
                </a:cubicBezTo>
                <a:cubicBezTo>
                  <a:pt x="2390178" y="4406217"/>
                  <a:pt x="1470058" y="4443765"/>
                  <a:pt x="1024668" y="4401698"/>
                </a:cubicBezTo>
                <a:cubicBezTo>
                  <a:pt x="391521" y="4365207"/>
                  <a:pt x="43929" y="4096583"/>
                  <a:pt x="4899" y="3672164"/>
                </a:cubicBezTo>
                <a:cubicBezTo>
                  <a:pt x="159322" y="2772737"/>
                  <a:pt x="622298" y="2933538"/>
                  <a:pt x="546247" y="1944626"/>
                </a:cubicBezTo>
                <a:close/>
              </a:path>
              <a:path w="11525787" h="4424264" stroke="0" extrusionOk="0">
                <a:moveTo>
                  <a:pt x="546247" y="1944626"/>
                </a:moveTo>
                <a:cubicBezTo>
                  <a:pt x="543954" y="1577733"/>
                  <a:pt x="467391" y="-78656"/>
                  <a:pt x="1024668" y="24578"/>
                </a:cubicBezTo>
                <a:cubicBezTo>
                  <a:pt x="1300647" y="16334"/>
                  <a:pt x="1747583" y="46944"/>
                  <a:pt x="2183110" y="24578"/>
                </a:cubicBezTo>
                <a:cubicBezTo>
                  <a:pt x="2669715" y="-793"/>
                  <a:pt x="2888925" y="10747"/>
                  <a:pt x="3341551" y="24578"/>
                </a:cubicBezTo>
                <a:cubicBezTo>
                  <a:pt x="3763886" y="40400"/>
                  <a:pt x="4121222" y="-10382"/>
                  <a:pt x="4685341" y="24578"/>
                </a:cubicBezTo>
                <a:cubicBezTo>
                  <a:pt x="5179552" y="13158"/>
                  <a:pt x="5426527" y="39523"/>
                  <a:pt x="5936457" y="24578"/>
                </a:cubicBezTo>
                <a:cubicBezTo>
                  <a:pt x="6406027" y="35558"/>
                  <a:pt x="6723721" y="40173"/>
                  <a:pt x="7280250" y="24578"/>
                </a:cubicBezTo>
                <a:cubicBezTo>
                  <a:pt x="7818237" y="-11571"/>
                  <a:pt x="7999392" y="-14196"/>
                  <a:pt x="8346015" y="24578"/>
                </a:cubicBezTo>
                <a:cubicBezTo>
                  <a:pt x="8734233" y="117405"/>
                  <a:pt x="9783640" y="28551"/>
                  <a:pt x="10292196" y="24578"/>
                </a:cubicBezTo>
                <a:cubicBezTo>
                  <a:pt x="10902677" y="10330"/>
                  <a:pt x="12365310" y="16448"/>
                  <a:pt x="10931017" y="854518"/>
                </a:cubicBezTo>
                <a:cubicBezTo>
                  <a:pt x="11058191" y="1188452"/>
                  <a:pt x="10650348" y="2350819"/>
                  <a:pt x="10800692" y="2827696"/>
                </a:cubicBezTo>
                <a:cubicBezTo>
                  <a:pt x="10858194" y="3280014"/>
                  <a:pt x="11058299" y="3313487"/>
                  <a:pt x="11311964" y="3672164"/>
                </a:cubicBezTo>
                <a:cubicBezTo>
                  <a:pt x="11333191" y="4085055"/>
                  <a:pt x="10866948" y="4486111"/>
                  <a:pt x="10292196" y="4401698"/>
                </a:cubicBezTo>
                <a:cubicBezTo>
                  <a:pt x="9767604" y="4410446"/>
                  <a:pt x="9284873" y="4439255"/>
                  <a:pt x="9041080" y="4401698"/>
                </a:cubicBezTo>
                <a:cubicBezTo>
                  <a:pt x="8837969" y="4446932"/>
                  <a:pt x="8265641" y="4493166"/>
                  <a:pt x="7789964" y="4401698"/>
                </a:cubicBezTo>
                <a:cubicBezTo>
                  <a:pt x="7344949" y="4384871"/>
                  <a:pt x="7320705" y="4393914"/>
                  <a:pt x="6909548" y="4401698"/>
                </a:cubicBezTo>
                <a:cubicBezTo>
                  <a:pt x="6505732" y="4332170"/>
                  <a:pt x="6224024" y="4380597"/>
                  <a:pt x="5565757" y="4401698"/>
                </a:cubicBezTo>
                <a:cubicBezTo>
                  <a:pt x="4938679" y="4366220"/>
                  <a:pt x="4872603" y="4434981"/>
                  <a:pt x="4592667" y="4401698"/>
                </a:cubicBezTo>
                <a:cubicBezTo>
                  <a:pt x="4360110" y="4363662"/>
                  <a:pt x="3595809" y="4473395"/>
                  <a:pt x="3248875" y="4401698"/>
                </a:cubicBezTo>
                <a:cubicBezTo>
                  <a:pt x="2983311" y="4302614"/>
                  <a:pt x="2085649" y="4451894"/>
                  <a:pt x="1024668" y="4401698"/>
                </a:cubicBezTo>
                <a:cubicBezTo>
                  <a:pt x="448284" y="4366736"/>
                  <a:pt x="108342" y="4003084"/>
                  <a:pt x="4899" y="3672164"/>
                </a:cubicBezTo>
                <a:cubicBezTo>
                  <a:pt x="-53970" y="2742514"/>
                  <a:pt x="508576" y="2979635"/>
                  <a:pt x="546247" y="1944626"/>
                </a:cubicBezTo>
                <a:close/>
              </a:path>
              <a:path w="11525787" h="4424264" fill="none" stroke="0" extrusionOk="0">
                <a:moveTo>
                  <a:pt x="546247" y="1944626"/>
                </a:moveTo>
                <a:cubicBezTo>
                  <a:pt x="325492" y="1496950"/>
                  <a:pt x="457354" y="-1187"/>
                  <a:pt x="1024668" y="24578"/>
                </a:cubicBezTo>
                <a:cubicBezTo>
                  <a:pt x="1602737" y="29642"/>
                  <a:pt x="1705044" y="-117"/>
                  <a:pt x="2368461" y="24578"/>
                </a:cubicBezTo>
                <a:cubicBezTo>
                  <a:pt x="3028488" y="51136"/>
                  <a:pt x="2854255" y="67866"/>
                  <a:pt x="3341551" y="24578"/>
                </a:cubicBezTo>
                <a:cubicBezTo>
                  <a:pt x="3822648" y="-9683"/>
                  <a:pt x="3883252" y="21322"/>
                  <a:pt x="4314639" y="24578"/>
                </a:cubicBezTo>
                <a:cubicBezTo>
                  <a:pt x="4744947" y="-29618"/>
                  <a:pt x="4991391" y="29581"/>
                  <a:pt x="5380406" y="24578"/>
                </a:cubicBezTo>
                <a:cubicBezTo>
                  <a:pt x="5714696" y="49073"/>
                  <a:pt x="6223632" y="84593"/>
                  <a:pt x="6538848" y="24578"/>
                </a:cubicBezTo>
                <a:cubicBezTo>
                  <a:pt x="6859515" y="16229"/>
                  <a:pt x="6987915" y="32617"/>
                  <a:pt x="7419262" y="24578"/>
                </a:cubicBezTo>
                <a:cubicBezTo>
                  <a:pt x="7881966" y="12108"/>
                  <a:pt x="8161859" y="-30448"/>
                  <a:pt x="8670378" y="24578"/>
                </a:cubicBezTo>
                <a:cubicBezTo>
                  <a:pt x="9179826" y="44022"/>
                  <a:pt x="9981920" y="21886"/>
                  <a:pt x="10292196" y="24578"/>
                </a:cubicBezTo>
                <a:cubicBezTo>
                  <a:pt x="10501874" y="4085"/>
                  <a:pt x="11637965" y="1517442"/>
                  <a:pt x="10309471" y="2016344"/>
                </a:cubicBezTo>
                <a:cubicBezTo>
                  <a:pt x="10396847" y="2331704"/>
                  <a:pt x="10571237" y="2504529"/>
                  <a:pt x="10820743" y="2860812"/>
                </a:cubicBezTo>
                <a:cubicBezTo>
                  <a:pt x="11054950" y="3210560"/>
                  <a:pt x="11066298" y="3289052"/>
                  <a:pt x="11311964" y="3672164"/>
                </a:cubicBezTo>
                <a:cubicBezTo>
                  <a:pt x="11342815" y="4052549"/>
                  <a:pt x="10851004" y="4377074"/>
                  <a:pt x="10292196" y="4401698"/>
                </a:cubicBezTo>
                <a:cubicBezTo>
                  <a:pt x="9881566" y="4394358"/>
                  <a:pt x="9480213" y="4400091"/>
                  <a:pt x="9226431" y="4401698"/>
                </a:cubicBezTo>
                <a:cubicBezTo>
                  <a:pt x="8897589" y="4436340"/>
                  <a:pt x="8376998" y="4392160"/>
                  <a:pt x="7975315" y="4401698"/>
                </a:cubicBezTo>
                <a:cubicBezTo>
                  <a:pt x="7595380" y="4361127"/>
                  <a:pt x="7491900" y="4384204"/>
                  <a:pt x="7094899" y="4401698"/>
                </a:cubicBezTo>
                <a:cubicBezTo>
                  <a:pt x="6711513" y="4425590"/>
                  <a:pt x="6330875" y="4405524"/>
                  <a:pt x="5751106" y="4401698"/>
                </a:cubicBezTo>
                <a:cubicBezTo>
                  <a:pt x="5195444" y="4357852"/>
                  <a:pt x="5195929" y="4448438"/>
                  <a:pt x="4685341" y="4401698"/>
                </a:cubicBezTo>
                <a:cubicBezTo>
                  <a:pt x="4156857" y="4374071"/>
                  <a:pt x="3824402" y="4436042"/>
                  <a:pt x="3526900" y="4401698"/>
                </a:cubicBezTo>
                <a:cubicBezTo>
                  <a:pt x="3176531" y="4384636"/>
                  <a:pt x="2899790" y="4384099"/>
                  <a:pt x="2646486" y="4401698"/>
                </a:cubicBezTo>
                <a:cubicBezTo>
                  <a:pt x="2387841" y="4423759"/>
                  <a:pt x="1456784" y="4406795"/>
                  <a:pt x="1024668" y="4401698"/>
                </a:cubicBezTo>
                <a:cubicBezTo>
                  <a:pt x="349958" y="4411131"/>
                  <a:pt x="35868" y="4113373"/>
                  <a:pt x="4899" y="3672164"/>
                </a:cubicBezTo>
                <a:cubicBezTo>
                  <a:pt x="45484" y="2854539"/>
                  <a:pt x="553639" y="2844093"/>
                  <a:pt x="546247"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19206" y="4163579"/>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33" y="1455750"/>
            <a:ext cx="4694718" cy="3779646"/>
          </a:xfrm>
          <a:prstGeom prst="rect">
            <a:avLst/>
          </a:prstGeom>
        </p:spPr>
      </p:pic>
      <p:sp>
        <p:nvSpPr>
          <p:cNvPr id="41" name="TextBox 40">
            <a:extLst>
              <a:ext uri="{FF2B5EF4-FFF2-40B4-BE49-F238E27FC236}">
                <a16:creationId xmlns:a16="http://schemas.microsoft.com/office/drawing/2014/main" id="{393119AE-CE31-4E10-9B99-D97E631CADB2}"/>
              </a:ext>
            </a:extLst>
          </p:cNvPr>
          <p:cNvSpPr txBox="1"/>
          <p:nvPr/>
        </p:nvSpPr>
        <p:spPr>
          <a:xfrm>
            <a:off x="4830865" y="1853174"/>
            <a:ext cx="5748303" cy="1569660"/>
          </a:xfrm>
          <a:prstGeom prst="rect">
            <a:avLst/>
          </a:prstGeom>
          <a:noFill/>
        </p:spPr>
        <p:txBody>
          <a:bodyPr wrap="square" rtlCol="0">
            <a:spAutoFit/>
          </a:bodyPr>
          <a:lstStyle/>
          <a:p>
            <a:pPr algn="just"/>
            <a:r>
              <a:rPr lang="en-US" sz="3200" b="1">
                <a:solidFill>
                  <a:srgbClr val="C23433"/>
                </a:solidFill>
                <a:latin typeface="Cambria" panose="02040503050406030204" pitchFamily="18" charset="0"/>
                <a:ea typeface="Cambria" panose="02040503050406030204" pitchFamily="18" charset="0"/>
              </a:rPr>
              <a:t>Hãy nói suy nghĩ của em về tiết học hôm nay trong đó có sử dụng: DT, ĐT, TT. </a:t>
            </a:r>
            <a:endParaRPr lang="en-US" sz="3200" b="1" dirty="0">
              <a:solidFill>
                <a:srgbClr val="C23433"/>
              </a:solidFill>
              <a:latin typeface="Cambria" panose="02040503050406030204" pitchFamily="18" charset="0"/>
              <a:ea typeface="Cambria" panose="02040503050406030204" pitchFamily="18" charset="0"/>
            </a:endParaRPr>
          </a:p>
        </p:txBody>
      </p:sp>
      <p:pic>
        <p:nvPicPr>
          <p:cNvPr id="43" name="图片 12">
            <a:extLst>
              <a:ext uri="{FF2B5EF4-FFF2-40B4-BE49-F238E27FC236}">
                <a16:creationId xmlns:a16="http://schemas.microsoft.com/office/drawing/2014/main" id="{B29DDD69-7437-485A-97D7-A6EA90CFB98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78080" y="5850909"/>
            <a:ext cx="3181350" cy="674237"/>
          </a:xfrm>
          <a:prstGeom prst="rect">
            <a:avLst/>
          </a:prstGeom>
        </p:spPr>
      </p:pic>
      <p:pic>
        <p:nvPicPr>
          <p:cNvPr id="44" name="图片 13">
            <a:extLst>
              <a:ext uri="{FF2B5EF4-FFF2-40B4-BE49-F238E27FC236}">
                <a16:creationId xmlns:a16="http://schemas.microsoft.com/office/drawing/2014/main" id="{352BE6D5-D5AA-4BDC-AAD3-2976F7D6C07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499977" y="5560121"/>
            <a:ext cx="1455737" cy="1291541"/>
          </a:xfrm>
          <a:prstGeom prst="rect">
            <a:avLst/>
          </a:prstGeom>
        </p:spPr>
      </p:pic>
      <p:pic>
        <p:nvPicPr>
          <p:cNvPr id="45" name="图片 17">
            <a:extLst>
              <a:ext uri="{FF2B5EF4-FFF2-40B4-BE49-F238E27FC236}">
                <a16:creationId xmlns:a16="http://schemas.microsoft.com/office/drawing/2014/main" id="{63D47C60-8304-49F0-8464-C53E7689F0D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049976" y="5192067"/>
            <a:ext cx="1711325" cy="1519130"/>
          </a:xfrm>
          <a:prstGeom prst="rect">
            <a:avLst/>
          </a:prstGeom>
        </p:spPr>
      </p:pic>
      <p:pic>
        <p:nvPicPr>
          <p:cNvPr id="42" name="图片 2">
            <a:extLst>
              <a:ext uri="{FF2B5EF4-FFF2-40B4-BE49-F238E27FC236}">
                <a16:creationId xmlns:a16="http://schemas.microsoft.com/office/drawing/2014/main" id="{93FF9CDE-312B-4306-A6B5-8D149CDD6687}"/>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6912" t="32558" r="6847" b="27752"/>
          <a:stretch/>
        </p:blipFill>
        <p:spPr>
          <a:xfrm flipH="1">
            <a:off x="7265244" y="3943657"/>
            <a:ext cx="4661559" cy="2681706"/>
          </a:xfrm>
          <a:prstGeom prst="rect">
            <a:avLst/>
          </a:prstGeom>
        </p:spPr>
      </p:pic>
    </p:spTree>
    <p:extLst>
      <p:ext uri="{BB962C8B-B14F-4D97-AF65-F5344CB8AC3E}">
        <p14:creationId xmlns:p14="http://schemas.microsoft.com/office/powerpoint/2010/main" val="23749807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5479094" y="949125"/>
            <a:ext cx="6408107" cy="4780344"/>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3" cy="13780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4000" dirty="0">
                  <a:solidFill>
                    <a:prstClr val="black"/>
                  </a:solidFill>
                  <a:latin typeface="Calibri" panose="020F0502020204030204"/>
                </a:rPr>
                <a:t>T</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ập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12981" y="1919404"/>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F9488D25-1D9D-F165-B4D9-A356002048D9}"/>
              </a:ext>
            </a:extLst>
          </p:cNvPr>
          <p:cNvPicPr>
            <a:picLocks noChangeAspect="1"/>
          </p:cNvPicPr>
          <p:nvPr/>
        </p:nvPicPr>
        <p:blipFill rotWithShape="1">
          <a:blip r:embed="rId5"/>
          <a:srcRect r="22260" b="57797"/>
          <a:stretch/>
        </p:blipFill>
        <p:spPr>
          <a:xfrm>
            <a:off x="2127093" y="1652788"/>
            <a:ext cx="6560209" cy="968396"/>
          </a:xfrm>
          <a:prstGeom prst="rect">
            <a:avLst/>
          </a:prstGeom>
        </p:spPr>
      </p:pic>
      <p:pic>
        <p:nvPicPr>
          <p:cNvPr id="5" name="Picture 4">
            <a:extLst>
              <a:ext uri="{FF2B5EF4-FFF2-40B4-BE49-F238E27FC236}">
                <a16:creationId xmlns:a16="http://schemas.microsoft.com/office/drawing/2014/main" id="{0746B03D-F4ED-9C9A-7BDE-C3D63397A2FE}"/>
              </a:ext>
            </a:extLst>
          </p:cNvPr>
          <p:cNvPicPr>
            <a:picLocks noChangeAspect="1"/>
          </p:cNvPicPr>
          <p:nvPr/>
        </p:nvPicPr>
        <p:blipFill>
          <a:blip r:embed="rId6"/>
          <a:stretch>
            <a:fillRect/>
          </a:stretch>
        </p:blipFill>
        <p:spPr>
          <a:xfrm rot="21205614">
            <a:off x="1129091" y="705597"/>
            <a:ext cx="7265394" cy="4485601"/>
          </a:xfrm>
          <a:prstGeom prst="rect">
            <a:avLst/>
          </a:prstGeom>
        </p:spPr>
      </p:pic>
      <p:pic>
        <p:nvPicPr>
          <p:cNvPr id="6" name="Picture 5">
            <a:extLst>
              <a:ext uri="{FF2B5EF4-FFF2-40B4-BE49-F238E27FC236}">
                <a16:creationId xmlns:a16="http://schemas.microsoft.com/office/drawing/2014/main" id="{0FF1C597-33BB-3C52-039D-81CC57994B70}"/>
              </a:ext>
            </a:extLst>
          </p:cNvPr>
          <p:cNvPicPr>
            <a:picLocks noChangeAspect="1"/>
          </p:cNvPicPr>
          <p:nvPr/>
        </p:nvPicPr>
        <p:blipFill>
          <a:blip r:embed="rId7"/>
          <a:stretch>
            <a:fillRect/>
          </a:stretch>
        </p:blipFill>
        <p:spPr>
          <a:xfrm>
            <a:off x="1838789" y="2368610"/>
            <a:ext cx="9037389" cy="2547863"/>
          </a:xfrm>
          <a:prstGeom prst="rect">
            <a:avLst/>
          </a:prstGeom>
        </p:spPr>
      </p:pic>
    </p:spTree>
    <p:extLst>
      <p:ext uri="{BB962C8B-B14F-4D97-AF65-F5344CB8AC3E}">
        <p14:creationId xmlns:p14="http://schemas.microsoft.com/office/powerpoint/2010/main" val="1313425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437</TotalTime>
  <Words>988</Words>
  <Application>Microsoft Office PowerPoint</Application>
  <PresentationFormat>Widescreen</PresentationFormat>
  <Paragraphs>104</Paragraphs>
  <Slides>24</Slides>
  <Notes>12</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Arial</vt:lpstr>
      <vt:lpstr>Arial-Rounded</vt:lpstr>
      <vt:lpstr>Calibri</vt:lpstr>
      <vt:lpstr>Calibri Light</vt:lpstr>
      <vt:lpstr>Cambria</vt:lpstr>
      <vt:lpstr>Lobster</vt:lpstr>
      <vt:lpstr>Nunito</vt:lpstr>
      <vt:lpstr>SegoeuiPc</vt:lpstr>
      <vt:lpstr>Tahoma</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43</cp:revision>
  <dcterms:created xsi:type="dcterms:W3CDTF">2024-05-12T02:27:59Z</dcterms:created>
  <dcterms:modified xsi:type="dcterms:W3CDTF">2024-08-28T16:32:05Z</dcterms:modified>
  <cp:category>9Slide.vn</cp:category>
</cp:coreProperties>
</file>