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1"/>
  </p:notesMasterIdLst>
  <p:sldIdLst>
    <p:sldId id="315" r:id="rId8"/>
    <p:sldId id="333" r:id="rId9"/>
    <p:sldId id="262" r:id="rId10"/>
    <p:sldId id="257" r:id="rId11"/>
    <p:sldId id="427" r:id="rId12"/>
    <p:sldId id="284" r:id="rId13"/>
    <p:sldId id="428" r:id="rId14"/>
    <p:sldId id="268" r:id="rId15"/>
    <p:sldId id="429" r:id="rId16"/>
    <p:sldId id="344" r:id="rId17"/>
    <p:sldId id="430" r:id="rId18"/>
    <p:sldId id="431" r:id="rId19"/>
    <p:sldId id="432" r:id="rId20"/>
    <p:sldId id="309" r:id="rId21"/>
    <p:sldId id="433" r:id="rId22"/>
    <p:sldId id="426" r:id="rId23"/>
    <p:sldId id="280" r:id="rId24"/>
    <p:sldId id="349" r:id="rId25"/>
    <p:sldId id="434" r:id="rId26"/>
    <p:sldId id="435" r:id="rId27"/>
    <p:sldId id="286" r:id="rId28"/>
    <p:sldId id="285" r:id="rId29"/>
    <p:sldId id="3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80" autoAdjust="0"/>
  </p:normalViewPr>
  <p:slideViewPr>
    <p:cSldViewPr snapToGrid="0">
      <p:cViewPr varScale="1">
        <p:scale>
          <a:sx n="56" d="100"/>
          <a:sy n="56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3963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31/8/2024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26FBB3-7460-5F08-BB57-AAC0EC8B2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34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21A3A-E0EE-0D19-AC48-87741323F6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524" y="123137"/>
            <a:ext cx="2055131" cy="20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42.gif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audio" Target="../media/audio4.wav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svg"/><Relationship Id="rId10" Type="http://schemas.openxmlformats.org/officeDocument/2006/relationships/image" Target="../media/image49.sv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7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audio" Target="../media/audio3.wav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openxmlformats.org/officeDocument/2006/relationships/image" Target="../media/image60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6.svg"/><Relationship Id="rId5" Type="http://schemas.openxmlformats.org/officeDocument/2006/relationships/audio" Target="NULL" TargetMode="External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image" Target="../media/image18.svg"/><Relationship Id="rId1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8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ontrol" Target="../activeX/activeX3.xml"/><Relationship Id="rId7" Type="http://schemas.openxmlformats.org/officeDocument/2006/relationships/image" Target="../media/image30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9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control" Target="../activeX/activeX6.xml"/><Relationship Id="rId7" Type="http://schemas.openxmlformats.org/officeDocument/2006/relationships/image" Target="../media/image33.png"/><Relationship Id="rId2" Type="http://schemas.openxmlformats.org/officeDocument/2006/relationships/control" Target="../activeX/activeX5.xml"/><Relationship Id="rId1" Type="http://schemas.openxmlformats.org/officeDocument/2006/relationships/control" Target="../activeX/activeX4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6.wm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5BFFC1-4CBA-480E-3613-6680E1C4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360" y="0"/>
            <a:ext cx="1822152" cy="18221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802648" y="342359"/>
            <a:ext cx="10760702" cy="3108543"/>
            <a:chOff x="1221185" y="1273546"/>
            <a:chExt cx="10760702" cy="31085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221185" y="1273546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684" y="3174151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373237" y="3472853"/>
            <a:ext cx="3507832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2024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355554" y="3592055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1034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20/11/2024</a:t>
              </a:r>
              <a:endParaRPr lang="en-US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373236" y="5540341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427614" y="1986371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421110" y="2582174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2830435" y="3351615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316585" y="2582174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821285" y="3378272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107160" y="2563124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708745" y="3378272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F13D2-4B1C-B915-4E01-1196CE6D4614}"/>
              </a:ext>
            </a:extLst>
          </p:cNvPr>
          <p:cNvSpPr txBox="1"/>
          <p:nvPr/>
        </p:nvSpPr>
        <p:spPr>
          <a:xfrm>
            <a:off x="1669211" y="316216"/>
            <a:ext cx="98039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b) Hãy cho biết giá trị của từng chữ số 2 trong số mà Rô-bốt đã viết ở câu a.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003" y="2566434"/>
            <a:ext cx="4717197" cy="24495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840398" y="2776612"/>
            <a:ext cx="66675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số chẵn liên tiếp cách nhau 2 đơn vị.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trên mũ của Việt và Nam cách nhau số đơn vị là: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2 032 – 2 028 = 4 (đơn vị)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đó là: 2 030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" y="2978633"/>
            <a:ext cx="1633639" cy="362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Việt, Nam và Rô-bốt, mỗi bạn đội một chiếc mũ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Rô-bốt nhìn thấy số được viết trên mũ của Việt và Nam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lượt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là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03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và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29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Hỏi chiếc mũ mà Rô-bốt đang đội được viết số nào?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3952719" y="3669456"/>
            <a:ext cx="5387181" cy="681015"/>
            <a:chOff x="6201067" y="4228854"/>
            <a:chExt cx="5387181" cy="681015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1 033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1 029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8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5782734" y="3701657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1 031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giấu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1913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708321" y="300990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733944" y="3995738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2019240" imgH="733320"/>
        </mc:Choice>
        <mc:Fallback>
          <p:control name="TextBox1" r:id="rId1" imgW="2019240" imgH="73332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232D7AD5-392C-F889-E609-1517C7A811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00661" y="3111529"/>
                  <a:ext cx="2021936" cy="7366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019240" imgH="733320"/>
        </mc:Choice>
        <mc:Fallback>
          <p:control name="TextBox2" r:id="rId2" imgW="2019240" imgH="733320">
            <p:pic>
              <p:nvPicPr>
                <p:cNvPr id="13" name="TextBox2">
                  <a:extLst>
                    <a:ext uri="{FF2B5EF4-FFF2-40B4-BE49-F238E27FC236}">
                      <a16:creationId xmlns:a16="http://schemas.microsoft.com/office/drawing/2014/main" id="{4470D13F-B1BD-FF78-02D5-45D6949AC9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00661" y="4129462"/>
                  <a:ext cx="2021936" cy="7366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019240" imgH="733320"/>
        </mc:Choice>
        <mc:Fallback>
          <p:control name="TextBox3" r:id="rId3" imgW="2019240" imgH="733320">
            <p:pic>
              <p:nvPicPr>
                <p:cNvPr id="14" name="TextBox3">
                  <a:extLst>
                    <a:ext uri="{FF2B5EF4-FFF2-40B4-BE49-F238E27FC236}">
                      <a16:creationId xmlns:a16="http://schemas.microsoft.com/office/drawing/2014/main" id="{7941ABF4-83B2-7EA9-0CB2-9FC00F471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34244" y="5058845"/>
                  <a:ext cx="2021936" cy="7366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2942716" y="49718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3523086" y="434915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11381-43E1-2243-88FC-01E5633D5802}"/>
              </a:ext>
            </a:extLst>
          </p:cNvPr>
          <p:cNvSpPr txBox="1"/>
          <p:nvPr/>
        </p:nvSpPr>
        <p:spPr>
          <a:xfrm>
            <a:off x="361707" y="1318572"/>
            <a:ext cx="11982693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+ </a:t>
            </a:r>
            <a:r>
              <a:rPr lang="en-US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              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+ 40 + 2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+ </a:t>
            </a:r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                     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+ 30 000 + 500 + 30 + 9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+ 400 000 +</a:t>
            </a:r>
            <a:endParaRPr lang="en-US" sz="32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758" y="4852833"/>
            <a:ext cx="2588905" cy="205038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486080" imgH="733320"/>
        </mc:Choice>
        <mc:Fallback>
          <p:control name="TextBox1" r:id="rId1" imgW="1486080" imgH="733320">
            <p:pic>
              <p:nvPicPr>
                <p:cNvPr id="17" name="TextBox1">
                  <a:extLst>
                    <a:ext uri="{FF2B5EF4-FFF2-40B4-BE49-F238E27FC236}">
                      <a16:creationId xmlns:a16="http://schemas.microsoft.com/office/drawing/2014/main" id="{881B9BEB-43FC-4BE3-732C-C1B0D1CD4E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45525" y="1627786"/>
                  <a:ext cx="1483743" cy="7366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066760" imgH="733320"/>
        </mc:Choice>
        <mc:Fallback>
          <p:control name="TextBox2" r:id="rId2" imgW="2066760" imgH="733320">
            <p:pic>
              <p:nvPicPr>
                <p:cNvPr id="18" name="TextBox2">
                  <a:extLst>
                    <a:ext uri="{FF2B5EF4-FFF2-40B4-BE49-F238E27FC236}">
                      <a16:creationId xmlns:a16="http://schemas.microsoft.com/office/drawing/2014/main" id="{AADC2722-24AF-4682-FD05-955C98C9E40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88634" y="2582814"/>
                  <a:ext cx="2064589" cy="7366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295280" imgH="733320"/>
        </mc:Choice>
        <mc:Fallback>
          <p:control name="TextBox3" r:id="rId3" imgW="1295280" imgH="73332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97F46D11-DC7F-9BEA-AC2A-AB586B03F27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42586" y="3574908"/>
                  <a:ext cx="1292523" cy="7366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674</Words>
  <Application>Microsoft Office PowerPoint</Application>
  <PresentationFormat>Widescreen</PresentationFormat>
  <Paragraphs>87</Paragraphs>
  <Slides>23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#9Slide02 Noi dung dai</vt:lpstr>
      <vt:lpstr>#9Slide03 IcielUni Sans Heavy</vt:lpstr>
      <vt:lpstr>#9Slide07 HoneyCream</vt:lpstr>
      <vt:lpstr>Arial</vt:lpstr>
      <vt:lpstr>Calibri</vt:lpstr>
      <vt:lpstr>Cambria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2024-05-01T01:35:15Z</dcterms:created>
  <dcterms:modified xsi:type="dcterms:W3CDTF">2024-08-31T16:13:54Z</dcterms:modified>
</cp:coreProperties>
</file>