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41"/>
  </p:notesMasterIdLst>
  <p:sldIdLst>
    <p:sldId id="315" r:id="rId2"/>
    <p:sldId id="302" r:id="rId3"/>
    <p:sldId id="328" r:id="rId4"/>
    <p:sldId id="296" r:id="rId5"/>
    <p:sldId id="329" r:id="rId6"/>
    <p:sldId id="330" r:id="rId7"/>
    <p:sldId id="323" r:id="rId8"/>
    <p:sldId id="259" r:id="rId9"/>
    <p:sldId id="271" r:id="rId10"/>
    <p:sldId id="327" r:id="rId11"/>
    <p:sldId id="260" r:id="rId12"/>
    <p:sldId id="318" r:id="rId13"/>
    <p:sldId id="319" r:id="rId14"/>
    <p:sldId id="263" r:id="rId15"/>
    <p:sldId id="335" r:id="rId16"/>
    <p:sldId id="334" r:id="rId17"/>
    <p:sldId id="282" r:id="rId18"/>
    <p:sldId id="264" r:id="rId19"/>
    <p:sldId id="313" r:id="rId20"/>
    <p:sldId id="333" r:id="rId21"/>
    <p:sldId id="336" r:id="rId22"/>
    <p:sldId id="304" r:id="rId23"/>
    <p:sldId id="320" r:id="rId24"/>
    <p:sldId id="303" r:id="rId25"/>
    <p:sldId id="301" r:id="rId26"/>
    <p:sldId id="268" r:id="rId27"/>
    <p:sldId id="278" r:id="rId28"/>
    <p:sldId id="276" r:id="rId29"/>
    <p:sldId id="279" r:id="rId30"/>
    <p:sldId id="337" r:id="rId31"/>
    <p:sldId id="338" r:id="rId32"/>
    <p:sldId id="324" r:id="rId33"/>
    <p:sldId id="332" r:id="rId34"/>
    <p:sldId id="289" r:id="rId35"/>
    <p:sldId id="326" r:id="rId36"/>
    <p:sldId id="273" r:id="rId37"/>
    <p:sldId id="294" r:id="rId38"/>
    <p:sldId id="331" r:id="rId39"/>
    <p:sldId id="322" r:id="rId40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CC"/>
    <a:srgbClr val="0070C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3725" autoAdjust="0"/>
  </p:normalViewPr>
  <p:slideViewPr>
    <p:cSldViewPr>
      <p:cViewPr varScale="1">
        <p:scale>
          <a:sx n="70" d="100"/>
          <a:sy n="70" d="100"/>
        </p:scale>
        <p:origin x="1332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8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7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2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4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5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0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5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4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2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89042" y="2490699"/>
            <a:ext cx="1275474" cy="124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0302" y="1129599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398114" y="4896067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9: U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Ư ư</a:t>
            </a: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3706002" y="5184057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38300" y="3843032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788801" y="2513416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389209" y="1908446"/>
            <a:ext cx="8462661" cy="2672241"/>
          </a:xfrm>
          <a:prstGeom prst="rect">
            <a:avLst/>
          </a:prstGeom>
          <a:ln>
            <a:noFill/>
          </a:ln>
        </p:spPr>
        <p:txBody>
          <a:bodyPr spcFirstLastPara="1" wrap="none" fromWordArt="1">
            <a:prstTxWarp prst="textArchUp">
              <a:avLst>
                <a:gd name="adj" fmla="val 10980156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EM HỌC SINH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646514" y="4310580"/>
            <a:ext cx="1316420" cy="2392151"/>
          </a:xfrm>
          <a:prstGeom prst="rect">
            <a:avLst/>
          </a:prstGeom>
        </p:spPr>
      </p:pic>
      <p:pic>
        <p:nvPicPr>
          <p:cNvPr id="26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5990696" y="2323583"/>
            <a:ext cx="1275474" cy="124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906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788147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99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958193" y="2354750"/>
            <a:ext cx="3227615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/>
          <p:cNvSpPr txBox="1"/>
          <p:nvPr/>
        </p:nvSpPr>
        <p:spPr>
          <a:xfrm>
            <a:off x="4127373" y="2264365"/>
            <a:ext cx="10264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371600" cy="7142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958193" y="2354750"/>
            <a:ext cx="3227615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/>
          <p:cNvSpPr txBox="1"/>
          <p:nvPr/>
        </p:nvSpPr>
        <p:spPr>
          <a:xfrm>
            <a:off x="4058793" y="2309557"/>
            <a:ext cx="10264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  <a:p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371600" cy="7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B24788-B5DA-4F13-8FE1-D59CCC55ECAE}"/>
              </a:ext>
            </a:extLst>
          </p:cNvPr>
          <p:cNvSpPr/>
          <p:nvPr/>
        </p:nvSpPr>
        <p:spPr>
          <a:xfrm>
            <a:off x="609600" y="1828800"/>
            <a:ext cx="3227615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0D76527-789D-4A18-8B5A-E44DF031DEAD}"/>
              </a:ext>
            </a:extLst>
          </p:cNvPr>
          <p:cNvSpPr txBox="1"/>
          <p:nvPr/>
        </p:nvSpPr>
        <p:spPr>
          <a:xfrm>
            <a:off x="1778780" y="1738415"/>
            <a:ext cx="10264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endParaRPr lang="en-US" sz="1350" dirty="0"/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906EACA6-B60F-45B6-8B36-CBE7A546AC16}"/>
              </a:ext>
            </a:extLst>
          </p:cNvPr>
          <p:cNvSpPr/>
          <p:nvPr/>
        </p:nvSpPr>
        <p:spPr>
          <a:xfrm>
            <a:off x="5006395" y="1793547"/>
            <a:ext cx="3227615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5B6DDCB-70E0-4BB7-BE7C-C0A40D298441}"/>
              </a:ext>
            </a:extLst>
          </p:cNvPr>
          <p:cNvSpPr txBox="1"/>
          <p:nvPr/>
        </p:nvSpPr>
        <p:spPr>
          <a:xfrm>
            <a:off x="6106995" y="1748354"/>
            <a:ext cx="10264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  <a:p>
            <a:endParaRPr lang="en-US" sz="13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76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1908"/>
            <a:ext cx="1447800" cy="7539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9280" y="2843388"/>
            <a:ext cx="3103257" cy="1557124"/>
            <a:chOff x="4900211" y="1986138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9281" y="3630931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đu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280" y="284596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4048" y="284596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091280" y="2852368"/>
            <a:ext cx="3103257" cy="1557124"/>
            <a:chOff x="4900211" y="1986138"/>
            <a:chExt cx="3103257" cy="1557124"/>
          </a:xfrm>
        </p:grpSpPr>
        <p:sp>
          <p:nvSpPr>
            <p:cNvPr id="13" name="Rectangle 12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91280" y="2849790"/>
            <a:ext cx="3103257" cy="1557124"/>
            <a:chOff x="4900211" y="1986138"/>
            <a:chExt cx="3103257" cy="1557124"/>
          </a:xfrm>
        </p:grpSpPr>
        <p:sp>
          <p:nvSpPr>
            <p:cNvPr id="17" name="Rectangle 16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091281" y="3637333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91280" y="2852368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26048" y="2852368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06111" y="1788759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585613" y="3767868"/>
            <a:ext cx="114591" cy="1157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825525" y="1788759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6" name="Freeform 25"/>
          <p:cNvSpPr/>
          <p:nvPr/>
        </p:nvSpPr>
        <p:spPr>
          <a:xfrm>
            <a:off x="2201848" y="3767868"/>
            <a:ext cx="111252" cy="128656"/>
          </a:xfrm>
          <a:custGeom>
            <a:avLst/>
            <a:gdLst>
              <a:gd name="connsiteX0" fmla="*/ 0 w 248309"/>
              <a:gd name="connsiteY0" fmla="*/ 85505 h 343082"/>
              <a:gd name="connsiteX1" fmla="*/ 77273 w 248309"/>
              <a:gd name="connsiteY1" fmla="*/ 8232 h 343082"/>
              <a:gd name="connsiteX2" fmla="*/ 206062 w 248309"/>
              <a:gd name="connsiteY2" fmla="*/ 21111 h 343082"/>
              <a:gd name="connsiteX3" fmla="*/ 244699 w 248309"/>
              <a:gd name="connsiteY3" fmla="*/ 175657 h 343082"/>
              <a:gd name="connsiteX4" fmla="*/ 128789 w 248309"/>
              <a:gd name="connsiteY4" fmla="*/ 343082 h 34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309" h="343082">
                <a:moveTo>
                  <a:pt x="0" y="85505"/>
                </a:moveTo>
                <a:cubicBezTo>
                  <a:pt x="21464" y="52234"/>
                  <a:pt x="42929" y="18964"/>
                  <a:pt x="77273" y="8232"/>
                </a:cubicBezTo>
                <a:cubicBezTo>
                  <a:pt x="111617" y="-2500"/>
                  <a:pt x="178158" y="-6793"/>
                  <a:pt x="206062" y="21111"/>
                </a:cubicBezTo>
                <a:cubicBezTo>
                  <a:pt x="233966" y="49015"/>
                  <a:pt x="257578" y="121995"/>
                  <a:pt x="244699" y="175657"/>
                </a:cubicBezTo>
                <a:cubicBezTo>
                  <a:pt x="231820" y="229319"/>
                  <a:pt x="180304" y="286200"/>
                  <a:pt x="128789" y="343082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0" grpId="0"/>
      <p:bldP spid="21" grpId="0"/>
      <p:bldP spid="22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79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385EB7F3-2720-4563-B36C-844B2D5B32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28600"/>
            <a:ext cx="8534400" cy="480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55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5371" y="4688674"/>
            <a:ext cx="9031309" cy="1423037"/>
            <a:chOff x="0" y="4376382"/>
            <a:chExt cx="12465441" cy="258239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" y="2183042"/>
            <a:ext cx="8605403" cy="1956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4" y="226419"/>
            <a:ext cx="1389306" cy="723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924" y="4064083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Rounded" panose="020B0500000000000000"/>
              </a:rPr>
              <a:t>dù</a:t>
            </a:r>
            <a:endParaRPr lang="en-US" sz="4050" dirty="0">
              <a:latin typeface="Arial-Rounded" panose="020B050000000000000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4230" y="4064083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đủ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490" y="4062258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hũ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5930" y="4088015"/>
            <a:ext cx="73930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cử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5237" y="4088015"/>
            <a:ext cx="7825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6496" y="4086189"/>
            <a:ext cx="59503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lữ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439" y="1398078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7853" y="1398078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4AA764D-3AE4-4E21-B563-8C250034CBE6}"/>
              </a:ext>
            </a:extLst>
          </p:cNvPr>
          <p:cNvSpPr txBox="1"/>
          <p:nvPr/>
        </p:nvSpPr>
        <p:spPr>
          <a:xfrm>
            <a:off x="59701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03603D3-3B97-4584-A60E-CD8E52497433}"/>
              </a:ext>
            </a:extLst>
          </p:cNvPr>
          <p:cNvSpPr txBox="1"/>
          <p:nvPr/>
        </p:nvSpPr>
        <p:spPr>
          <a:xfrm>
            <a:off x="197827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1461BE4-36A7-4BE1-899E-756EE484D813}"/>
              </a:ext>
            </a:extLst>
          </p:cNvPr>
          <p:cNvSpPr txBox="1"/>
          <p:nvPr/>
        </p:nvSpPr>
        <p:spPr>
          <a:xfrm>
            <a:off x="335953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75775C4-5681-4AC7-A2D1-C31DADFF8823}"/>
              </a:ext>
            </a:extLst>
          </p:cNvPr>
          <p:cNvSpPr txBox="1"/>
          <p:nvPr/>
        </p:nvSpPr>
        <p:spPr>
          <a:xfrm>
            <a:off x="5568168" y="4086189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781A47F-D621-4C58-BA94-1B2130A8C704}"/>
              </a:ext>
            </a:extLst>
          </p:cNvPr>
          <p:cNvSpPr txBox="1"/>
          <p:nvPr/>
        </p:nvSpPr>
        <p:spPr>
          <a:xfrm>
            <a:off x="6978725" y="4107727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A882D83-26E8-42D9-8EBE-F74B2A950D74}"/>
              </a:ext>
            </a:extLst>
          </p:cNvPr>
          <p:cNvSpPr txBox="1"/>
          <p:nvPr/>
        </p:nvSpPr>
        <p:spPr>
          <a:xfrm>
            <a:off x="8190534" y="4086189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4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1501672"/>
            <a:ext cx="1026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88" y="1797684"/>
            <a:ext cx="2448691" cy="1800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" y="1009084"/>
            <a:ext cx="2414149" cy="2589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05" y="1656592"/>
            <a:ext cx="3459195" cy="1940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6781" y="3774127"/>
            <a:ext cx="7193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0593" y="3774127"/>
            <a:ext cx="1288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đủ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2326" y="3774127"/>
            <a:ext cx="161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hổ dữ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2" y="155475"/>
            <a:ext cx="1302292" cy="6781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5371" y="4688674"/>
            <a:ext cx="9031309" cy="1423037"/>
            <a:chOff x="0" y="4376382"/>
            <a:chExt cx="12465441" cy="258239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D89AD3-0769-4627-966D-B7B3BA33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-20000" r="-2277" b="20000"/>
          <a:stretch/>
        </p:blipFill>
        <p:spPr>
          <a:xfrm>
            <a:off x="152400" y="-1447800"/>
            <a:ext cx="8991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1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0" y="5323070"/>
            <a:ext cx="435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hổ là cá dữ.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41" y="1180987"/>
            <a:ext cx="7197991" cy="3952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0" y="1442324"/>
            <a:ext cx="829716" cy="4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0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D89AD3-0769-4627-966D-B7B3BA33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-20000" r="-2277" b="20000"/>
          <a:stretch/>
        </p:blipFill>
        <p:spPr>
          <a:xfrm>
            <a:off x="152400" y="-1676400"/>
            <a:ext cx="8991600" cy="754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5867400"/>
            <a:ext cx="435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hổ là cá dữ.</a:t>
            </a:r>
          </a:p>
        </p:txBody>
      </p:sp>
    </p:spTree>
    <p:extLst>
      <p:ext uri="{BB962C8B-B14F-4D97-AF65-F5344CB8AC3E}">
        <p14:creationId xmlns:p14="http://schemas.microsoft.com/office/powerpoint/2010/main" val="388193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78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385EB7F3-2720-4563-B36C-844B2D5B32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28600"/>
            <a:ext cx="8534400" cy="480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95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60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1295400" y="298450"/>
            <a:ext cx="71628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929154" y="4858754"/>
            <a:ext cx="16970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altLang="en-US" sz="5000" b="1" dirty="0" err="1">
                <a:solidFill>
                  <a:srgbClr val="00B0F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dù</a:t>
            </a:r>
            <a:endParaRPr lang="en-US" altLang="en-US" sz="5000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1404836" y="5800989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b="1" dirty="0" err="1">
                <a:solidFill>
                  <a:srgbClr val="00B0F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hổ</a:t>
            </a:r>
            <a:endParaRPr lang="en-US" altLang="en-US" sz="5000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27666" name="TextBox 36"/>
          <p:cNvSpPr txBox="1">
            <a:spLocks noChangeArrowheads="1"/>
          </p:cNvSpPr>
          <p:nvPr/>
        </p:nvSpPr>
        <p:spPr bwMode="auto">
          <a:xfrm>
            <a:off x="2360581" y="309446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7669" name="TextBox 28"/>
          <p:cNvSpPr txBox="1">
            <a:spLocks noChangeArrowheads="1"/>
          </p:cNvSpPr>
          <p:nvPr/>
        </p:nvSpPr>
        <p:spPr bwMode="auto">
          <a:xfrm>
            <a:off x="3301892" y="3081499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7674" name="TextBox 44"/>
          <p:cNvSpPr txBox="1">
            <a:spLocks noChangeArrowheads="1"/>
          </p:cNvSpPr>
          <p:nvPr/>
        </p:nvSpPr>
        <p:spPr bwMode="auto">
          <a:xfrm>
            <a:off x="4290361" y="309446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341028" y="4024526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3307452" y="5044610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4352385" y="501613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2895501" y="401312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19962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65660" y="111138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375321" y="3118418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040771" y="85244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64" name="TextBox 20"/>
          <p:cNvSpPr txBox="1">
            <a:spLocks noChangeArrowheads="1"/>
          </p:cNvSpPr>
          <p:nvPr/>
        </p:nvSpPr>
        <p:spPr bwMode="auto">
          <a:xfrm>
            <a:off x="2040771" y="2809881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15E2FD59-B1CA-4B55-B3CC-50B32FFE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89FF08DD-F12D-45AC-A80B-D1E77CA2D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45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F9C18800-8541-409B-91B3-84D24647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264" y="87260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318C3F86-8444-44CB-81B8-EEEBC92E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19" y="84956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3FA97F78-9CE3-44FA-9A86-89974D8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38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35CB1DA1-F330-437E-97EA-4C982E10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889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id="{6B79EA53-82B4-4103-8927-91982600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681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0" name="TextBox 36">
            <a:extLst>
              <a:ext uri="{FF2B5EF4-FFF2-40B4-BE49-F238E27FC236}">
                <a16:creationId xmlns:a16="http://schemas.microsoft.com/office/drawing/2014/main" id="{6087C569-7F6F-4655-B94A-EA5AB2EC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207" y="1128651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6D07C999-8148-48D0-BDD8-EB30ADD5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06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2" name="TextBox 36">
            <a:extLst>
              <a:ext uri="{FF2B5EF4-FFF2-40B4-BE49-F238E27FC236}">
                <a16:creationId xmlns:a16="http://schemas.microsoft.com/office/drawing/2014/main" id="{FC27CD2C-9611-4031-B8E4-EDE61A670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113389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CD732B9A-7B2D-4ABC-B0E9-535F4272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FC19B071-4938-4B33-8DA1-E4BD80E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08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5B8C47AF-7AB6-4F71-A0BC-357AFEE1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99" y="2818114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781EDD6E-1CE2-4668-9EBA-6C37EF36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0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21C7B4B8-BB70-4DBE-A961-651080CD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824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8" name="TextBox 28">
            <a:extLst>
              <a:ext uri="{FF2B5EF4-FFF2-40B4-BE49-F238E27FC236}">
                <a16:creationId xmlns:a16="http://schemas.microsoft.com/office/drawing/2014/main" id="{430475AB-91C4-4EDD-BAAA-023BB69A8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86" y="311639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5C92EB0A-AF6E-4D93-82BA-1913496A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415" y="311639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0" name="TextBox 28">
            <a:extLst>
              <a:ext uri="{FF2B5EF4-FFF2-40B4-BE49-F238E27FC236}">
                <a16:creationId xmlns:a16="http://schemas.microsoft.com/office/drawing/2014/main" id="{03607644-BB42-4774-946A-09A116FA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310318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1" name="TextBox 44">
            <a:extLst>
              <a:ext uri="{FF2B5EF4-FFF2-40B4-BE49-F238E27FC236}">
                <a16:creationId xmlns:a16="http://schemas.microsoft.com/office/drawing/2014/main" id="{5657AE02-171A-43A7-A77F-C46175F4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061" y="4002812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2" name="TextBox 44">
            <a:extLst>
              <a:ext uri="{FF2B5EF4-FFF2-40B4-BE49-F238E27FC236}">
                <a16:creationId xmlns:a16="http://schemas.microsoft.com/office/drawing/2014/main" id="{FAA3618D-ED20-4B98-B8A8-FB398ECB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219" y="402452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3" name="TextBox 4">
            <a:extLst>
              <a:ext uri="{FF2B5EF4-FFF2-40B4-BE49-F238E27FC236}">
                <a16:creationId xmlns:a16="http://schemas.microsoft.com/office/drawing/2014/main" id="{D4BAAD67-B3C9-4F28-AEAC-881C01A3A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883" y="5830143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b="1" dirty="0" err="1">
                <a:solidFill>
                  <a:srgbClr val="00B0F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dữ</a:t>
            </a:r>
            <a:endParaRPr lang="en-US" altLang="en-US" sz="5000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84" name="TextBox 44">
            <a:extLst>
              <a:ext uri="{FF2B5EF4-FFF2-40B4-BE49-F238E27FC236}">
                <a16:creationId xmlns:a16="http://schemas.microsoft.com/office/drawing/2014/main" id="{4C10F528-E8B9-42B6-8FD7-FBC34150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654" y="5044610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5" name="TextBox 44">
            <a:extLst>
              <a:ext uri="{FF2B5EF4-FFF2-40B4-BE49-F238E27FC236}">
                <a16:creationId xmlns:a16="http://schemas.microsoft.com/office/drawing/2014/main" id="{93D14BEC-4DA8-4A6D-9425-DFDEB023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723" y="4999598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1113921" y="865536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1126341" y="2836095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03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70" y="117729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0" y="1207770"/>
            <a:ext cx="4416552" cy="4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4" y="1508761"/>
            <a:ext cx="6256020" cy="3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86" y="2498328"/>
            <a:ext cx="6046297" cy="22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1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36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385EB7F3-2720-4563-B36C-844B2D5B32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28600"/>
            <a:ext cx="8534400" cy="480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35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6072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767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1295400" y="298450"/>
            <a:ext cx="71628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929154" y="4858754"/>
            <a:ext cx="16970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dù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1404836" y="5800989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hổ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666" name="TextBox 36"/>
          <p:cNvSpPr txBox="1">
            <a:spLocks noChangeArrowheads="1"/>
          </p:cNvSpPr>
          <p:nvPr/>
        </p:nvSpPr>
        <p:spPr bwMode="auto">
          <a:xfrm>
            <a:off x="2360581" y="309446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669" name="TextBox 28"/>
          <p:cNvSpPr txBox="1">
            <a:spLocks noChangeArrowheads="1"/>
          </p:cNvSpPr>
          <p:nvPr/>
        </p:nvSpPr>
        <p:spPr bwMode="auto">
          <a:xfrm>
            <a:off x="3301892" y="3081499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674" name="TextBox 44"/>
          <p:cNvSpPr txBox="1">
            <a:spLocks noChangeArrowheads="1"/>
          </p:cNvSpPr>
          <p:nvPr/>
        </p:nvSpPr>
        <p:spPr bwMode="auto">
          <a:xfrm>
            <a:off x="4290361" y="309446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341028" y="4024526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3307452" y="5044610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4352385" y="501613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2895501" y="401312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19962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65660" y="111138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375321" y="3118418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040771" y="85244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64" name="TextBox 20"/>
          <p:cNvSpPr txBox="1">
            <a:spLocks noChangeArrowheads="1"/>
          </p:cNvSpPr>
          <p:nvPr/>
        </p:nvSpPr>
        <p:spPr bwMode="auto">
          <a:xfrm>
            <a:off x="2040771" y="2809881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15E2FD59-B1CA-4B55-B3CC-50B32FFE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89FF08DD-F12D-45AC-A80B-D1E77CA2D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45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F9C18800-8541-409B-91B3-84D24647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264" y="87260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318C3F86-8444-44CB-81B8-EEEBC92E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19" y="84956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3FA97F78-9CE3-44FA-9A86-89974D8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38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35CB1DA1-F330-437E-97EA-4C982E10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889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id="{6B79EA53-82B4-4103-8927-91982600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681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0" name="TextBox 36">
            <a:extLst>
              <a:ext uri="{FF2B5EF4-FFF2-40B4-BE49-F238E27FC236}">
                <a16:creationId xmlns:a16="http://schemas.microsoft.com/office/drawing/2014/main" id="{6087C569-7F6F-4655-B94A-EA5AB2EC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207" y="1128651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6D07C999-8148-48D0-BDD8-EB30ADD5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06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2" name="TextBox 36">
            <a:extLst>
              <a:ext uri="{FF2B5EF4-FFF2-40B4-BE49-F238E27FC236}">
                <a16:creationId xmlns:a16="http://schemas.microsoft.com/office/drawing/2014/main" id="{FC27CD2C-9611-4031-B8E4-EDE61A670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113389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CD732B9A-7B2D-4ABC-B0E9-535F4272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FC19B071-4938-4B33-8DA1-E4BD80E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08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5B8C47AF-7AB6-4F71-A0BC-357AFEE1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99" y="2818114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781EDD6E-1CE2-4668-9EBA-6C37EF36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0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21C7B4B8-BB70-4DBE-A961-651080CD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824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8" name="TextBox 28">
            <a:extLst>
              <a:ext uri="{FF2B5EF4-FFF2-40B4-BE49-F238E27FC236}">
                <a16:creationId xmlns:a16="http://schemas.microsoft.com/office/drawing/2014/main" id="{430475AB-91C4-4EDD-BAAA-023BB69A8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86" y="311639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5C92EB0A-AF6E-4D93-82BA-1913496A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415" y="311639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0" name="TextBox 28">
            <a:extLst>
              <a:ext uri="{FF2B5EF4-FFF2-40B4-BE49-F238E27FC236}">
                <a16:creationId xmlns:a16="http://schemas.microsoft.com/office/drawing/2014/main" id="{03607644-BB42-4774-946A-09A116FA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310318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1" name="TextBox 44">
            <a:extLst>
              <a:ext uri="{FF2B5EF4-FFF2-40B4-BE49-F238E27FC236}">
                <a16:creationId xmlns:a16="http://schemas.microsoft.com/office/drawing/2014/main" id="{5657AE02-171A-43A7-A77F-C46175F4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061" y="4002812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2" name="TextBox 44">
            <a:extLst>
              <a:ext uri="{FF2B5EF4-FFF2-40B4-BE49-F238E27FC236}">
                <a16:creationId xmlns:a16="http://schemas.microsoft.com/office/drawing/2014/main" id="{FAA3618D-ED20-4B98-B8A8-FB398ECB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219" y="402452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3" name="TextBox 4">
            <a:extLst>
              <a:ext uri="{FF2B5EF4-FFF2-40B4-BE49-F238E27FC236}">
                <a16:creationId xmlns:a16="http://schemas.microsoft.com/office/drawing/2014/main" id="{D4BAAD67-B3C9-4F28-AEAC-881C01A3A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883" y="5830143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dữ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4" name="TextBox 44">
            <a:extLst>
              <a:ext uri="{FF2B5EF4-FFF2-40B4-BE49-F238E27FC236}">
                <a16:creationId xmlns:a16="http://schemas.microsoft.com/office/drawing/2014/main" id="{4C10F528-E8B9-42B6-8FD7-FBC34150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654" y="5044610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5" name="TextBox 44">
            <a:extLst>
              <a:ext uri="{FF2B5EF4-FFF2-40B4-BE49-F238E27FC236}">
                <a16:creationId xmlns:a16="http://schemas.microsoft.com/office/drawing/2014/main" id="{93D14BEC-4DA8-4A6D-9425-DFDEB023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723" y="4999598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1113921" y="865536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1126341" y="2836095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84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B108C9C-AAE3-4F7E-99F9-351315106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EEBCA82C-2532-4CD2-B44E-9E5BCD16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77CE67-610B-4A23-9836-257BBF62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6072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B108C9C-AAE3-4F7E-99F9-351315106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EEBCA82C-2532-4CD2-B44E-9E5BCD16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77CE67-610B-4A23-9836-257BBF62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460724"/>
            <a:ext cx="5162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tranh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7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600200"/>
            <a:ext cx="8534400" cy="4986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533400"/>
            <a:ext cx="3014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</p:spTree>
    <p:extLst>
      <p:ext uri="{BB962C8B-B14F-4D97-AF65-F5344CB8AC3E}">
        <p14:creationId xmlns:p14="http://schemas.microsoft.com/office/powerpoint/2010/main" val="186984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Đám mây 3">
            <a:extLst>
              <a:ext uri="{FF2B5EF4-FFF2-40B4-BE49-F238E27FC236}">
                <a16:creationId xmlns:a16="http://schemas.microsoft.com/office/drawing/2014/main" id="{824895B0-6CA3-4AA0-A516-5AF891C6CEE4}"/>
              </a:ext>
            </a:extLst>
          </p:cNvPr>
          <p:cNvSpPr/>
          <p:nvPr/>
        </p:nvSpPr>
        <p:spPr>
          <a:xfrm>
            <a:off x="77855" y="932112"/>
            <a:ext cx="8649300" cy="163523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2059058" y="-163223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Vận</a:t>
            </a:r>
            <a:r>
              <a:rPr lang="vi-VN" sz="5400" b="1" kern="0" spc="13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dụng</a:t>
            </a: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1322" y="3869829"/>
            <a:ext cx="2952520" cy="288878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403E2C4-46AF-4F3E-A6C6-DBC8268E975F}"/>
              </a:ext>
            </a:extLst>
          </p:cNvPr>
          <p:cNvSpPr/>
          <p:nvPr/>
        </p:nvSpPr>
        <p:spPr>
          <a:xfrm>
            <a:off x="990600" y="1219200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236DA8-5B59-4D00-88BB-F1E6ED836782}"/>
              </a:ext>
            </a:extLst>
          </p:cNvPr>
          <p:cNvSpPr/>
          <p:nvPr/>
        </p:nvSpPr>
        <p:spPr>
          <a:xfrm>
            <a:off x="-127551" y="1010672"/>
            <a:ext cx="9220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Con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hãy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tìm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các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tiếng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,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từ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có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chứa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âm u. ư? </a:t>
            </a:r>
            <a:endParaRPr lang="en-GB" sz="3200" kern="0" spc="13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49A1DF3-4F67-4382-88C4-6AC0950FE615}"/>
              </a:ext>
            </a:extLst>
          </p:cNvPr>
          <p:cNvSpPr/>
          <p:nvPr/>
        </p:nvSpPr>
        <p:spPr>
          <a:xfrm>
            <a:off x="420158" y="26670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nụ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7BB141C-37CF-41FC-B583-D2617112011A}"/>
              </a:ext>
            </a:extLst>
          </p:cNvPr>
          <p:cNvSpPr/>
          <p:nvPr/>
        </p:nvSpPr>
        <p:spPr>
          <a:xfrm>
            <a:off x="2305281" y="26670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tủ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66EBB294-5A48-45E2-A5C9-7E22E3DF2482}"/>
              </a:ext>
            </a:extLst>
          </p:cNvPr>
          <p:cNvSpPr/>
          <p:nvPr/>
        </p:nvSpPr>
        <p:spPr>
          <a:xfrm>
            <a:off x="420158" y="4046791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mũ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0552DF74-931F-4F07-BCFE-01144EF81387}"/>
              </a:ext>
            </a:extLst>
          </p:cNvPr>
          <p:cNvSpPr/>
          <p:nvPr/>
        </p:nvSpPr>
        <p:spPr>
          <a:xfrm>
            <a:off x="2305281" y="4046791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58012D2-DCF7-4978-9405-FAD65DA5A5B6}"/>
              </a:ext>
            </a:extLst>
          </p:cNvPr>
          <p:cNvSpPr/>
          <p:nvPr/>
        </p:nvSpPr>
        <p:spPr>
          <a:xfrm>
            <a:off x="2305281" y="5314219"/>
            <a:ext cx="1885123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sư </a:t>
            </a:r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tử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A3F13BC-36D1-4764-B058-8BD261ADDC36}"/>
              </a:ext>
            </a:extLst>
          </p:cNvPr>
          <p:cNvSpPr/>
          <p:nvPr/>
        </p:nvSpPr>
        <p:spPr>
          <a:xfrm>
            <a:off x="506300" y="5314219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dữ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59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71063"/>
            <a:ext cx="4375149" cy="6365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3FC2FF-8145-434B-ADCB-56863CA92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0844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u- ư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121072-7144-43EB-B5CE-2166569EF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26" y="375849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u- ư.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5304E94-9F65-4764-8680-C4C29AA1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26" y="4888670"/>
            <a:ext cx="62484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ch-kh</a:t>
            </a:r>
            <a:endParaRPr lang="en-US" alt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1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1" y="2563813"/>
            <a:ext cx="4859338" cy="2216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EC2A3B-8AD4-4F87-A08D-C6DD6A59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…….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đỏ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57150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05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…..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4648200" y="494407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8B0B52-DD43-436B-9351-16191F84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8" b="91195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199"/>
            <a:ext cx="4724400" cy="312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77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12B63E-ECCB-494C-B2CD-1AD388997FF7}"/>
              </a:ext>
            </a:extLst>
          </p:cNvPr>
          <p:cNvSpPr txBox="1"/>
          <p:nvPr/>
        </p:nvSpPr>
        <p:spPr>
          <a:xfrm>
            <a:off x="1981200" y="4437715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Bé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bị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….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Bà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đã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có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…..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E44A65E-3372-4C1F-83CE-9C7E2AFE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590">
            <a:off x="1577990" y="1895148"/>
            <a:ext cx="275647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C611A38-42FC-45A5-B116-BC4E060C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314">
            <a:off x="5085200" y="1929352"/>
            <a:ext cx="2636531" cy="1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1E4EEFA-0E98-46A6-8A8E-E7281396A681}"/>
              </a:ext>
            </a:extLst>
          </p:cNvPr>
          <p:cNvSpPr txBox="1"/>
          <p:nvPr/>
        </p:nvSpPr>
        <p:spPr>
          <a:xfrm>
            <a:off x="2209800" y="4437715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ho.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Bà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lá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hẹ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2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124200" y="2133600"/>
            <a:ext cx="5029200" cy="295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7">
            <a:extLst>
              <a:ext uri="{FF2B5EF4-FFF2-40B4-BE49-F238E27FC236}">
                <a16:creationId xmlns:a16="http://schemas.microsoft.com/office/drawing/2014/main" id="{A5EE9B3C-9B3E-45EE-80D9-F5F259F8D8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</a:t>
            </a:r>
          </a:p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Ư- ư</a:t>
            </a:r>
          </a:p>
        </p:txBody>
      </p:sp>
    </p:spTree>
    <p:extLst>
      <p:ext uri="{BB962C8B-B14F-4D97-AF65-F5344CB8AC3E}">
        <p14:creationId xmlns:p14="http://schemas.microsoft.com/office/powerpoint/2010/main" val="45111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686800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1726"/>
            <a:ext cx="1216581" cy="35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529" y="519270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9530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056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>
            <a:extLst>
              <a:ext uri="{FF2B5EF4-FFF2-40B4-BE49-F238E27FC236}">
                <a16:creationId xmlns:a16="http://schemas.microsoft.com/office/drawing/2014/main" id="{CAD770FD-A0D3-49D8-9A9F-E05C1B99C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" y="228600"/>
            <a:ext cx="8686800" cy="4378723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9B81499-1DA9-43AE-B92F-7F59FDD4E63B}"/>
              </a:ext>
            </a:extLst>
          </p:cNvPr>
          <p:cNvSpPr txBox="1"/>
          <p:nvPr/>
        </p:nvSpPr>
        <p:spPr>
          <a:xfrm>
            <a:off x="2667000" y="5223575"/>
            <a:ext cx="502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đủ chín ngọt lừ.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EC490EA-257E-4423-87BB-BCA35F5BD5BA}"/>
              </a:ext>
            </a:extLst>
          </p:cNvPr>
          <p:cNvSpPr txBox="1"/>
          <p:nvPr/>
        </p:nvSpPr>
        <p:spPr>
          <a:xfrm>
            <a:off x="2947241" y="5208006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57B05EE5-D0EC-4B54-AE6B-27676C368474}"/>
              </a:ext>
            </a:extLst>
          </p:cNvPr>
          <p:cNvSpPr txBox="1"/>
          <p:nvPr/>
        </p:nvSpPr>
        <p:spPr>
          <a:xfrm>
            <a:off x="6122126" y="5221069"/>
            <a:ext cx="38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EBCA586-6DA7-40A8-88D5-CCFCB13B3115}"/>
              </a:ext>
            </a:extLst>
          </p:cNvPr>
          <p:cNvSpPr txBox="1"/>
          <p:nvPr/>
        </p:nvSpPr>
        <p:spPr>
          <a:xfrm>
            <a:off x="3587626" y="5208384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212be24cc59c299ec9d86dc2401b5ff4c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.1|1.5|2.8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.3|1.8|1.7|2.2|7.7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7|2.4|9.7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|0.6|1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4|15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6|13.5|11.7|1.7|1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2.7|10|4.8|6.1|2.2|14.9"/>
</p:tagLst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1419</TotalTime>
  <Words>379</Words>
  <Application>Microsoft Office PowerPoint</Application>
  <PresentationFormat>On-screen Show (4:3)</PresentationFormat>
  <Paragraphs>156</Paragraphs>
  <Slides>39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.VnArial</vt:lpstr>
      <vt:lpstr>Arial</vt:lpstr>
      <vt:lpstr>Arial-Rounded</vt:lpstr>
      <vt:lpstr>Arial-SGK-TV</vt:lpstr>
      <vt:lpstr>Ariston</vt:lpstr>
      <vt:lpstr>AvantGarde-Demi</vt:lpstr>
      <vt:lpstr>Calibri</vt:lpstr>
      <vt:lpstr>Corbel</vt:lpstr>
      <vt:lpstr>HP001</vt:lpstr>
      <vt:lpstr>HP001 4 hàng</vt:lpstr>
      <vt:lpstr>HP001 Tập Đồ</vt:lpstr>
      <vt:lpstr>Lato</vt:lpstr>
      <vt:lpstr>Quicksand Medium</vt:lpstr>
      <vt:lpstr>Times New Roman</vt:lpstr>
      <vt:lpstr>Verdana</vt:lpstr>
      <vt:lpstr>VnBangkok</vt:lpstr>
      <vt:lpstr>VNbritannic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Windows User</cp:lastModifiedBy>
  <cp:revision>105</cp:revision>
  <dcterms:created xsi:type="dcterms:W3CDTF">2020-08-10T13:41:50Z</dcterms:created>
  <dcterms:modified xsi:type="dcterms:W3CDTF">2021-10-03T05:41:43Z</dcterms:modified>
</cp:coreProperties>
</file>