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4" r:id="rId2"/>
    <p:sldId id="316" r:id="rId3"/>
    <p:sldId id="291" r:id="rId4"/>
    <p:sldId id="325" r:id="rId5"/>
    <p:sldId id="313" r:id="rId6"/>
    <p:sldId id="315" r:id="rId7"/>
    <p:sldId id="311" r:id="rId8"/>
    <p:sldId id="310" r:id="rId9"/>
    <p:sldId id="328" r:id="rId10"/>
    <p:sldId id="329" r:id="rId11"/>
    <p:sldId id="323" r:id="rId12"/>
    <p:sldId id="324" r:id="rId13"/>
    <p:sldId id="319" r:id="rId14"/>
    <p:sldId id="320" r:id="rId15"/>
    <p:sldId id="321" r:id="rId16"/>
    <p:sldId id="322" r:id="rId17"/>
    <p:sldId id="330" r:id="rId18"/>
    <p:sldId id="318" r:id="rId19"/>
    <p:sldId id="28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272CF9"/>
    <a:srgbClr val="28F8B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8" autoAdjust="0"/>
    <p:restoredTop sz="92383" autoAdjust="0"/>
  </p:normalViewPr>
  <p:slideViewPr>
    <p:cSldViewPr snapToGrid="0">
      <p:cViewPr varScale="1">
        <p:scale>
          <a:sx n="68" d="100"/>
          <a:sy n="68" d="100"/>
        </p:scale>
        <p:origin x="9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6845-931C-4EAA-970B-B725F881ADE3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0197-DEA5-46D2-9188-4671DCA68C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5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01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29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34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12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64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02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70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371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57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66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80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3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86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4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4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45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31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09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70E852-089E-4520-95AC-6D4E0584DA7D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58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1" r:id="rId8"/>
    <p:sldLayoutId id="2147483680" r:id="rId9"/>
    <p:sldLayoutId id="2147483679" r:id="rId10"/>
    <p:sldLayoutId id="2147483678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12.jpg"/><Relationship Id="rId5" Type="http://schemas.openxmlformats.org/officeDocument/2006/relationships/image" Target="../media/image22.jpg"/><Relationship Id="rId10" Type="http://schemas.openxmlformats.org/officeDocument/2006/relationships/image" Target="../media/image13.jpg"/><Relationship Id="rId4" Type="http://schemas.openxmlformats.org/officeDocument/2006/relationships/image" Target="../media/image21.jp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34.jpg"/><Relationship Id="rId21" Type="http://schemas.openxmlformats.org/officeDocument/2006/relationships/image" Target="../media/image41.png"/><Relationship Id="rId34" Type="http://schemas.microsoft.com/office/2007/relationships/hdphoto" Target="../media/hdphoto16.wdp"/><Relationship Id="rId7" Type="http://schemas.openxmlformats.org/officeDocument/2006/relationships/image" Target="../media/image36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43.png"/><Relationship Id="rId3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20" Type="http://schemas.microsoft.com/office/2007/relationships/hdphoto" Target="../media/hdphoto10.wdp"/><Relationship Id="rId29" Type="http://schemas.openxmlformats.org/officeDocument/2006/relationships/image" Target="../media/image28.png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42.png"/><Relationship Id="rId28" Type="http://schemas.microsoft.com/office/2007/relationships/hdphoto" Target="../media/hdphoto14.wdp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31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44.png"/><Relationship Id="rId30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4.jpg"/><Relationship Id="rId7" Type="http://schemas.openxmlformats.org/officeDocument/2006/relationships/image" Target="../media/image49.png"/><Relationship Id="rId12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7.wdp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4.jpg"/><Relationship Id="rId7" Type="http://schemas.openxmlformats.org/officeDocument/2006/relationships/image" Target="../media/image49.png"/><Relationship Id="rId12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7.wdp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4.jp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7.wdp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4.jpg"/><Relationship Id="rId7" Type="http://schemas.openxmlformats.org/officeDocument/2006/relationships/image" Target="../media/image49.png"/><Relationship Id="rId12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7.wdp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4.jpg"/><Relationship Id="rId5" Type="http://schemas.openxmlformats.org/officeDocument/2006/relationships/image" Target="../media/image52.jp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34.jpg"/><Relationship Id="rId21" Type="http://schemas.openxmlformats.org/officeDocument/2006/relationships/image" Target="../media/image41.png"/><Relationship Id="rId34" Type="http://schemas.microsoft.com/office/2007/relationships/hdphoto" Target="../media/hdphoto16.wdp"/><Relationship Id="rId7" Type="http://schemas.openxmlformats.org/officeDocument/2006/relationships/image" Target="../media/image36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43.png"/><Relationship Id="rId3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20" Type="http://schemas.microsoft.com/office/2007/relationships/hdphoto" Target="../media/hdphoto10.wdp"/><Relationship Id="rId29" Type="http://schemas.openxmlformats.org/officeDocument/2006/relationships/image" Target="../media/image28.png"/><Relationship Id="rId1" Type="http://schemas.openxmlformats.org/officeDocument/2006/relationships/tags" Target="../tags/tag12.xml"/><Relationship Id="rId6" Type="http://schemas.openxmlformats.org/officeDocument/2006/relationships/slide" Target="slide3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42.png"/><Relationship Id="rId28" Type="http://schemas.microsoft.com/office/2007/relationships/hdphoto" Target="../media/hdphoto14.wdp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31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44.png"/><Relationship Id="rId30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932588" y="1520787"/>
            <a:ext cx="8600246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defTabSz="91313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 defTabSz="91313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658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126"/>
            <a:ext cx="12191998" cy="6774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0967" cy="3306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1" y="0"/>
            <a:ext cx="4467333" cy="330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24" y="1"/>
            <a:ext cx="3688375" cy="330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" y="3306615"/>
            <a:ext cx="4027054" cy="3551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81" y="3291424"/>
            <a:ext cx="3646078" cy="3566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1" y="3306617"/>
            <a:ext cx="4494290" cy="3551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79" y="1154857"/>
            <a:ext cx="4033164" cy="2281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1" y="3899697"/>
            <a:ext cx="3731163" cy="2365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0" y="1064457"/>
            <a:ext cx="3943425" cy="22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7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3"/>
            <a:ext cx="12192001" cy="7290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740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9468" y="4371657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51" y="1712845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906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5562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521023" y="2739964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862365" y="2414761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8932609" y="3390369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7852037" y="538790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48000" y="19416"/>
            <a:ext cx="9144000" cy="1696804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ẾCH CON ĐI HỌC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0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40" y="1564152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30468" y="4932753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43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3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3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686" y="539222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0299" y="1034931"/>
            <a:ext cx="10493297" cy="636177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99413" y="907989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mào đỏ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 ò ó o…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sáng tinh mơ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người thức giấc?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409369" y="96871"/>
            <a:ext cx="2362200" cy="2073027"/>
          </a:xfrm>
          <a:prstGeom prst="wedgeRectCallout">
            <a:avLst>
              <a:gd name="adj1" fmla="val -220"/>
              <a:gd name="adj2" fmla="val 10316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69" y="96871"/>
            <a:ext cx="2362199" cy="2073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27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13165" y="704658"/>
            <a:ext cx="9422964" cy="642867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273629" y="168997"/>
            <a:ext cx="2362200" cy="2073027"/>
          </a:xfrm>
          <a:prstGeom prst="wedgeRectCallout">
            <a:avLst>
              <a:gd name="adj1" fmla="val 42400"/>
              <a:gd name="adj2" fmla="val 10227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48" y="163696"/>
            <a:ext cx="2373687" cy="2143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2644" y="1780995"/>
            <a:ext cx="5994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         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hai mắt trong veo</a:t>
            </a:r>
          </a:p>
          <a:p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nằm sưởi nắng, thích trèo cây cau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953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00727" y="685800"/>
            <a:ext cx="9499931" cy="61722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79593" y="1779152"/>
            <a:ext cx="63501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</a:rPr>
              <a:t>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583993" y="90140"/>
            <a:ext cx="2362200" cy="1996827"/>
          </a:xfrm>
          <a:prstGeom prst="wedgeRectCallout">
            <a:avLst>
              <a:gd name="adj1" fmla="val -4130"/>
              <a:gd name="adj2" fmla="val 11386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3993" y="90140"/>
            <a:ext cx="2355201" cy="1978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415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26095" y="893442"/>
            <a:ext cx="8766841" cy="60285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5272" y="1365804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468995" y="168842"/>
            <a:ext cx="2362200" cy="2073027"/>
          </a:xfrm>
          <a:prstGeom prst="wedgeRectCallout">
            <a:avLst>
              <a:gd name="adj1" fmla="val -2566"/>
              <a:gd name="adj2" fmla="val 11430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02" y="168842"/>
            <a:ext cx="2425453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090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3942"/>
            <a:ext cx="12191999" cy="3614738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3484" cy="43410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78" y="-1784"/>
            <a:ext cx="3053017" cy="43410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96" y="-3568"/>
            <a:ext cx="2861314" cy="4341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5" y="-9235"/>
            <a:ext cx="3214255" cy="431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5315" y="4810110"/>
            <a:ext cx="221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7135" y="4754692"/>
            <a:ext cx="221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591775" y="4250019"/>
            <a:ext cx="378691" cy="59574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410205" y="4250020"/>
            <a:ext cx="378691" cy="59574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624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3" grpId="0" animBg="1"/>
      <p:bldP spid="3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85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45" y="906317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47792" y="4925468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sp useBgFill="1">
        <p:nvSpPr>
          <p:cNvPr id="41" name="Rectangle 40"/>
          <p:cNvSpPr/>
          <p:nvPr/>
        </p:nvSpPr>
        <p:spPr>
          <a:xfrm>
            <a:off x="4298930" y="2847261"/>
            <a:ext cx="6125395" cy="1200329"/>
          </a:xfrm>
          <a:prstGeom prst="rect">
            <a:avLst/>
          </a:prstGeom>
          <a:ln>
            <a:gradFill>
              <a:gsLst>
                <a:gs pos="7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793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3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3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Little Kid Boy And Girl With Teacher Stock Vector - Illustration  of group, girl: 177076119">
            <a:extLst>
              <a:ext uri="{FF2B5EF4-FFF2-40B4-BE49-F238E27FC236}">
                <a16:creationId xmlns:a16="http://schemas.microsoft.com/office/drawing/2014/main" id="{CCC11AF5-B971-4521-AF89-CEC96655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04" y="0"/>
            <a:ext cx="13074555" cy="69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293812" y="124691"/>
            <a:ext cx="9201344" cy="2339098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3130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92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8312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092E17-5C3D-4A08-BC7A-0F8905721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39591" r="7517" b="21852"/>
          <a:stretch/>
        </p:blipFill>
        <p:spPr>
          <a:xfrm>
            <a:off x="2273715" y="0"/>
            <a:ext cx="7398328" cy="683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747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9701" y="-263329"/>
            <a:ext cx="6199628" cy="7607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1" y="1339985"/>
            <a:ext cx="3096419" cy="55180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044DF3-6803-467A-B553-ACFD89D8303B}"/>
              </a:ext>
            </a:extLst>
          </p:cNvPr>
          <p:cNvSpPr/>
          <p:nvPr/>
        </p:nvSpPr>
        <p:spPr>
          <a:xfrm>
            <a:off x="3262764" y="440499"/>
            <a:ext cx="7630393" cy="619962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943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2654" y="-367649"/>
            <a:ext cx="6516102" cy="7630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52" y="1641642"/>
            <a:ext cx="3096419" cy="55180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044DF3-6803-467A-B553-ACFD89D8303B}"/>
              </a:ext>
            </a:extLst>
          </p:cNvPr>
          <p:cNvSpPr/>
          <p:nvPr/>
        </p:nvSpPr>
        <p:spPr>
          <a:xfrm>
            <a:off x="3875506" y="189496"/>
            <a:ext cx="7630393" cy="651610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83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8007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363" y="2803185"/>
            <a:ext cx="556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1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- Em Là Hoa Hồng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364"/>
            <a:ext cx="12192000" cy="5145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59401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khế.</a:t>
            </a:r>
            <a:r>
              <a:rPr lang="en-US" sz="5867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 descr="D:\ẢNH TV1-T1\42.jpg">
            <a:extLst>
              <a:ext uri="{FF2B5EF4-FFF2-40B4-BE49-F238E27FC236}">
                <a16:creationId xmlns:a16="http://schemas.microsoft.com/office/drawing/2014/main" id="{EC747211-73B6-4668-83DB-3049D3A59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2"/>
          <a:stretch/>
        </p:blipFill>
        <p:spPr bwMode="auto">
          <a:xfrm>
            <a:off x="0" y="0"/>
            <a:ext cx="12192000" cy="482138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FB7A6-99FF-4C0B-8DC1-FC234682D9BC}"/>
              </a:ext>
            </a:extLst>
          </p:cNvPr>
          <p:cNvSpPr txBox="1"/>
          <p:nvPr/>
        </p:nvSpPr>
        <p:spPr>
          <a:xfrm>
            <a:off x="676564" y="5239526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49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154779"/>
            <a:ext cx="11979563" cy="648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09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" y="-32404"/>
            <a:ext cx="12183267" cy="7426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44" y="0"/>
            <a:ext cx="4246422" cy="2365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5" y="0"/>
            <a:ext cx="3731163" cy="2365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88" y="2357259"/>
            <a:ext cx="4212779" cy="2382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10" y="4699382"/>
            <a:ext cx="6358287" cy="2877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66" y="0"/>
            <a:ext cx="4259731" cy="2365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10" y="2365215"/>
            <a:ext cx="4235287" cy="2334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24" y="2336158"/>
            <a:ext cx="3775812" cy="2386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24" y="4699381"/>
            <a:ext cx="5890034" cy="30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6503&quot;&gt;&lt;object type=&quot;3&quot; unique_id=&quot;26504&quot;&gt;&lt;property id=&quot;20148&quot; value=&quot;5&quot;/&gt;&lt;property id=&quot;20300&quot; value=&quot;Slide 1&quot;/&gt;&lt;property id=&quot;20307&quot; value=&quot;272&quot;/&gt;&lt;/object&gt;&lt;object type=&quot;3&quot; unique_id=&quot;26505&quot;&gt;&lt;property id=&quot;20148&quot; value=&quot;5&quot;/&gt;&lt;property id=&quot;20300&quot; value=&quot;Slide 2&quot;/&gt;&lt;property id=&quot;20307&quot; value=&quot;275&quot;/&gt;&lt;/object&gt;&lt;object type=&quot;3&quot; unique_id=&quot;26506&quot;&gt;&lt;property id=&quot;20148&quot; value=&quot;5&quot;/&gt;&lt;property id=&quot;20300&quot; value=&quot;Slide 3 - &amp;quot;1A4&amp;quot;&quot;/&gt;&lt;property id=&quot;20307&quot; value=&quot;264&quot;/&gt;&lt;/object&gt;&lt;object type=&quot;3&quot; unique_id=&quot;26507&quot;&gt;&lt;property id=&quot;20148&quot; value=&quot;5&quot;/&gt;&lt;property id=&quot;20300&quot; value=&quot;Slide 4&quot;/&gt;&lt;property id=&quot;20307&quot; value=&quot;277&quot;/&gt;&lt;/object&gt;&lt;object type=&quot;3&quot; unique_id=&quot;26508&quot;&gt;&lt;property id=&quot;20148&quot; value=&quot;5&quot;/&gt;&lt;property id=&quot;20300&quot; value=&quot;Slide 5&quot;/&gt;&lt;property id=&quot;20307&quot; value=&quot;281&quot;/&gt;&lt;/object&gt;&lt;object type=&quot;3&quot; unique_id=&quot;26509&quot;&gt;&lt;property id=&quot;20148&quot; value=&quot;5&quot;/&gt;&lt;property id=&quot;20300&quot; value=&quot;Slide 7&quot;/&gt;&lt;property id=&quot;20307&quot; value=&quot;282&quot;/&gt;&lt;/object&gt;&lt;object type=&quot;3&quot; unique_id=&quot;26510&quot;&gt;&lt;property id=&quot;20148&quot; value=&quot;5&quot;/&gt;&lt;property id=&quot;20300&quot; value=&quot;Slide 8&quot;/&gt;&lt;property id=&quot;20307&quot; value=&quot;279&quot;/&gt;&lt;/object&gt;&lt;object type=&quot;3&quot; unique_id=&quot;26511&quot;&gt;&lt;property id=&quot;20148&quot; value=&quot;5&quot;/&gt;&lt;property id=&quot;20300&quot; value=&quot;Slide 9&quot;/&gt;&lt;property id=&quot;20307&quot; value=&quot;257&quot;/&gt;&lt;/object&gt;&lt;object type=&quot;3&quot; unique_id=&quot;26512&quot;&gt;&lt;property id=&quot;20148&quot; value=&quot;5&quot;/&gt;&lt;property id=&quot;20300&quot; value=&quot;Slide 10 - &amp;quot;      Các con học sinh lớp 1A4 thân mến!       Một mùa tựu trường mới sắp đến. Chúc mừng các con đã trở thành nhữn&quot;/&gt;&lt;property id=&quot;20307&quot; value=&quot;276&quot;/&gt;&lt;/object&gt;&lt;object type=&quot;3&quot; unique_id=&quot;26513&quot;&gt;&lt;property id=&quot;20148&quot; value=&quot;5&quot;/&gt;&lt;property id=&quot;20300&quot; value=&quot;Slide 11 - &amp;quot;GOOD BYE!&amp;quot;&quot;/&gt;&lt;property id=&quot;20307&quot; value=&quot;283&quot;/&gt;&lt;/object&gt;&lt;object type=&quot;3&quot; unique_id=&quot;26766&quot;&gt;&lt;property id=&quot;20148&quot; value=&quot;5&quot;/&gt;&lt;property id=&quot;20300&quot; value=&quot;Slide 6&quot;/&gt;&lt;property id=&quot;20307&quot; value=&quot;285&quot;/&gt;&lt;/object&gt;&lt;/object&gt;&lt;object type=&quot;8&quot; unique_id=&quot;26525&quot;&gt;&lt;/object&gt;&lt;/object&gt;&lt;/database&gt;"/>
  <p:tag name="SECTOMILLISECCONVERTED" val="1"/>
  <p:tag name="INKNOELEADERBOARD" val="1337308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|1.9|1.9|2.5|3.6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4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6|2|2.6|1.7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6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2229</TotalTime>
  <Words>129</Words>
  <Application>Microsoft Office PowerPoint</Application>
  <PresentationFormat>Widescreen</PresentationFormat>
  <Paragraphs>26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Arial-SGK-TV</vt:lpstr>
      <vt:lpstr>Calibri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294</cp:revision>
  <dcterms:created xsi:type="dcterms:W3CDTF">2021-08-24T03:25:30Z</dcterms:created>
  <dcterms:modified xsi:type="dcterms:W3CDTF">2021-10-07T14:00:06Z</dcterms:modified>
</cp:coreProperties>
</file>