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42"/>
  </p:notesMasterIdLst>
  <p:sldIdLst>
    <p:sldId id="358" r:id="rId3"/>
    <p:sldId id="331" r:id="rId4"/>
    <p:sldId id="387" r:id="rId5"/>
    <p:sldId id="388" r:id="rId6"/>
    <p:sldId id="389" r:id="rId7"/>
    <p:sldId id="390" r:id="rId8"/>
    <p:sldId id="391" r:id="rId9"/>
    <p:sldId id="408" r:id="rId10"/>
    <p:sldId id="306" r:id="rId11"/>
    <p:sldId id="337" r:id="rId12"/>
    <p:sldId id="309" r:id="rId13"/>
    <p:sldId id="308" r:id="rId14"/>
    <p:sldId id="340" r:id="rId15"/>
    <p:sldId id="347" r:id="rId16"/>
    <p:sldId id="411" r:id="rId17"/>
    <p:sldId id="342" r:id="rId18"/>
    <p:sldId id="343" r:id="rId19"/>
    <p:sldId id="344" r:id="rId20"/>
    <p:sldId id="360" r:id="rId21"/>
    <p:sldId id="412" r:id="rId22"/>
    <p:sldId id="413" r:id="rId23"/>
    <p:sldId id="329" r:id="rId24"/>
    <p:sldId id="345" r:id="rId25"/>
    <p:sldId id="310" r:id="rId26"/>
    <p:sldId id="304" r:id="rId27"/>
    <p:sldId id="348" r:id="rId28"/>
    <p:sldId id="349" r:id="rId29"/>
    <p:sldId id="350" r:id="rId30"/>
    <p:sldId id="409" r:id="rId31"/>
    <p:sldId id="414" r:id="rId32"/>
    <p:sldId id="314" r:id="rId33"/>
    <p:sldId id="282" r:id="rId34"/>
    <p:sldId id="415" r:id="rId35"/>
    <p:sldId id="410" r:id="rId36"/>
    <p:sldId id="316" r:id="rId37"/>
    <p:sldId id="355" r:id="rId38"/>
    <p:sldId id="320" r:id="rId39"/>
    <p:sldId id="356" r:id="rId40"/>
    <p:sldId id="321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86" y="-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BDFEC-82E9-4806-A2A0-34F7D37AFA10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E02D3-8AF5-4298-9A80-3E1A23B2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27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6316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87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0610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94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969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2297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02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38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9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95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284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84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313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177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53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333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70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22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353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480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6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2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77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8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7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45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85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9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93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91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3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2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64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37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52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388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062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051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706" r:id="rId29"/>
    <p:sldLayoutId id="214748370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28/9/2021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3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6.xml"/><Relationship Id="rId18" Type="http://schemas.openxmlformats.org/officeDocument/2006/relationships/image" Target="../media/image13.gif"/><Relationship Id="rId3" Type="http://schemas.openxmlformats.org/officeDocument/2006/relationships/image" Target="../media/image2.png"/><Relationship Id="rId21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gif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image" Target="../media/image15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slide" Target="slide7.xml"/><Relationship Id="rId10" Type="http://schemas.openxmlformats.org/officeDocument/2006/relationships/image" Target="../media/image8.png"/><Relationship Id="rId19" Type="http://schemas.openxmlformats.org/officeDocument/2006/relationships/image" Target="../media/image14.gif"/><Relationship Id="rId4" Type="http://schemas.openxmlformats.org/officeDocument/2006/relationships/image" Target="../media/image3.png"/><Relationship Id="rId9" Type="http://schemas.openxmlformats.org/officeDocument/2006/relationships/slide" Target="slide4.xml"/><Relationship Id="rId14" Type="http://schemas.openxmlformats.org/officeDocument/2006/relationships/image" Target="../media/image10.png"/><Relationship Id="rId2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0.jpeg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12161838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95658" y="681400"/>
            <a:ext cx="10733226" cy="121001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endParaRPr lang="en-US" sz="5400" b="1" dirty="0">
              <a:ln w="11430">
                <a:solidFill>
                  <a:srgbClr val="002060"/>
                </a:solidFill>
              </a:ln>
              <a:solidFill>
                <a:srgbClr val="E109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32965" y="1958691"/>
            <a:ext cx="775177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Môn: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Tiếng</a:t>
            </a: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Việt</a:t>
            </a:r>
            <a:endParaRPr lang="en-US" sz="6600" b="1" dirty="0">
              <a:ln w="28575" cmpd="sng">
                <a:solidFill>
                  <a:srgbClr val="C80026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4C69434A-CD46-483E-A260-FF5FE6DE7614}"/>
              </a:ext>
            </a:extLst>
          </p:cNvPr>
          <p:cNvSpPr txBox="1">
            <a:spLocks/>
          </p:cNvSpPr>
          <p:nvPr/>
        </p:nvSpPr>
        <p:spPr>
          <a:xfrm>
            <a:off x="2347781" y="2983633"/>
            <a:ext cx="7527235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en-GB" sz="8000" b="1" dirty="0" err="1">
                <a:solidFill>
                  <a:prstClr val="black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solidFill>
                  <a:prstClr val="black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8:   D d      Đ </a:t>
            </a:r>
            <a:r>
              <a:rPr lang="en-GB" sz="8000" b="1" dirty="0" err="1">
                <a:solidFill>
                  <a:prstClr val="black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en-GB" sz="8000" b="1" dirty="0">
              <a:solidFill>
                <a:prstClr val="black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0A078C9-7DCB-4D19-9B96-76EA7131A114}"/>
              </a:ext>
            </a:extLst>
          </p:cNvPr>
          <p:cNvSpPr txBox="1"/>
          <p:nvPr/>
        </p:nvSpPr>
        <p:spPr>
          <a:xfrm>
            <a:off x="2180022" y="681892"/>
            <a:ext cx="9093200" cy="6667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>
              <a:defRPr/>
            </a:pPr>
            <a:r>
              <a:rPr lang="en-US" sz="3733" b="1" kern="10" dirty="0">
                <a:ln w="9525">
                  <a:noFill/>
                  <a:round/>
                  <a:headEnd/>
                  <a:tailEnd/>
                </a:ln>
                <a:solidFill>
                  <a:srgbClr val="ED7D31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맑은 고딕" panose="020B0503020000020004" pitchFamily="34" charset="-127"/>
                <a:cs typeface="Times New Roman"/>
              </a:rPr>
              <a:t>PHÒNG GD &amp; ĐT QUẬN LONG BIÊN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EFB7528-8113-4C3B-90C4-D0D26205FFAC}"/>
              </a:ext>
            </a:extLst>
          </p:cNvPr>
          <p:cNvSpPr txBox="1"/>
          <p:nvPr/>
        </p:nvSpPr>
        <p:spPr>
          <a:xfrm>
            <a:off x="3240535" y="1348186"/>
            <a:ext cx="8388349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>
              <a:defRPr/>
            </a:pPr>
            <a:r>
              <a:rPr lang="vi-VN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ED7D31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맑은 고딕" panose="020B0503020000020004" pitchFamily="34" charset="-127"/>
                <a:cs typeface="Times New Roman"/>
              </a:rPr>
              <a:t>TRƯỜNG TIỂU HỌC </a:t>
            </a:r>
            <a:r>
              <a:rPr lang="en-US" sz="3200" b="1" kern="10" dirty="0">
                <a:ln w="9525">
                  <a:noFill/>
                  <a:round/>
                  <a:headEnd/>
                  <a:tailEnd/>
                </a:ln>
                <a:solidFill>
                  <a:srgbClr val="ED7D31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맑은 고딕" panose="020B0503020000020004" pitchFamily="34" charset="-127"/>
                <a:cs typeface="Times New Roman"/>
              </a:rPr>
              <a:t>BỒ ĐỀ</a:t>
            </a:r>
          </a:p>
        </p:txBody>
      </p:sp>
    </p:spTree>
    <p:extLst>
      <p:ext uri="{BB962C8B-B14F-4D97-AF65-F5344CB8AC3E}">
        <p14:creationId xmlns:p14="http://schemas.microsoft.com/office/powerpoint/2010/main" val="41581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B35E2-2D49-4689-9073-9CA3C61B0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r="8128"/>
          <a:stretch/>
        </p:blipFill>
        <p:spPr>
          <a:xfrm>
            <a:off x="620889" y="237065"/>
            <a:ext cx="10780889" cy="498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42AAD-796D-4AE1-AA32-2CA12CDB94FB}"/>
              </a:ext>
            </a:extLst>
          </p:cNvPr>
          <p:cNvSpPr txBox="1"/>
          <p:nvPr/>
        </p:nvSpPr>
        <p:spPr>
          <a:xfrm>
            <a:off x="715618" y="5420138"/>
            <a:ext cx="1078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Dưới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đa</a:t>
            </a:r>
            <a:r>
              <a:rPr lang="en-US" sz="4000" dirty="0"/>
              <a:t>,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dung </a:t>
            </a:r>
            <a:r>
              <a:rPr lang="en-US" sz="4000" dirty="0" err="1"/>
              <a:t>dăng</a:t>
            </a:r>
            <a:r>
              <a:rPr lang="en-US" sz="4000" dirty="0"/>
              <a:t> dung </a:t>
            </a:r>
            <a:r>
              <a:rPr lang="en-US" sz="4000" dirty="0" err="1"/>
              <a:t>dẻ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DB7C3-8023-4CBC-B0AE-CFA4921A37B1}"/>
              </a:ext>
            </a:extLst>
          </p:cNvPr>
          <p:cNvSpPr txBox="1"/>
          <p:nvPr/>
        </p:nvSpPr>
        <p:spPr>
          <a:xfrm>
            <a:off x="715618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31643-528D-452F-8C4C-3B72206353F9}"/>
              </a:ext>
            </a:extLst>
          </p:cNvPr>
          <p:cNvSpPr txBox="1"/>
          <p:nvPr/>
        </p:nvSpPr>
        <p:spPr>
          <a:xfrm>
            <a:off x="2956338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ED612-C8C9-458F-9AD1-6AA984FAA51C}"/>
              </a:ext>
            </a:extLst>
          </p:cNvPr>
          <p:cNvSpPr txBox="1"/>
          <p:nvPr/>
        </p:nvSpPr>
        <p:spPr>
          <a:xfrm>
            <a:off x="6836052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237A0-7E41-4A49-99B9-2A54B026DE78}"/>
              </a:ext>
            </a:extLst>
          </p:cNvPr>
          <p:cNvSpPr txBox="1"/>
          <p:nvPr/>
        </p:nvSpPr>
        <p:spPr>
          <a:xfrm>
            <a:off x="8116468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53F63-0E85-4136-BD17-7A7402C34C3C}"/>
              </a:ext>
            </a:extLst>
          </p:cNvPr>
          <p:cNvSpPr txBox="1"/>
          <p:nvPr/>
        </p:nvSpPr>
        <p:spPr>
          <a:xfrm>
            <a:off x="9396884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43D8E-1CCD-4033-B9AF-A950C1F44CEC}"/>
              </a:ext>
            </a:extLst>
          </p:cNvPr>
          <p:cNvSpPr txBox="1"/>
          <p:nvPr/>
        </p:nvSpPr>
        <p:spPr>
          <a:xfrm>
            <a:off x="10662801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C13AA66-3F38-4264-B834-44BA0DF2246F}"/>
              </a:ext>
            </a:extLst>
          </p:cNvPr>
          <p:cNvCxnSpPr>
            <a:cxnSpLocks/>
          </p:cNvCxnSpPr>
          <p:nvPr/>
        </p:nvCxnSpPr>
        <p:spPr>
          <a:xfrm flipH="1">
            <a:off x="3715476" y="5416290"/>
            <a:ext cx="294662" cy="71173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BB0B1AD0-F381-442D-8644-01021A616205}"/>
              </a:ext>
            </a:extLst>
          </p:cNvPr>
          <p:cNvCxnSpPr>
            <a:cxnSpLocks/>
          </p:cNvCxnSpPr>
          <p:nvPr/>
        </p:nvCxnSpPr>
        <p:spPr>
          <a:xfrm flipH="1">
            <a:off x="6791063" y="5416290"/>
            <a:ext cx="294662" cy="71173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0"/>
    </mc:Choice>
    <mc:Fallback xmlns="">
      <p:transition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81"/>
    </mc:Choice>
    <mc:Fallback xmlns="">
      <p:transition spd="slow" advClick="0" advTm="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4078039"/>
            <a:chOff x="2420257" y="1139250"/>
            <a:chExt cx="4303486" cy="2934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182914" cy="293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900" b="0" i="0" u="none" strike="noStrike" kern="1200" cap="none" spc="0" normalizeH="0" baseline="0" noProof="0" dirty="0">
                  <a:ln>
                    <a:noFill/>
                  </a:ln>
                  <a:solidFill>
                    <a:srgbClr val="E52D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5" y="4015773"/>
            <a:ext cx="4011643" cy="181518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</a:t>
            </a:r>
            <a:r>
              <a:rPr lang="en-US" sz="115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ẻ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5" y="2584903"/>
            <a:ext cx="2010565" cy="143087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910471" y="2583170"/>
            <a:ext cx="2001078" cy="14343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398566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85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4078039"/>
            <a:chOff x="2420257" y="1139250"/>
            <a:chExt cx="4303486" cy="2934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563539" cy="293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59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endParaRPr kumimoji="0" lang="en-GB" sz="259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3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"/>
    </mc:Choice>
    <mc:Fallback xmlns="">
      <p:transition spd="slow" advTm="8302"/>
    </mc:Fallback>
  </mc:AlternateContent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6614079" y="1645893"/>
            <a:ext cx="4079631" cy="2096086"/>
            <a:chOff x="2420257" y="1139250"/>
            <a:chExt cx="4303486" cy="286496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563539" cy="1658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endParaRPr kumimoji="0" lang="en-GB" sz="150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ACB570B4-F8C9-44AA-9CFE-CC632321BC70}"/>
              </a:ext>
            </a:extLst>
          </p:cNvPr>
          <p:cNvSpPr/>
          <p:nvPr/>
        </p:nvSpPr>
        <p:spPr>
          <a:xfrm>
            <a:off x="1599421" y="1645922"/>
            <a:ext cx="3978502" cy="209605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8373BC07-DB35-4EA4-A00D-A05C959F672B}"/>
              </a:ext>
            </a:extLst>
          </p:cNvPr>
          <p:cNvSpPr txBox="1"/>
          <p:nvPr/>
        </p:nvSpPr>
        <p:spPr>
          <a:xfrm>
            <a:off x="2847568" y="1493621"/>
            <a:ext cx="14822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endParaRPr kumimoji="0" lang="en-GB" sz="15000" b="0" i="0" u="none" strike="noStrike" kern="1200" cap="none" spc="0" normalizeH="0" baseline="0" noProof="0" dirty="0">
              <a:ln>
                <a:noFill/>
              </a:ln>
              <a:solidFill>
                <a:srgbClr val="E52D5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"/>
    </mc:Choice>
    <mc:Fallback xmlns="">
      <p:transition spd="slow" advTm="8302"/>
    </mc:Fallback>
  </mc:AlternateContent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5" y="4015773"/>
            <a:ext cx="4011643" cy="181518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5" y="2584903"/>
            <a:ext cx="2010565" cy="143087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910471" y="2583170"/>
            <a:ext cx="2001078" cy="14343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80516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13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310"/>
    </mc:Choice>
    <mc:Fallback xmlns="">
      <p:transition spd="slow" advClick="0" advTm="5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2699379" y="1806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7511423" y="1806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1633784" y="30248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</a:t>
            </a:r>
            <a:r>
              <a:rPr lang="en-US" sz="88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1633784" y="2045361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006740" y="2045362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6449067" y="30248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r>
              <a:rPr lang="en-US" sz="88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6449067" y="2045362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7818784" y="2045361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668485" y="4339312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397894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127303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dế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116104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7705686" y="4338540"/>
            <a:ext cx="1550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đò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477861" y="4338540"/>
            <a:ext cx="1550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đổ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D68F147C-BFBE-4AA9-B9CC-25FB5C1F0FD6}"/>
              </a:ext>
            </a:extLst>
          </p:cNvPr>
          <p:cNvSpPr txBox="1"/>
          <p:nvPr/>
        </p:nvSpPr>
        <p:spPr>
          <a:xfrm>
            <a:off x="668485" y="4324777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1341E4EB-641A-409F-B2BA-7EF7FAD7E56D}"/>
              </a:ext>
            </a:extLst>
          </p:cNvPr>
          <p:cNvSpPr txBox="1"/>
          <p:nvPr/>
        </p:nvSpPr>
        <p:spPr>
          <a:xfrm>
            <a:off x="2397894" y="4351281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8E03B888-9AB2-4E97-9E4E-AD072CD4E9A8}"/>
              </a:ext>
            </a:extLst>
          </p:cNvPr>
          <p:cNvSpPr txBox="1"/>
          <p:nvPr/>
        </p:nvSpPr>
        <p:spPr>
          <a:xfrm>
            <a:off x="4127303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74A9928C-D501-4B45-81D2-C73E298195B9}"/>
              </a:ext>
            </a:extLst>
          </p:cNvPr>
          <p:cNvSpPr txBox="1"/>
          <p:nvPr/>
        </p:nvSpPr>
        <p:spPr>
          <a:xfrm>
            <a:off x="6111058" y="4358422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86526E2E-4169-4CB4-858F-768B3DA86AF3}"/>
              </a:ext>
            </a:extLst>
          </p:cNvPr>
          <p:cNvSpPr txBox="1"/>
          <p:nvPr/>
        </p:nvSpPr>
        <p:spPr>
          <a:xfrm>
            <a:off x="7710732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F3135443-C75E-4E04-990E-EA12EA9FEA28}"/>
              </a:ext>
            </a:extLst>
          </p:cNvPr>
          <p:cNvSpPr txBox="1"/>
          <p:nvPr/>
        </p:nvSpPr>
        <p:spPr>
          <a:xfrm>
            <a:off x="9472815" y="4325036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0"/>
    </mc:Choice>
    <mc:Fallback xmlns="">
      <p:transition spd="slow" advClick="0" advTm="8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A1740-0994-4DA4-948F-8569E64B2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DF8E12-04B0-462D-940C-8AFD1D56D1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31" y="1842051"/>
            <a:ext cx="2659584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C1A23-3CF7-4C1B-BD9E-1DC2B87AE8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3" y="1842049"/>
            <a:ext cx="298563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8BE16-6E63-4AC5-8EC1-286A424FECA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21" y="1842049"/>
            <a:ext cx="290546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7B607-708B-4BE1-ABE4-B0C7C5B515DC}"/>
              </a:ext>
            </a:extLst>
          </p:cNvPr>
          <p:cNvSpPr txBox="1"/>
          <p:nvPr/>
        </p:nvSpPr>
        <p:spPr>
          <a:xfrm>
            <a:off x="1003662" y="4442471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dế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4EE44-3046-454F-A34F-5D51DE3E9505}"/>
              </a:ext>
            </a:extLst>
          </p:cNvPr>
          <p:cNvSpPr txBox="1"/>
          <p:nvPr/>
        </p:nvSpPr>
        <p:spPr>
          <a:xfrm>
            <a:off x="4462253" y="4455725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lang="en-US" sz="7200" dirty="0" err="1">
                <a:latin typeface="UTM Avo" panose="02040603050506020204" pitchFamily="18" charset="0"/>
              </a:rPr>
              <a:t>đa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82D55-2255-4ABD-A822-E53924AB906F}"/>
              </a:ext>
            </a:extLst>
          </p:cNvPr>
          <p:cNvSpPr txBox="1"/>
          <p:nvPr/>
        </p:nvSpPr>
        <p:spPr>
          <a:xfrm>
            <a:off x="7920844" y="4442472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ô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đỏ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2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2699379" y="180606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7239190" y="180606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1913886" y="1972630"/>
            <a:ext cx="2266108" cy="9233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1916289" y="1278445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012276" y="1278445"/>
            <a:ext cx="1167718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6449067" y="2011534"/>
            <a:ext cx="2340971" cy="88442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6449067" y="1278446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7619553" y="1281753"/>
            <a:ext cx="1170486" cy="72978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1003662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397894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dẻ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127303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116104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7705686" y="3527382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đò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344009" y="3526610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đổ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41B72-BB25-4693-9CF1-4D4ACFD6AFDE}"/>
              </a:ext>
            </a:extLst>
          </p:cNvPr>
          <p:cNvSpPr txBox="1"/>
          <p:nvPr/>
        </p:nvSpPr>
        <p:spPr>
          <a:xfrm>
            <a:off x="1003662" y="5002913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ACB1-7CC7-4E21-A1D4-F3A74B09CB33}"/>
              </a:ext>
            </a:extLst>
          </p:cNvPr>
          <p:cNvSpPr txBox="1"/>
          <p:nvPr/>
        </p:nvSpPr>
        <p:spPr>
          <a:xfrm>
            <a:off x="4462253" y="5016167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lang="en-US" sz="6600" dirty="0" err="1">
                <a:latin typeface="UTM Avo" panose="02040603050506020204" pitchFamily="18" charset="0"/>
              </a:rPr>
              <a:t>đa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55DAA1-1271-4FF2-9578-61BE8674EC02}"/>
              </a:ext>
            </a:extLst>
          </p:cNvPr>
          <p:cNvSpPr txBox="1"/>
          <p:nvPr/>
        </p:nvSpPr>
        <p:spPr>
          <a:xfrm>
            <a:off x="7920844" y="5002913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ô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đỏ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6164954A-20FA-483F-8097-7BEF1AF17C8C}"/>
              </a:ext>
            </a:extLst>
          </p:cNvPr>
          <p:cNvSpPr txBox="1">
            <a:spLocks/>
          </p:cNvSpPr>
          <p:nvPr/>
        </p:nvSpPr>
        <p:spPr>
          <a:xfrm>
            <a:off x="3223223" y="2439192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Khởi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3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"/>
    </mc:Choice>
    <mc:Fallback xmlns="">
      <p:transition spd="slow" advTm="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3EB854-3CC1-4568-8E04-452912064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230452"/>
            <a:ext cx="10968935" cy="499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63EEF-9DE0-4191-97FE-BFB3A2178A65}"/>
              </a:ext>
            </a:extLst>
          </p:cNvPr>
          <p:cNvSpPr txBox="1"/>
          <p:nvPr/>
        </p:nvSpPr>
        <p:spPr>
          <a:xfrm>
            <a:off x="3644348" y="5136971"/>
            <a:ext cx="5062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é 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ô 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CF83568-7170-4DA5-BAE7-CC20CC6D5CE8}"/>
              </a:ext>
            </a:extLst>
          </p:cNvPr>
          <p:cNvSpPr txBox="1"/>
          <p:nvPr/>
        </p:nvSpPr>
        <p:spPr>
          <a:xfrm>
            <a:off x="7010399" y="5136970"/>
            <a:ext cx="1815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vi-VN" sz="7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270"/>
    </mc:Choice>
    <mc:Fallback xmlns="">
      <p:transition spd="slow" advClick="0" advTm="7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"/>
    </mc:Choice>
    <mc:Fallback xmlns="">
      <p:transition spd="slow" advTm="579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ạy nhảy bài -Ghen Cô Vy- - GV Huyền Trang Music Wellspring">
            <a:hlinkClick r:id="" action="ppaction://media"/>
            <a:extLst>
              <a:ext uri="{FF2B5EF4-FFF2-40B4-BE49-F238E27FC236}">
                <a16:creationId xmlns:a16="http://schemas.microsoft.com/office/drawing/2014/main" id="{D20F5FC9-5E6C-403A-902F-748CADD115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2000"/>
    </mc:Choice>
    <mc:Fallback xmlns="">
      <p:transition spd="slow" advClick="0" advTm="1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"/>
    </mc:Choice>
    <mc:Fallback xmlns="">
      <p:transition spd="slow"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350372" y="2500678"/>
            <a:ext cx="18288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14000" dirty="0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cỏ</a:t>
            </a:r>
            <a:endParaRPr lang="en-US" altLang="en-US" sz="140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420165" y="1238820"/>
            <a:ext cx="18288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14000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itchFamily="18" charset="0"/>
              </a:rPr>
              <a:t>d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454772" y="2643552"/>
            <a:ext cx="18288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14000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itchFamily="18" charset="0"/>
              </a:rPr>
              <a:t>bò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0F69DB5-62DA-4133-B9AA-17F3071D7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1"/>
            <a:ext cx="9771835" cy="67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699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C1122-9A00-4AB1-91CF-9273BFCD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4" y="0"/>
            <a:ext cx="3737166" cy="1019951"/>
          </a:xfrm>
          <a:prstGeom prst="rect">
            <a:avLst/>
          </a:prstGeom>
        </p:spPr>
      </p:pic>
      <p:pic>
        <p:nvPicPr>
          <p:cNvPr id="4" name="Tập viết lớp 1 chữ d thường">
            <a:hlinkClick r:id="" action="ppaction://media"/>
            <a:extLst>
              <a:ext uri="{FF2B5EF4-FFF2-40B4-BE49-F238E27FC236}">
                <a16:creationId xmlns:a16="http://schemas.microsoft.com/office/drawing/2014/main" id="{B881442B-9E91-4B51-A18A-1E0DA8195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331" y="1019950"/>
            <a:ext cx="10536071" cy="53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1 chữ đ thường">
            <a:hlinkClick r:id="" action="ppaction://media"/>
            <a:extLst>
              <a:ext uri="{FF2B5EF4-FFF2-40B4-BE49-F238E27FC236}">
                <a16:creationId xmlns:a16="http://schemas.microsoft.com/office/drawing/2014/main" id="{A2231DEC-98FC-4165-9F6B-606307323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197" y="1152390"/>
            <a:ext cx="9076680" cy="5289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10D4E-2539-4743-A746-FD469845B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46" y="103559"/>
            <a:ext cx="3842987" cy="10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000"/>
    </mc:Choice>
    <mc:Fallback xmlns="">
      <p:transition spd="slow" advClick="0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đá dế">
            <a:hlinkClick r:id="" action="ppaction://media"/>
            <a:extLst>
              <a:ext uri="{FF2B5EF4-FFF2-40B4-BE49-F238E27FC236}">
                <a16:creationId xmlns:a16="http://schemas.microsoft.com/office/drawing/2014/main" id="{681EBB04-C3C8-47A7-BC3B-292BF7B33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168" y="1051959"/>
            <a:ext cx="10451690" cy="395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000"/>
    </mc:Choice>
    <mc:Fallback xmlns="">
      <p:transition spd="slow" advClick="0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350372" y="2500678"/>
            <a:ext cx="18288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14000" dirty="0">
                <a:solidFill>
                  <a:schemeClr val="bg1"/>
                </a:solidFill>
                <a:latin typeface="HP001" pitchFamily="34" charset="0"/>
                <a:ea typeface="Calibri" pitchFamily="34" charset="0"/>
                <a:cs typeface="Times New Roman" pitchFamily="18" charset="0"/>
              </a:rPr>
              <a:t>cỏ</a:t>
            </a:r>
            <a:endParaRPr lang="en-US" altLang="en-US" sz="140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2420165" y="1238820"/>
            <a:ext cx="18288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14000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itchFamily="18" charset="0"/>
              </a:rPr>
              <a:t>d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454772" y="2643552"/>
            <a:ext cx="18288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14000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itchFamily="18" charset="0"/>
              </a:rPr>
              <a:t>bò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0F69DB5-62DA-4133-B9AA-17F3071D7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04" y="1"/>
            <a:ext cx="9771835" cy="672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9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3576"/>
            <a:ext cx="6650219" cy="4478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4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8" y="1099333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6" y="1099334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4" y="3417189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2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6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3" y="1095542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5" y="3423057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3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8945" y="6309524"/>
            <a:ext cx="400622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/>
              <a:t>Bấm vào chú bướm để mở cửa</a:t>
            </a:r>
          </a:p>
        </p:txBody>
      </p:sp>
    </p:spTree>
    <p:extLst>
      <p:ext uri="{BB962C8B-B14F-4D97-AF65-F5344CB8AC3E}">
        <p14:creationId xmlns:p14="http://schemas.microsoft.com/office/powerpoint/2010/main" val="2419580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0" y="0"/>
            <a:ext cx="10097589" cy="68434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779986" y="-422476"/>
            <a:ext cx="5586064" cy="3438333"/>
            <a:chOff x="1779986" y="-422476"/>
            <a:chExt cx="5586064" cy="3438333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1779986" y="261257"/>
              <a:ext cx="5586064" cy="275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SG" altLang="en-US" sz="17300" dirty="0">
                  <a:solidFill>
                    <a:prstClr val="white"/>
                  </a:solidFill>
                  <a:latin typeface="HP001" pitchFamily="34" charset="0"/>
                  <a:ea typeface="HP001" pitchFamily="34" charset="0"/>
                  <a:cs typeface="HP001" pitchFamily="34" charset="0"/>
                </a:rPr>
                <a:t> </a:t>
              </a:r>
              <a:r>
                <a:rPr lang="en-SG" altLang="en-US" sz="16900" dirty="0" smtClean="0">
                  <a:solidFill>
                    <a:prstClr val="white"/>
                  </a:solidFill>
                  <a:latin typeface="HP001" pitchFamily="34" charset="0"/>
                  <a:ea typeface="HP001" pitchFamily="34" charset="0"/>
                  <a:cs typeface="HP001" pitchFamily="34" charset="0"/>
                </a:rPr>
                <a:t>d</a:t>
              </a:r>
              <a:r>
                <a:rPr lang="en-SG" altLang="en-US" sz="17300" dirty="0" smtClean="0">
                  <a:solidFill>
                    <a:prstClr val="white"/>
                  </a:solidFill>
                  <a:latin typeface="HP001" pitchFamily="34" charset="0"/>
                  <a:ea typeface="HP001" pitchFamily="34" charset="0"/>
                  <a:cs typeface="HP001" pitchFamily="34" charset="0"/>
                </a:rPr>
                <a:t> </a:t>
              </a:r>
              <a:endParaRPr lang="el-GR" altLang="en-US" sz="17300" dirty="0" smtClean="0">
                <a:solidFill>
                  <a:prstClr val="white"/>
                </a:solidFill>
                <a:latin typeface="HP001" pitchFamily="34" charset="0"/>
                <a:ea typeface="HP001" pitchFamily="34" charset="0"/>
                <a:cs typeface="HP001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26080" y="-422476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22149" y="448602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87018" y="861151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09595" y="1221448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26080" y="837495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25571" y="1114807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29690" y="1233845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41547" y="853027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45254" y="-422476"/>
            <a:ext cx="5586064" cy="3438333"/>
            <a:chOff x="1779986" y="-422476"/>
            <a:chExt cx="5586064" cy="3438333"/>
          </a:xfrm>
        </p:grpSpPr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779986" y="261257"/>
              <a:ext cx="5586064" cy="275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SG" altLang="en-US" sz="17300" dirty="0">
                  <a:solidFill>
                    <a:prstClr val="white"/>
                  </a:solidFill>
                  <a:latin typeface="HP001" pitchFamily="34" charset="0"/>
                  <a:ea typeface="HP001" pitchFamily="34" charset="0"/>
                  <a:cs typeface="HP001" pitchFamily="34" charset="0"/>
                </a:rPr>
                <a:t> </a:t>
              </a:r>
              <a:r>
                <a:rPr lang="en-SG" altLang="en-US" sz="16900" dirty="0" smtClean="0">
                  <a:solidFill>
                    <a:prstClr val="white"/>
                  </a:solidFill>
                  <a:latin typeface="HP001" pitchFamily="34" charset="0"/>
                  <a:ea typeface="HP001" pitchFamily="34" charset="0"/>
                  <a:cs typeface="HP001" pitchFamily="34" charset="0"/>
                </a:rPr>
                <a:t>d</a:t>
              </a:r>
              <a:r>
                <a:rPr lang="en-SG" altLang="en-US" sz="17300" dirty="0" smtClean="0">
                  <a:solidFill>
                    <a:prstClr val="white"/>
                  </a:solidFill>
                  <a:latin typeface="HP001" pitchFamily="34" charset="0"/>
                  <a:ea typeface="HP001" pitchFamily="34" charset="0"/>
                  <a:cs typeface="HP001" pitchFamily="34" charset="0"/>
                </a:rPr>
                <a:t> </a:t>
              </a:r>
              <a:endParaRPr lang="el-GR" altLang="en-US" sz="17300" dirty="0" smtClean="0">
                <a:solidFill>
                  <a:prstClr val="white"/>
                </a:solidFill>
                <a:latin typeface="HP001" pitchFamily="34" charset="0"/>
                <a:ea typeface="HP001" pitchFamily="34" charset="0"/>
                <a:cs typeface="HP001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6080" y="-422476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22149" y="448602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87018" y="861151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09595" y="1221448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26080" y="837495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25571" y="1114807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29690" y="1233845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41547" y="853027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121785" y="-417538"/>
            <a:ext cx="5586064" cy="3438333"/>
            <a:chOff x="1779986" y="-422476"/>
            <a:chExt cx="5586064" cy="3438333"/>
          </a:xfrm>
        </p:grpSpPr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1779986" y="261257"/>
              <a:ext cx="5586064" cy="275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SG" altLang="en-US" sz="17300" dirty="0">
                  <a:solidFill>
                    <a:prstClr val="white"/>
                  </a:solidFill>
                  <a:latin typeface="HP001" pitchFamily="34" charset="0"/>
                  <a:ea typeface="HP001" pitchFamily="34" charset="0"/>
                  <a:cs typeface="HP001" pitchFamily="34" charset="0"/>
                </a:rPr>
                <a:t> </a:t>
              </a:r>
              <a:r>
                <a:rPr lang="en-SG" altLang="en-US" sz="16900" dirty="0">
                  <a:solidFill>
                    <a:prstClr val="white"/>
                  </a:solidFill>
                  <a:latin typeface="HP001" pitchFamily="34" charset="0"/>
                  <a:ea typeface="HP001" pitchFamily="34" charset="0"/>
                  <a:cs typeface="HP001" pitchFamily="34" charset="0"/>
                </a:rPr>
                <a:t>đ</a:t>
              </a:r>
              <a:endParaRPr lang="el-GR" altLang="en-US" sz="17300" dirty="0" smtClean="0">
                <a:solidFill>
                  <a:prstClr val="white"/>
                </a:solidFill>
                <a:latin typeface="HP001" pitchFamily="34" charset="0"/>
                <a:ea typeface="HP001" pitchFamily="34" charset="0"/>
                <a:cs typeface="HP001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26080" y="-422476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22149" y="448602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87018" y="861151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09595" y="1221448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26080" y="837495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25571" y="1114807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029690" y="1233845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341547" y="853027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349076" y="2976668"/>
            <a:ext cx="5586064" cy="3438333"/>
            <a:chOff x="1349076" y="2976668"/>
            <a:chExt cx="5586064" cy="3438333"/>
          </a:xfrm>
        </p:grpSpPr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1349076" y="3660401"/>
              <a:ext cx="5586064" cy="275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SG" altLang="en-US" sz="17300" dirty="0">
                  <a:solidFill>
                    <a:prstClr val="white"/>
                  </a:solidFill>
                  <a:latin typeface="HP001" pitchFamily="34" charset="0"/>
                  <a:ea typeface="HP001" pitchFamily="34" charset="0"/>
                  <a:cs typeface="HP001" pitchFamily="34" charset="0"/>
                </a:rPr>
                <a:t> </a:t>
              </a:r>
              <a:r>
                <a:rPr lang="en-SG" altLang="en-US" sz="16900" dirty="0" err="1" smtClean="0">
                  <a:solidFill>
                    <a:prstClr val="white"/>
                  </a:solidFill>
                  <a:latin typeface="HP001" pitchFamily="34" charset="0"/>
                  <a:ea typeface="HP001" pitchFamily="34" charset="0"/>
                  <a:cs typeface="HP001" pitchFamily="34" charset="0"/>
                </a:rPr>
                <a:t>đá</a:t>
              </a:r>
              <a:endParaRPr lang="el-GR" altLang="en-US" sz="17300" dirty="0" smtClean="0">
                <a:solidFill>
                  <a:prstClr val="white"/>
                </a:solidFill>
                <a:latin typeface="HP001" pitchFamily="34" charset="0"/>
                <a:ea typeface="HP001" pitchFamily="34" charset="0"/>
                <a:cs typeface="HP001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95170" y="2976668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91239" y="3847746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56108" y="4260295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078685" y="4620592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95170" y="4236639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94661" y="4513951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598780" y="4632989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10637" y="4252171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28389" y="3847746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356465" y="4630520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566910" y="4212600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69317" y="4513428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87603" y="4643583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000532" y="4238585"/>
              <a:ext cx="2024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</a:rPr>
                <a:t>.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17" y="3074371"/>
            <a:ext cx="8563370" cy="4523624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4740853" y="4220662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487417" y="2976668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68180" y="4625660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068180" y="3838751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498236" y="4504308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641460" y="4632989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335618" y="4233041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321512" y="3817622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914908" y="4220662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279204" y="4630520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605514" y="4478027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63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3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2"/>
    </mc:Choice>
    <mc:Fallback xmlns="">
      <p:transition spd="slow" advTm="3178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FBC1CAB-711F-4F4B-B2E1-4E3217720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61" t="23949" r="24674" b="8386"/>
          <a:stretch/>
        </p:blipFill>
        <p:spPr>
          <a:xfrm>
            <a:off x="888835" y="44733"/>
            <a:ext cx="10414329" cy="67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323241" y="3688759"/>
            <a:ext cx="6767125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l-GR" altLang="en-US" sz="16900" dirty="0">
                <a:solidFill>
                  <a:prstClr val="white"/>
                </a:solidFill>
                <a:latin typeface="HP001" pitchFamily="34" charset="0"/>
                <a:ea typeface="HP001" pitchFamily="34" charset="0"/>
                <a:cs typeface="HP001" pitchFamily="34" charset="0"/>
              </a:rPr>
              <a:t> </a:t>
            </a:r>
            <a:r>
              <a:rPr lang="el-GR" altLang="en-US" sz="16900" dirty="0">
                <a:latin typeface="HP001" pitchFamily="34" charset="0"/>
                <a:ea typeface="HP001" pitchFamily="34" charset="0"/>
                <a:cs typeface="HP001" pitchFamily="34" charset="0"/>
              </a:rPr>
              <a:t>ΎϏ </a:t>
            </a:r>
            <a:endParaRPr lang="el-GR" altLang="en-US" sz="16900" dirty="0" smtClean="0">
              <a:latin typeface="HP001" pitchFamily="34" charset="0"/>
              <a:ea typeface="HP001" pitchFamily="34" charset="0"/>
              <a:cs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4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FBC1CAB-711F-4F4B-B2E1-4E3217720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61" t="23949" r="24674" b="8386"/>
          <a:stretch/>
        </p:blipFill>
        <p:spPr>
          <a:xfrm>
            <a:off x="888835" y="-1"/>
            <a:ext cx="10414329" cy="6954903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3AD33218-E2B3-4FFD-B420-3AA571CD4583}"/>
              </a:ext>
            </a:extLst>
          </p:cNvPr>
          <p:cNvSpPr txBox="1"/>
          <p:nvPr/>
        </p:nvSpPr>
        <p:spPr>
          <a:xfrm>
            <a:off x="5717456" y="1061140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85191AAB-0DAB-436F-93CA-03587795608A}"/>
              </a:ext>
            </a:extLst>
          </p:cNvPr>
          <p:cNvSpPr txBox="1"/>
          <p:nvPr/>
        </p:nvSpPr>
        <p:spPr>
          <a:xfrm>
            <a:off x="6916778" y="1061140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B3352A5D-43E3-446B-B4DB-32CD31F0F179}"/>
              </a:ext>
            </a:extLst>
          </p:cNvPr>
          <p:cNvSpPr txBox="1"/>
          <p:nvPr/>
        </p:nvSpPr>
        <p:spPr>
          <a:xfrm>
            <a:off x="8111048" y="1061140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B9F6B4B3-6E3B-41B1-B356-E1153D0CBECF}"/>
              </a:ext>
            </a:extLst>
          </p:cNvPr>
          <p:cNvSpPr txBox="1"/>
          <p:nvPr/>
        </p:nvSpPr>
        <p:spPr>
          <a:xfrm>
            <a:off x="9287014" y="1061140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B0C4BC1-590F-47B0-89DF-476C76FDE0F2}"/>
              </a:ext>
            </a:extLst>
          </p:cNvPr>
          <p:cNvSpPr txBox="1"/>
          <p:nvPr/>
        </p:nvSpPr>
        <p:spPr>
          <a:xfrm>
            <a:off x="4532959" y="2109029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EBEFA7D8-0E3F-43CE-8925-D35DE78FEF25}"/>
              </a:ext>
            </a:extLst>
          </p:cNvPr>
          <p:cNvSpPr txBox="1"/>
          <p:nvPr/>
        </p:nvSpPr>
        <p:spPr>
          <a:xfrm>
            <a:off x="5705777" y="2109029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2CBCB250-FB16-4DDA-AC07-4CE4280A5E67}"/>
              </a:ext>
            </a:extLst>
          </p:cNvPr>
          <p:cNvSpPr txBox="1"/>
          <p:nvPr/>
        </p:nvSpPr>
        <p:spPr>
          <a:xfrm>
            <a:off x="6905099" y="2109029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0E6AAD3-8B39-42A9-B1BD-6A978DE32FF4}"/>
              </a:ext>
            </a:extLst>
          </p:cNvPr>
          <p:cNvSpPr txBox="1"/>
          <p:nvPr/>
        </p:nvSpPr>
        <p:spPr>
          <a:xfrm>
            <a:off x="8099369" y="2109029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21A6D-E270-41BF-9003-DDF9E7E6D931}"/>
              </a:ext>
            </a:extLst>
          </p:cNvPr>
          <p:cNvSpPr txBox="1"/>
          <p:nvPr/>
        </p:nvSpPr>
        <p:spPr>
          <a:xfrm>
            <a:off x="9275335" y="2109029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5AB95B8-47DA-4BE6-8E55-6B06783AB147}"/>
              </a:ext>
            </a:extLst>
          </p:cNvPr>
          <p:cNvSpPr txBox="1"/>
          <p:nvPr/>
        </p:nvSpPr>
        <p:spPr>
          <a:xfrm>
            <a:off x="3360140" y="2109029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F7A54C08-FE61-40FB-874B-0DCD291719D4}"/>
              </a:ext>
            </a:extLst>
          </p:cNvPr>
          <p:cNvSpPr txBox="1"/>
          <p:nvPr/>
        </p:nvSpPr>
        <p:spPr>
          <a:xfrm>
            <a:off x="4532959" y="3143666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AAF9B4EB-9A1C-4599-ACD2-7CC03FC61DEE}"/>
              </a:ext>
            </a:extLst>
          </p:cNvPr>
          <p:cNvSpPr txBox="1"/>
          <p:nvPr/>
        </p:nvSpPr>
        <p:spPr>
          <a:xfrm>
            <a:off x="5732281" y="3143666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9989586B-D8C2-49EB-91DD-39FEF43165AA}"/>
              </a:ext>
            </a:extLst>
          </p:cNvPr>
          <p:cNvSpPr txBox="1"/>
          <p:nvPr/>
        </p:nvSpPr>
        <p:spPr>
          <a:xfrm>
            <a:off x="6913298" y="3143666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FAEB0E56-35E8-487D-BD53-D8142380A62C}"/>
              </a:ext>
            </a:extLst>
          </p:cNvPr>
          <p:cNvSpPr txBox="1"/>
          <p:nvPr/>
        </p:nvSpPr>
        <p:spPr>
          <a:xfrm>
            <a:off x="8092409" y="3143666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C77D828A-3672-4CF5-B077-F3C068448F10}"/>
              </a:ext>
            </a:extLst>
          </p:cNvPr>
          <p:cNvSpPr txBox="1"/>
          <p:nvPr/>
        </p:nvSpPr>
        <p:spPr>
          <a:xfrm>
            <a:off x="9298024" y="3143666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DED1F1D1-7A66-4411-8F5B-E9AF460B0ADD}"/>
              </a:ext>
            </a:extLst>
          </p:cNvPr>
          <p:cNvSpPr txBox="1"/>
          <p:nvPr/>
        </p:nvSpPr>
        <p:spPr>
          <a:xfrm>
            <a:off x="3351942" y="4178303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50A19079-5528-4CEA-A15B-6CBAA1D73841}"/>
              </a:ext>
            </a:extLst>
          </p:cNvPr>
          <p:cNvSpPr txBox="1"/>
          <p:nvPr/>
        </p:nvSpPr>
        <p:spPr>
          <a:xfrm>
            <a:off x="4551264" y="4178303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7A198415-1265-40FA-AE19-BA6FB9A4E44F}"/>
              </a:ext>
            </a:extLst>
          </p:cNvPr>
          <p:cNvSpPr txBox="1"/>
          <p:nvPr/>
        </p:nvSpPr>
        <p:spPr>
          <a:xfrm>
            <a:off x="5732281" y="4178303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05BEA4E-639D-4389-8123-3B14DC8AF695}"/>
              </a:ext>
            </a:extLst>
          </p:cNvPr>
          <p:cNvSpPr txBox="1"/>
          <p:nvPr/>
        </p:nvSpPr>
        <p:spPr>
          <a:xfrm>
            <a:off x="6911392" y="4178303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6503CF8B-DCBE-4ABC-A66A-9C805FEFE837}"/>
              </a:ext>
            </a:extLst>
          </p:cNvPr>
          <p:cNvSpPr txBox="1"/>
          <p:nvPr/>
        </p:nvSpPr>
        <p:spPr>
          <a:xfrm>
            <a:off x="8117007" y="4178303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4E2737D0-8C6F-4165-8C15-858523484C37}"/>
              </a:ext>
            </a:extLst>
          </p:cNvPr>
          <p:cNvSpPr txBox="1"/>
          <p:nvPr/>
        </p:nvSpPr>
        <p:spPr>
          <a:xfrm>
            <a:off x="9299268" y="4182830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đ</a:t>
            </a: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45704367-A14B-47FE-841A-F7A335311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7" t="72862" r="64222" b="21066"/>
          <a:stretch/>
        </p:blipFill>
        <p:spPr>
          <a:xfrm>
            <a:off x="4551264" y="5212940"/>
            <a:ext cx="1952947" cy="60100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8D2B064-979D-4702-A9D5-BAA2B6FC2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7" t="72862" r="64222" b="21066"/>
          <a:stretch/>
        </p:blipFill>
        <p:spPr>
          <a:xfrm>
            <a:off x="6905099" y="5207007"/>
            <a:ext cx="1952947" cy="601006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EB76043-8828-40AB-B250-1F0614C34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7" t="72862" r="64222" b="21066"/>
          <a:stretch/>
        </p:blipFill>
        <p:spPr>
          <a:xfrm>
            <a:off x="4431605" y="6236551"/>
            <a:ext cx="1952947" cy="60100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15467E72-11E2-4C8C-848E-DAD7FE5CD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7" t="72862" r="64222" b="21066"/>
          <a:stretch/>
        </p:blipFill>
        <p:spPr>
          <a:xfrm>
            <a:off x="6785440" y="6230618"/>
            <a:ext cx="1952947" cy="601006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83F1852C-1E73-4D57-8B34-2981F3E83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97" t="72862" r="64222" b="21066"/>
          <a:stretch/>
        </p:blipFill>
        <p:spPr>
          <a:xfrm>
            <a:off x="2214708" y="6243870"/>
            <a:ext cx="1952947" cy="601006"/>
          </a:xfrm>
          <a:prstGeom prst="rect">
            <a:avLst/>
          </a:prstGeom>
        </p:spPr>
      </p:pic>
      <p:sp>
        <p:nvSpPr>
          <p:cNvPr id="37" name="TextBox 12">
            <a:extLst>
              <a:ext uri="{FF2B5EF4-FFF2-40B4-BE49-F238E27FC236}">
                <a16:creationId xmlns:a16="http://schemas.microsoft.com/office/drawing/2014/main" id="{1C066F56-9B77-45B6-BA25-737BFC1845EF}"/>
              </a:ext>
            </a:extLst>
          </p:cNvPr>
          <p:cNvSpPr txBox="1"/>
          <p:nvPr/>
        </p:nvSpPr>
        <p:spPr>
          <a:xfrm>
            <a:off x="4546212" y="1079380"/>
            <a:ext cx="532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HP001" panose="020B0603050302020204" pitchFamily="34" charset="-93"/>
                <a:ea typeface="HP001" panose="020B0603050302020204" pitchFamily="34" charset="-9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699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"/>
    </mc:Choice>
    <mc:Fallback xmlns="">
      <p:transition spd="slow" advTm="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3EB854-3CC1-4568-8E04-452912064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230452"/>
            <a:ext cx="10968935" cy="499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63EEF-9DE0-4191-97FE-BFB3A2178A65}"/>
              </a:ext>
            </a:extLst>
          </p:cNvPr>
          <p:cNvSpPr txBox="1"/>
          <p:nvPr/>
        </p:nvSpPr>
        <p:spPr>
          <a:xfrm>
            <a:off x="3644348" y="5136971"/>
            <a:ext cx="5062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é 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 ô </a:t>
            </a:r>
            <a:r>
              <a:rPr lang="en-US" sz="7200" dirty="0" err="1"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7200" dirty="0"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CF83568-7170-4DA5-BAE7-CC20CC6D5CE8}"/>
              </a:ext>
            </a:extLst>
          </p:cNvPr>
          <p:cNvSpPr txBox="1"/>
          <p:nvPr/>
        </p:nvSpPr>
        <p:spPr>
          <a:xfrm>
            <a:off x="7010399" y="5136970"/>
            <a:ext cx="1815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đỏ</a:t>
            </a:r>
            <a:endParaRPr lang="vi-VN" sz="7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2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270"/>
    </mc:Choice>
    <mc:Fallback xmlns="">
      <p:transition spd="slow" advClick="0" advTm="7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77624-FC5A-4CA9-9230-315E67F66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1" y="178169"/>
            <a:ext cx="2271509" cy="1016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E7F08-848A-4417-9A08-C9F9620B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09" y="1576394"/>
            <a:ext cx="4675846" cy="4836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65BF0-CA88-46D5-A6EC-FD21C6FE53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15" y="1569768"/>
            <a:ext cx="4462051" cy="4843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ADC43-B140-4526-84F2-D9845B21B50A}"/>
              </a:ext>
            </a:extLst>
          </p:cNvPr>
          <p:cNvSpPr txBox="1"/>
          <p:nvPr/>
        </p:nvSpPr>
        <p:spPr>
          <a:xfrm>
            <a:off x="3896141" y="283301"/>
            <a:ext cx="50623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90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439106" y="2150643"/>
            <a:ext cx="1688283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bố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642970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90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4985884" y="2194190"/>
            <a:ext cx="3398687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bé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932249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90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235325" y="2300970"/>
            <a:ext cx="3398687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cò</a:t>
            </a:r>
            <a:endParaRPr lang="en-US" sz="9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40816396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190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772012" y="2379840"/>
            <a:ext cx="7433445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bể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108237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2C0DF7A-0B8C-41E8-A5B6-8226C1504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12161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6174-4CC9-481B-9A6F-31D2F17D66E2}"/>
              </a:ext>
            </a:extLst>
          </p:cNvPr>
          <p:cNvSpPr txBox="1"/>
          <p:nvPr/>
        </p:nvSpPr>
        <p:spPr>
          <a:xfrm>
            <a:off x="4223563" y="1896643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8800" dirty="0">
                <a:solidFill>
                  <a:srgbClr val="FF9933"/>
                </a:solidFill>
                <a:latin typeface="Arial-SGK-TV" pitchFamily="2" charset="0"/>
                <a:ea typeface="맑은 고딕" panose="020B0503020000020004" pitchFamily="34" charset="-127"/>
                <a:cs typeface="Arial-SGK-TV" pitchFamily="2" charset="0"/>
              </a:rPr>
              <a:t>TIẾT 1</a:t>
            </a:r>
            <a:endParaRPr lang="vi-VN" altLang="en-US" sz="8800" dirty="0">
              <a:solidFill>
                <a:srgbClr val="FF9933"/>
              </a:solidFill>
              <a:latin typeface="Arial-SGK-TV" pitchFamily="2" charset="0"/>
              <a:ea typeface="맑은 고딕" panose="020B0503020000020004" pitchFamily="34" charset="-127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917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3"/>
    </mc:Choice>
    <mc:Fallback xmlns="">
      <p:transition spd="slow" advTm="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80925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237</Words>
  <Application>Microsoft Office PowerPoint</Application>
  <PresentationFormat>Widescreen</PresentationFormat>
  <Paragraphs>163</Paragraphs>
  <Slides>39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맑은 고딕</vt:lpstr>
      <vt:lpstr>Arial</vt:lpstr>
      <vt:lpstr>Arial-Rounded</vt:lpstr>
      <vt:lpstr>Arial-SGK-TV</vt:lpstr>
      <vt:lpstr>Calibri</vt:lpstr>
      <vt:lpstr>HP001</vt:lpstr>
      <vt:lpstr>Quicksand Medium</vt:lpstr>
      <vt:lpstr>Times New Roman</vt:lpstr>
      <vt:lpstr>UTM Avo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2021-09-21T14:40:12Z</dcterms:created>
  <dcterms:modified xsi:type="dcterms:W3CDTF">2021-09-28T14:28:35Z</dcterms:modified>
</cp:coreProperties>
</file>