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5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4" r:id="rId12"/>
    <p:sldId id="315" r:id="rId13"/>
    <p:sldId id="316" r:id="rId14"/>
  </p:sldIdLst>
  <p:sldSz cx="9144000" cy="5143500" type="screen16x9"/>
  <p:notesSz cx="6858000" cy="9144000"/>
  <p:custDataLst>
    <p:tags r:id="rId1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85" d="100"/>
          <a:sy n="85" d="100"/>
        </p:scale>
        <p:origin x="9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04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60" r:id="rId4"/>
    <p:sldLayoutId id="214748367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24/9/2021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Các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6, 7, 8, 9, 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553721"/>
            <a:ext cx="699516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6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7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8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9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10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3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635896" y="627534"/>
            <a:ext cx="2327434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defRPr/>
            </a:pPr>
            <a:r>
              <a:rPr lang="en-US" altLang="zh-CN" sz="337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宋体" panose="02010600030101010101" pitchFamily="2" charset="-122"/>
                <a:cs typeface="Arial" pitchFamily="34" charset="0"/>
              </a:rPr>
              <a:t>DẶN DÒ</a:t>
            </a:r>
            <a:endParaRPr lang="zh-CN" altLang="en-US" sz="3375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121142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125</Words>
  <Application>Microsoft Office PowerPoint</Application>
  <PresentationFormat>On-screen Show (16:9)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맑은 고딕</vt:lpstr>
      <vt:lpstr>微软雅黑</vt:lpstr>
      <vt:lpstr>宋体</vt:lpstr>
      <vt:lpstr>Aharoni</vt:lpstr>
      <vt:lpstr>Arial</vt:lpstr>
      <vt:lpstr>Calibri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6,7,8,9,10  (Tiết 3)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202</cp:revision>
  <dcterms:created xsi:type="dcterms:W3CDTF">2014-04-01T16:27:38Z</dcterms:created>
  <dcterms:modified xsi:type="dcterms:W3CDTF">2021-09-24T13:22:43Z</dcterms:modified>
</cp:coreProperties>
</file>