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8" r:id="rId5"/>
  </p:sldMasterIdLst>
  <p:notesMasterIdLst>
    <p:notesMasterId r:id="rId17"/>
  </p:notesMasterIdLst>
  <p:sldIdLst>
    <p:sldId id="270" r:id="rId6"/>
    <p:sldId id="269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7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22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11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4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68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25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08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81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77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6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8"/>
            <a:ext cx="6858130" cy="124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0732377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6131227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3" y="1282348"/>
            <a:ext cx="7886849" cy="2139625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3" y="3442214"/>
            <a:ext cx="7886849" cy="1125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150684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2" y="1369265"/>
            <a:ext cx="3886273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7308551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5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273854"/>
            <a:ext cx="7886849" cy="99420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2" y="1333873"/>
            <a:ext cx="3655249" cy="6179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2" y="1999102"/>
            <a:ext cx="3655249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6" y="1333873"/>
            <a:ext cx="3673251" cy="6179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6" y="1999102"/>
            <a:ext cx="3673251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4032526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720657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52992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342913"/>
            <a:ext cx="2949233" cy="1200191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7" y="1543103"/>
            <a:ext cx="2949233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7672013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342913"/>
            <a:ext cx="3124071" cy="1200191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4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7" y="1543103"/>
            <a:ext cx="3124071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4162133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2586427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2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6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0748301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2" y="1369266"/>
            <a:ext cx="3886273" cy="157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2" y="3057628"/>
            <a:ext cx="3886273" cy="15752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29045422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0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43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0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48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71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3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18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53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7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0" y="863"/>
            <a:ext cx="9142269" cy="51417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190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1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6395"/>
            <a:ext cx="9191294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-328155"/>
            <a:ext cx="9649071" cy="55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982351"/>
            <a:ext cx="9195993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" y="3569161"/>
            <a:ext cx="4963849" cy="16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17695" y="1687473"/>
            <a:ext cx="4875284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1" y="1554009"/>
            <a:ext cx="3168029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811369" y="102871"/>
            <a:ext cx="1604839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81000" y="-304694"/>
            <a:ext cx="19050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1735802"/>
            <a:ext cx="7487866" cy="3236251"/>
          </a:xfrm>
          <a:prstGeom prst="rect">
            <a:avLst/>
          </a:prstGeom>
        </p:spPr>
        <p:txBody>
          <a:bodyPr spcFirstLastPara="1" wrap="none" lIns="91276" tIns="45697" rIns="91276" bIns="4569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154" latinLnBrk="0">
              <a:lnSpc>
                <a:spcPct val="150000"/>
              </a:lnSpc>
            </a:pP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</a:t>
            </a:r>
            <a:r>
              <a:rPr lang="en-US" sz="177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THẦY, CÔ GIÁO V</a:t>
            </a: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 CÁC EM </a:t>
            </a:r>
          </a:p>
          <a:p>
            <a:pPr algn="ctr" defTabSz="1216154" latinLnBrk="0">
              <a:lnSpc>
                <a:spcPct val="150000"/>
              </a:lnSpc>
            </a:pP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817319" y="2785525"/>
            <a:ext cx="5421715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51" tIns="60825" rIns="121651" bIns="60825" anchor="ctr"/>
          <a:lstStyle/>
          <a:p>
            <a:pPr algn="ctr" defTabSz="1621750" latinLnBrk="0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-38307"/>
            <a:ext cx="556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49" latinLnBrk="0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6782" y="1405222"/>
            <a:ext cx="7486600" cy="212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Bé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hơn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,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dấu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&lt;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trang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26-27)</a:t>
            </a:r>
            <a: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317063" y="497920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-20538"/>
            <a:ext cx="9129292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3" y="503801"/>
            <a:ext cx="8712279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693598" y="3025402"/>
            <a:ext cx="3689092" cy="6962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817775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1907704" y="2053294"/>
            <a:ext cx="5688632" cy="36292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817775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19" y="487681"/>
            <a:ext cx="1681894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452643"/>
            <a:ext cx="1884344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546756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10503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C8D0E-2B7D-417D-83D3-911E2C533CE5}"/>
              </a:ext>
            </a:extLst>
          </p:cNvPr>
          <p:cNvSpPr txBox="1"/>
          <p:nvPr/>
        </p:nvSpPr>
        <p:spPr>
          <a:xfrm>
            <a:off x="2955713" y="1711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153CA-BF74-49B3-92F0-A013608DE3BE}"/>
              </a:ext>
            </a:extLst>
          </p:cNvPr>
          <p:cNvSpPr txBox="1"/>
          <p:nvPr/>
        </p:nvSpPr>
        <p:spPr>
          <a:xfrm>
            <a:off x="3524074" y="93640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B760A-468A-4AE7-B622-12E137E2CD81}"/>
              </a:ext>
            </a:extLst>
          </p:cNvPr>
          <p:cNvSpPr/>
          <p:nvPr/>
        </p:nvSpPr>
        <p:spPr>
          <a:xfrm>
            <a:off x="2483768" y="2814866"/>
            <a:ext cx="439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819841-96BE-4F68-879A-152F7ABE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864980"/>
            <a:ext cx="5112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4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5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Bốn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7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>
                <a:latin typeface="Arial-SGK-TV" pitchFamily="2" charset="0"/>
                <a:cs typeface="Arial-SGK-TV" pitchFamily="2" charset="0"/>
              </a:rPr>
              <a:t>hơn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bốn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2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7" y="1852999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5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&gt;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059832" y="1203598"/>
            <a:ext cx="29523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9832" y="1203598"/>
            <a:ext cx="0" cy="288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2160" y="1203598"/>
            <a:ext cx="0" cy="288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59832" y="4083918"/>
            <a:ext cx="30243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59832" y="1923678"/>
            <a:ext cx="29523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59832" y="2634727"/>
            <a:ext cx="29523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59832" y="3363838"/>
            <a:ext cx="29523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79912" y="1194567"/>
            <a:ext cx="0" cy="28803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35996" y="1203598"/>
            <a:ext cx="0" cy="28803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92080" y="1194567"/>
            <a:ext cx="0" cy="28803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9911" y="2633204"/>
            <a:ext cx="756084" cy="7306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797914" y="3363837"/>
            <a:ext cx="747082" cy="7095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5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4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89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2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1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20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4" y="3789819"/>
            <a:ext cx="1198057" cy="528298"/>
            <a:chOff x="801323" y="3771004"/>
            <a:chExt cx="1198057" cy="52829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1"/>
              <a:chOff x="1502365" y="4587974"/>
              <a:chExt cx="544030" cy="523221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1"/>
              <a:chOff x="1482760" y="4582165"/>
              <a:chExt cx="532631" cy="523221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6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6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9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4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51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6" y="239583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3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71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2" y="235572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3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71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7" y="455781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4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51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1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8" y="4540089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2" y="153261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1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3" y="2394172"/>
            <a:ext cx="4671847" cy="2643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6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3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9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8" y="2407594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6" y="425983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71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6" y="430750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61" y="429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5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9" y="4241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7" y="42572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5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1" y="1687754"/>
            <a:ext cx="4335409" cy="2453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6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2" y="297877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5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7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3" y="302644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3" y="298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9" y="301673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51" y="3035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8" y="296438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30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6" y="427491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9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21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4" y="430985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11" y="431502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6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81" y="430985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8" y="423137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4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8" y="1851670"/>
            <a:ext cx="4671847" cy="2643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8" y="31725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" y="635373"/>
            <a:ext cx="7748217" cy="4384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078088" y="415592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r>
              <a:rPr lang="en-US" sz="3600" b="1" dirty="0" smtClean="0">
                <a:latin typeface=".VnAvant" panose="020B7200000000000000" pitchFamily="34" charset="0"/>
              </a:rPr>
              <a:t>, 5</a:t>
            </a:r>
            <a:r>
              <a:rPr lang="en-US" sz="3600" b="1" dirty="0">
                <a:latin typeface=".VnAvant" panose="020B7200000000000000" pitchFamily="34" charset="0"/>
              </a:rPr>
              <a:t>, 6, </a:t>
            </a:r>
            <a:r>
              <a:rPr lang="en-US" sz="3600" b="1" dirty="0" smtClean="0">
                <a:latin typeface=".VnAvant" panose="020B7200000000000000" pitchFamily="34" charset="0"/>
              </a:rPr>
              <a:t>7, </a:t>
            </a:r>
            <a:r>
              <a:rPr lang="en-US" sz="3600" b="1" dirty="0">
                <a:latin typeface=".VnAvant" panose="020B7200000000000000" pitchFamily="34" charset="0"/>
              </a:rPr>
              <a:t>8, 9, </a:t>
            </a:r>
            <a:r>
              <a:rPr lang="en-US" sz="3600" b="1" dirty="0" smtClean="0">
                <a:latin typeface=".VnAvant" panose="020B7200000000000000" pitchFamily="34" charset="0"/>
              </a:rPr>
              <a:t>10</a:t>
            </a:r>
            <a:r>
              <a:rPr lang="en-US" sz="3600" b="1" dirty="0">
                <a:latin typeface=".VnAvant" panose="020B7200000000000000" pitchFamily="34" charset="0"/>
              </a:rPr>
              <a:t>.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275855" y="3363838"/>
            <a:ext cx="45719" cy="288032"/>
          </a:xfrm>
          <a:custGeom>
            <a:avLst/>
            <a:gdLst>
              <a:gd name="connsiteX0" fmla="*/ 0 w 0"/>
              <a:gd name="connsiteY0" fmla="*/ 428625 h 428625"/>
              <a:gd name="connsiteX1" fmla="*/ 0 w 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28625">
                <a:moveTo>
                  <a:pt x="0" y="428625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75856" y="3291830"/>
            <a:ext cx="458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79912" y="3291830"/>
            <a:ext cx="458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3968" y="3291830"/>
            <a:ext cx="458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88024" y="2714694"/>
            <a:ext cx="2602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1034" y="2713392"/>
            <a:ext cx="458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259102" y="2233200"/>
            <a:ext cx="2602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85122" y="2139702"/>
            <a:ext cx="366998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96136" y="1697200"/>
            <a:ext cx="2602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40152" y="1419622"/>
            <a:ext cx="72008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1.5|9.6|17.9|3.9|7.9|19.9|12.2|17.1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|46|3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6.8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2.7|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0.6|22|64.5|7.9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41.8|9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235</Words>
  <Application>Microsoft Office PowerPoint</Application>
  <PresentationFormat>On-screen Show (16:9)</PresentationFormat>
  <Paragraphs>107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맑은 고딕</vt:lpstr>
      <vt:lpstr>宋体</vt:lpstr>
      <vt:lpstr>.VnAvant</vt:lpstr>
      <vt:lpstr>Aharoni</vt:lpstr>
      <vt:lpstr>Arial</vt:lpstr>
      <vt:lpstr>Arial-SGK-TV</vt:lpstr>
      <vt:lpstr>Calibri</vt:lpstr>
      <vt:lpstr>Estrangelo Edessa</vt:lpstr>
      <vt:lpstr>黑体</vt:lpstr>
      <vt:lpstr>Times New Roman</vt:lpstr>
      <vt:lpstr>UTM Avo</vt:lpstr>
      <vt:lpstr>Verdana</vt:lpstr>
      <vt:lpstr>Office Theme</vt:lpstr>
      <vt:lpstr>Custom Design</vt:lpstr>
      <vt:lpstr>1_Office Theme</vt:lpstr>
      <vt:lpstr>1_默认设计模板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 Bé hơn, dấu &lt; (trang 26-27)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158</cp:revision>
  <dcterms:created xsi:type="dcterms:W3CDTF">2014-04-01T16:27:38Z</dcterms:created>
  <dcterms:modified xsi:type="dcterms:W3CDTF">2021-10-03T05:46:48Z</dcterms:modified>
</cp:coreProperties>
</file>