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8" r:id="rId4"/>
    <p:sldId id="260" r:id="rId5"/>
    <p:sldId id="263" r:id="rId6"/>
    <p:sldId id="272" r:id="rId7"/>
    <p:sldId id="266" r:id="rId8"/>
    <p:sldId id="286" r:id="rId9"/>
    <p:sldId id="271" r:id="rId10"/>
    <p:sldId id="289" r:id="rId11"/>
    <p:sldId id="290" r:id="rId12"/>
    <p:sldId id="291" r:id="rId13"/>
    <p:sldId id="277" r:id="rId14"/>
    <p:sldId id="287" r:id="rId15"/>
    <p:sldId id="288" r:id="rId16"/>
    <p:sldId id="279" r:id="rId17"/>
    <p:sldId id="298" r:id="rId18"/>
    <p:sldId id="28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lvl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lvl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33677" y="4064053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NhacKhongLoiHay-July_4ewfm">
            <a:hlinkClick r:id="" action="ppaction://media"/>
            <a:extLst>
              <a:ext uri="{FF2B5EF4-FFF2-40B4-BE49-F238E27FC236}">
                <a16:creationId xmlns:a16="http://schemas.microsoft.com/office/drawing/2014/main" id="{2437DE2A-C639-4294-9E41-0F48AC1F24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347" y="6145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841" y="3197015"/>
            <a:ext cx="1035091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Ngôi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nhà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của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em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–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Tiết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  <p:pic>
        <p:nvPicPr>
          <p:cNvPr id="2" name="Hẻm 68-188-7 Nguyễn Văn Linh 5">
            <a:hlinkClick r:id="" action="ppaction://media"/>
            <a:extLst>
              <a:ext uri="{FF2B5EF4-FFF2-40B4-BE49-F238E27FC236}">
                <a16:creationId xmlns:a16="http://schemas.microsoft.com/office/drawing/2014/main" id="{DD00109B-FE78-4019-AD8A-7322443D3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8413" y="2926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  <p:pic>
        <p:nvPicPr>
          <p:cNvPr id="3" name="Hẻm 68-188-7 Nguyễn Văn Linh 11">
            <a:hlinkClick r:id="" action="ppaction://media"/>
            <a:extLst>
              <a:ext uri="{FF2B5EF4-FFF2-40B4-BE49-F238E27FC236}">
                <a16:creationId xmlns:a16="http://schemas.microsoft.com/office/drawing/2014/main" id="{A9B34D39-6397-4AFD-9580-159F76AA7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2819" y="383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Hẻm 68-188-7 Nguyễn Văn Linh 8">
            <a:hlinkClick r:id="" action="ppaction://media"/>
            <a:extLst>
              <a:ext uri="{FF2B5EF4-FFF2-40B4-BE49-F238E27FC236}">
                <a16:creationId xmlns:a16="http://schemas.microsoft.com/office/drawing/2014/main" id="{4CBA3295-8F24-4CF0-BD6B-CFBC0FADE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1292" y="285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</TotalTime>
  <Words>361</Words>
  <Application>Microsoft Office PowerPoint</Application>
  <PresentationFormat>Widescreen</PresentationFormat>
  <Paragraphs>60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#9Slide05 SVNTradeMark</vt:lpstr>
      <vt:lpstr>Arial</vt:lpstr>
      <vt:lpstr>Calibri</vt:lpstr>
      <vt:lpstr>Calibri Light</vt:lpstr>
      <vt:lpstr>Tahoma</vt:lpstr>
      <vt:lpstr>Times New Roman</vt:lpstr>
      <vt:lpstr>UTM A&amp;S Heartbeat</vt:lpstr>
      <vt:lpstr>UTM Aristote</vt:lpstr>
      <vt:lpstr>UTM Bell</vt:lpstr>
      <vt:lpstr>UTM Cooper Black</vt:lpstr>
      <vt:lpstr>UTM Flamenco</vt:lpstr>
      <vt:lpstr>UTM Neo Sans Intel</vt:lpstr>
      <vt:lpstr>UTM Seagull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92</cp:revision>
  <dcterms:created xsi:type="dcterms:W3CDTF">2021-08-25T10:38:51Z</dcterms:created>
  <dcterms:modified xsi:type="dcterms:W3CDTF">2024-10-05T03:32:31Z</dcterms:modified>
</cp:coreProperties>
</file>