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31"/>
  </p:notesMasterIdLst>
  <p:sldIdLst>
    <p:sldId id="283" r:id="rId3"/>
    <p:sldId id="286" r:id="rId4"/>
    <p:sldId id="299" r:id="rId5"/>
    <p:sldId id="285" r:id="rId6"/>
    <p:sldId id="287" r:id="rId7"/>
    <p:sldId id="288" r:id="rId8"/>
    <p:sldId id="289" r:id="rId9"/>
    <p:sldId id="290" r:id="rId10"/>
    <p:sldId id="291" r:id="rId11"/>
    <p:sldId id="292" r:id="rId12"/>
    <p:sldId id="256" r:id="rId13"/>
    <p:sldId id="258" r:id="rId14"/>
    <p:sldId id="264" r:id="rId15"/>
    <p:sldId id="294" r:id="rId16"/>
    <p:sldId id="295" r:id="rId17"/>
    <p:sldId id="302" r:id="rId18"/>
    <p:sldId id="275" r:id="rId19"/>
    <p:sldId id="309" r:id="rId20"/>
    <p:sldId id="313" r:id="rId21"/>
    <p:sldId id="297" r:id="rId22"/>
    <p:sldId id="298" r:id="rId23"/>
    <p:sldId id="281" r:id="rId24"/>
    <p:sldId id="311" r:id="rId25"/>
    <p:sldId id="307" r:id="rId26"/>
    <p:sldId id="320" r:id="rId27"/>
    <p:sldId id="312" r:id="rId28"/>
    <p:sldId id="315" r:id="rId29"/>
    <p:sldId id="317" r:id="rId30"/>
  </p:sldIdLst>
  <p:sldSz cx="12192000" cy="6858000"/>
  <p:notesSz cx="6858000" cy="9144000"/>
  <p:embeddedFontLst>
    <p:embeddedFont>
      <p:font typeface="A3.BoosterNextFYBlackRegular-San" panose="020B0604020202020204" charset="0"/>
      <p:regular r:id="rId32"/>
    </p:embeddedFont>
    <p:embeddedFont>
      <p:font typeface="Arial-SGK-TV" pitchFamily="2" charset="0"/>
      <p:regular r:id="rId33"/>
      <p:bold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P001" panose="020B060305030202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730876"/>
    <a:srgbClr val="710D54"/>
    <a:srgbClr val="03B2E1"/>
    <a:srgbClr val="CBD6D8"/>
    <a:srgbClr val="FF6F3E"/>
    <a:srgbClr val="F6B8B9"/>
    <a:srgbClr val="FBCECE"/>
    <a:srgbClr val="D2D2D2"/>
    <a:srgbClr val="F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79" autoAdjust="0"/>
  </p:normalViewPr>
  <p:slideViewPr>
    <p:cSldViewPr snapToGrid="0">
      <p:cViewPr varScale="1">
        <p:scale>
          <a:sx n="68" d="100"/>
          <a:sy n="68" d="100"/>
        </p:scale>
        <p:origin x="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8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5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3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08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9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3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30/9/2021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30/9/2021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30/9/2021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8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30/9/2021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4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30/9/2021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30/9/2021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7.png"/><Relationship Id="rId18" Type="http://schemas.openxmlformats.org/officeDocument/2006/relationships/image" Target="../media/image18.emf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6.emf"/><Relationship Id="rId17" Type="http://schemas.openxmlformats.org/officeDocument/2006/relationships/image" Target="../media/image13.emf"/><Relationship Id="rId2" Type="http://schemas.openxmlformats.org/officeDocument/2006/relationships/tags" Target="../tags/tag11.xml"/><Relationship Id="rId16" Type="http://schemas.openxmlformats.org/officeDocument/2006/relationships/image" Target="../media/image39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7.emf"/><Relationship Id="rId5" Type="http://schemas.openxmlformats.org/officeDocument/2006/relationships/tags" Target="../tags/tag14.xml"/><Relationship Id="rId15" Type="http://schemas.openxmlformats.org/officeDocument/2006/relationships/image" Target="../media/image38.emf"/><Relationship Id="rId10" Type="http://schemas.openxmlformats.org/officeDocument/2006/relationships/image" Target="../media/image16.png"/><Relationship Id="rId19" Type="http://schemas.openxmlformats.org/officeDocument/2006/relationships/image" Target="../media/image40.emf"/><Relationship Id="rId4" Type="http://schemas.openxmlformats.org/officeDocument/2006/relationships/tags" Target="../tags/tag13.xml"/><Relationship Id="rId9" Type="http://schemas.openxmlformats.org/officeDocument/2006/relationships/notesSlide" Target="../notesSlides/notesSlide11.xml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14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50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3.emf"/><Relationship Id="rId4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7" y="1083270"/>
            <a:ext cx="2182434" cy="1952143"/>
            <a:chOff x="4497740" y="2502615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786623" y="2818852"/>
              <a:ext cx="1186250" cy="389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64357" y="293042"/>
              <a:ext cx="1423404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8975828" y="-515702"/>
            <a:ext cx="3552676" cy="502228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2216801" y="241785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237723" y="2181348"/>
            <a:ext cx="4020601" cy="4944130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4694287" y="978842"/>
            <a:ext cx="1067084" cy="841749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8307387" y="5044668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7657274" y="2532384"/>
            <a:ext cx="1046250" cy="99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19303" y="3343767"/>
            <a:ext cx="5411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>
                <a:solidFill>
                  <a:srgbClr val="00C4C3"/>
                </a:solidFill>
                <a:cs typeface="+mn-ea"/>
                <a:sym typeface="+mn-lt"/>
              </a:rPr>
              <a:t>NGHỈ GIẢI LAO</a:t>
            </a:r>
            <a:endParaRPr lang="en-US" sz="5400" spc="300" dirty="0">
              <a:solidFill>
                <a:srgbClr val="00C4C3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9" y="1307940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970314" y="2547257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70314" y="5377543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483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0"/>
            <a:ext cx="737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9931 -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0070"/>
            <a:ext cx="8963457" cy="6855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5422899" y="4425383"/>
            <a:ext cx="5166158" cy="10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1086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396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7" y="1083270"/>
            <a:ext cx="2182434" cy="1952143"/>
            <a:chOff x="4497740" y="2502615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786623" y="2818852"/>
              <a:ext cx="1186250" cy="389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64357" y="293042"/>
              <a:ext cx="1423404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73732" y="3611141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450479" y="2580703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2987558" y="5708579"/>
            <a:ext cx="3361295" cy="7237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7940656" y="5691738"/>
            <a:ext cx="3342147" cy="6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60309" y="122131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43553" y="3819705"/>
            <a:ext cx="26901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92554" y="1096430"/>
            <a:ext cx="16209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34716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8590" y="6468497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75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921EA2-5C0D-4B41-90AD-EC9A744E86DF}"/>
              </a:ext>
            </a:extLst>
          </p:cNvPr>
          <p:cNvSpPr txBox="1"/>
          <p:nvPr/>
        </p:nvSpPr>
        <p:spPr>
          <a:xfrm>
            <a:off x="5019528" y="729383"/>
            <a:ext cx="1761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10. </a:t>
            </a:r>
            <a:r>
              <a:rPr 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tập</a:t>
            </a:r>
            <a:endParaRPr lang="en-US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91D4E6-69D4-4EA1-A42D-70EED0229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8" r="807"/>
          <a:stretch/>
        </p:blipFill>
        <p:spPr>
          <a:xfrm>
            <a:off x="98474" y="1111344"/>
            <a:ext cx="12093526" cy="664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F6F989-3DA0-426E-A05D-69032B11164B}"/>
              </a:ext>
            </a:extLst>
          </p:cNvPr>
          <p:cNvSpPr txBox="1"/>
          <p:nvPr/>
        </p:nvSpPr>
        <p:spPr>
          <a:xfrm>
            <a:off x="4906987" y="437771"/>
            <a:ext cx="1761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10. </a:t>
            </a:r>
            <a:r>
              <a:rPr 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b="1" dirty="0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SGK-TV" pitchFamily="2" charset="0"/>
                <a:cs typeface="Arial-SGK-TV" pitchFamily="2" charset="0"/>
              </a:rPr>
              <a:t>tập</a:t>
            </a:r>
            <a:endParaRPr lang="en-US" b="1" dirty="0">
              <a:solidFill>
                <a:srgbClr val="00B0F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C2C6C-C0A6-4987-9148-09ED260B0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10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7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Bài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ÔN TẬP VÀ KỂ CHUYỆN </a:t>
            </a:r>
          </a:p>
          <a:p>
            <a:pPr algn="ctr"/>
            <a:r>
              <a:rPr lang="en-US" sz="48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 (</a:t>
            </a:r>
            <a:r>
              <a:rPr lang="en-US" sz="48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Tiết</a:t>
            </a:r>
            <a:r>
              <a:rPr lang="en-US" sz="48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0"/>
            <a:ext cx="6273800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80" y="-1181100"/>
            <a:ext cx="36841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1239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7BBC5A-3318-45FF-B42B-9BB44EC4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r="885" b="28190"/>
          <a:stretch/>
        </p:blipFill>
        <p:spPr>
          <a:xfrm>
            <a:off x="0" y="1673"/>
            <a:ext cx="12084148" cy="492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B7F9B-9F59-492F-92F9-A0BE0CD8A816}"/>
              </a:ext>
            </a:extLst>
          </p:cNvPr>
          <p:cNvSpPr txBox="1"/>
          <p:nvPr/>
        </p:nvSpPr>
        <p:spPr>
          <a:xfrm>
            <a:off x="970262" y="772645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latin typeface="HP001" pitchFamily="34" charset="0"/>
                <a:ea typeface="HP001" pitchFamily="34" charset="0"/>
              </a:rPr>
              <a:t>đỗ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8BD65-9109-42A8-B6DE-BB6449721D2E}"/>
              </a:ext>
            </a:extLst>
          </p:cNvPr>
          <p:cNvSpPr txBox="1"/>
          <p:nvPr/>
        </p:nvSpPr>
        <p:spPr>
          <a:xfrm>
            <a:off x="1926229" y="785039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latin typeface="HP001" pitchFamily="34" charset="0"/>
                <a:ea typeface="HP001" pitchFamily="34" charset="0"/>
              </a:rPr>
              <a:t>đỏ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5E7EA-2E64-4980-847C-8CF11B0E0635}"/>
              </a:ext>
            </a:extLst>
          </p:cNvPr>
          <p:cNvSpPr txBox="1"/>
          <p:nvPr/>
        </p:nvSpPr>
        <p:spPr>
          <a:xfrm>
            <a:off x="4322616" y="8543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DC00C-E8AF-4F79-BCF0-28312CCF9516}"/>
              </a:ext>
            </a:extLst>
          </p:cNvPr>
          <p:cNvSpPr txBox="1"/>
          <p:nvPr/>
        </p:nvSpPr>
        <p:spPr>
          <a:xfrm>
            <a:off x="6921616" y="8543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EC9E7-E5BD-4D82-9365-C36F65B19E0F}"/>
              </a:ext>
            </a:extLst>
          </p:cNvPr>
          <p:cNvSpPr txBox="1"/>
          <p:nvPr/>
        </p:nvSpPr>
        <p:spPr>
          <a:xfrm>
            <a:off x="1702410" y="198777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8248E-72BB-4876-93B9-B2C74D7FA0BF}"/>
              </a:ext>
            </a:extLst>
          </p:cNvPr>
          <p:cNvSpPr txBox="1"/>
          <p:nvPr/>
        </p:nvSpPr>
        <p:spPr>
          <a:xfrm>
            <a:off x="4322616" y="19993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60182-42EC-4026-8A05-8B94602FEE40}"/>
              </a:ext>
            </a:extLst>
          </p:cNvPr>
          <p:cNvSpPr txBox="1"/>
          <p:nvPr/>
        </p:nvSpPr>
        <p:spPr>
          <a:xfrm>
            <a:off x="6916354" y="19993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8B84C-0D0C-4102-AC25-D2281BEE8AF5}"/>
              </a:ext>
            </a:extLst>
          </p:cNvPr>
          <p:cNvSpPr txBox="1"/>
          <p:nvPr/>
        </p:nvSpPr>
        <p:spPr>
          <a:xfrm>
            <a:off x="1716478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972C4-95B1-4B0D-81B7-09C94E069E97}"/>
              </a:ext>
            </a:extLst>
          </p:cNvPr>
          <p:cNvSpPr txBox="1"/>
          <p:nvPr/>
        </p:nvSpPr>
        <p:spPr>
          <a:xfrm>
            <a:off x="4322616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9B757-07BA-4E18-8D66-5AF4A5854137}"/>
              </a:ext>
            </a:extLst>
          </p:cNvPr>
          <p:cNvSpPr txBox="1"/>
          <p:nvPr/>
        </p:nvSpPr>
        <p:spPr>
          <a:xfrm>
            <a:off x="6914686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0581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7BBC5A-3318-45FF-B42B-9BB44EC4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63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81FF-1CF1-4665-8F60-4F726AA2E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AC563-F090-41B0-BA88-31A2B0FB1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AFABB-A65F-4290-AA11-E6ED220D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0" y="109514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94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67814B-3898-4F6A-A40A-AB9541A8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58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7BBC5A-3318-45FF-B42B-9BB44EC4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r="885" b="28190"/>
          <a:stretch/>
        </p:blipFill>
        <p:spPr>
          <a:xfrm>
            <a:off x="0" y="1673"/>
            <a:ext cx="12084148" cy="492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B7F9B-9F59-492F-92F9-A0BE0CD8A816}"/>
              </a:ext>
            </a:extLst>
          </p:cNvPr>
          <p:cNvSpPr txBox="1"/>
          <p:nvPr/>
        </p:nvSpPr>
        <p:spPr>
          <a:xfrm>
            <a:off x="970262" y="772645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latin typeface="HP001" pitchFamily="34" charset="0"/>
                <a:ea typeface="HP001" pitchFamily="34" charset="0"/>
              </a:rPr>
              <a:t>đỗ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8BD65-9109-42A8-B6DE-BB6449721D2E}"/>
              </a:ext>
            </a:extLst>
          </p:cNvPr>
          <p:cNvSpPr txBox="1"/>
          <p:nvPr/>
        </p:nvSpPr>
        <p:spPr>
          <a:xfrm>
            <a:off x="1843099" y="785039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latin typeface="HP001" pitchFamily="34" charset="0"/>
                <a:ea typeface="HP001" pitchFamily="34" charset="0"/>
              </a:rPr>
              <a:t>đỏ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5E7EA-2E64-4980-847C-8CF11B0E0635}"/>
              </a:ext>
            </a:extLst>
          </p:cNvPr>
          <p:cNvSpPr txBox="1"/>
          <p:nvPr/>
        </p:nvSpPr>
        <p:spPr>
          <a:xfrm>
            <a:off x="4322616" y="8543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DC00C-E8AF-4F79-BCF0-28312CCF9516}"/>
              </a:ext>
            </a:extLst>
          </p:cNvPr>
          <p:cNvSpPr txBox="1"/>
          <p:nvPr/>
        </p:nvSpPr>
        <p:spPr>
          <a:xfrm>
            <a:off x="6921616" y="8543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EC9E7-E5BD-4D82-9365-C36F65B19E0F}"/>
              </a:ext>
            </a:extLst>
          </p:cNvPr>
          <p:cNvSpPr txBox="1"/>
          <p:nvPr/>
        </p:nvSpPr>
        <p:spPr>
          <a:xfrm>
            <a:off x="1702410" y="198777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8248E-72BB-4876-93B9-B2C74D7FA0BF}"/>
              </a:ext>
            </a:extLst>
          </p:cNvPr>
          <p:cNvSpPr txBox="1"/>
          <p:nvPr/>
        </p:nvSpPr>
        <p:spPr>
          <a:xfrm>
            <a:off x="4322616" y="19993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60182-42EC-4026-8A05-8B94602FEE40}"/>
              </a:ext>
            </a:extLst>
          </p:cNvPr>
          <p:cNvSpPr txBox="1"/>
          <p:nvPr/>
        </p:nvSpPr>
        <p:spPr>
          <a:xfrm>
            <a:off x="6916354" y="19993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8B84C-0D0C-4102-AC25-D2281BEE8AF5}"/>
              </a:ext>
            </a:extLst>
          </p:cNvPr>
          <p:cNvSpPr txBox="1"/>
          <p:nvPr/>
        </p:nvSpPr>
        <p:spPr>
          <a:xfrm>
            <a:off x="1716478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972C4-95B1-4B0D-81B7-09C94E069E97}"/>
              </a:ext>
            </a:extLst>
          </p:cNvPr>
          <p:cNvSpPr txBox="1"/>
          <p:nvPr/>
        </p:nvSpPr>
        <p:spPr>
          <a:xfrm>
            <a:off x="4322616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9B757-07BA-4E18-8D66-5AF4A5854137}"/>
              </a:ext>
            </a:extLst>
          </p:cNvPr>
          <p:cNvSpPr txBox="1"/>
          <p:nvPr/>
        </p:nvSpPr>
        <p:spPr>
          <a:xfrm>
            <a:off x="6914686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425B8F-765B-4F1E-92B0-EB39B5BBBC8E}"/>
              </a:ext>
            </a:extLst>
          </p:cNvPr>
          <p:cNvGrpSpPr/>
          <p:nvPr/>
        </p:nvGrpSpPr>
        <p:grpSpPr>
          <a:xfrm>
            <a:off x="3588755" y="766486"/>
            <a:ext cx="2601850" cy="1021822"/>
            <a:chOff x="3574687" y="778879"/>
            <a:chExt cx="2601850" cy="102182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8F5498-8100-4495-B3B6-A34FCEC4BFF6}"/>
                </a:ext>
              </a:extLst>
            </p:cNvPr>
            <p:cNvSpPr txBox="1"/>
            <p:nvPr/>
          </p:nvSpPr>
          <p:spPr>
            <a:xfrm>
              <a:off x="445901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A25BF6-ABA0-41A6-8AF9-9B6155E1F0EF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5274501-5E8F-4B8A-8A08-E137AEB4FF33}"/>
              </a:ext>
            </a:extLst>
          </p:cNvPr>
          <p:cNvSpPr txBox="1"/>
          <p:nvPr/>
        </p:nvSpPr>
        <p:spPr>
          <a:xfrm>
            <a:off x="6179112" y="760327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đỗ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EDE23F-6FED-4524-8987-697A1EB44675}"/>
              </a:ext>
            </a:extLst>
          </p:cNvPr>
          <p:cNvSpPr txBox="1"/>
          <p:nvPr/>
        </p:nvSpPr>
        <p:spPr>
          <a:xfrm>
            <a:off x="7074054" y="772645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đỏ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9ABE79-018F-42B5-9D34-12A1D6DAF6F9}"/>
              </a:ext>
            </a:extLst>
          </p:cNvPr>
          <p:cNvGrpSpPr/>
          <p:nvPr/>
        </p:nvGrpSpPr>
        <p:grpSpPr>
          <a:xfrm>
            <a:off x="970262" y="1936035"/>
            <a:ext cx="2601850" cy="1021822"/>
            <a:chOff x="3574687" y="778879"/>
            <a:chExt cx="2601850" cy="102182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DE756A-C1DC-4FA4-B8B9-EC856DCE7063}"/>
                </a:ext>
              </a:extLst>
            </p:cNvPr>
            <p:cNvSpPr txBox="1"/>
            <p:nvPr/>
          </p:nvSpPr>
          <p:spPr>
            <a:xfrm>
              <a:off x="445901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A448B6-684C-43B6-9DB6-50F364741CF5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013CA7-B71D-483B-8990-5DAF290B0D45}"/>
              </a:ext>
            </a:extLst>
          </p:cNvPr>
          <p:cNvGrpSpPr/>
          <p:nvPr/>
        </p:nvGrpSpPr>
        <p:grpSpPr>
          <a:xfrm>
            <a:off x="3588755" y="1933291"/>
            <a:ext cx="2601850" cy="1021822"/>
            <a:chOff x="3574687" y="778879"/>
            <a:chExt cx="2601850" cy="102182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46FC0C-BB4F-41DE-8C96-5F0A8692874D}"/>
                </a:ext>
              </a:extLst>
            </p:cNvPr>
            <p:cNvSpPr txBox="1"/>
            <p:nvPr/>
          </p:nvSpPr>
          <p:spPr>
            <a:xfrm>
              <a:off x="445901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9A69AA-15B5-415D-BB4D-75848A5BD044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15BF31-47AD-4D5C-B54D-B55C48D62FF6}"/>
              </a:ext>
            </a:extLst>
          </p:cNvPr>
          <p:cNvGrpSpPr/>
          <p:nvPr/>
        </p:nvGrpSpPr>
        <p:grpSpPr>
          <a:xfrm>
            <a:off x="6193180" y="1929615"/>
            <a:ext cx="2601850" cy="1021822"/>
            <a:chOff x="3574687" y="778879"/>
            <a:chExt cx="2601850" cy="102182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014A25-85FB-48B3-84C6-24D17BE71B81}"/>
                </a:ext>
              </a:extLst>
            </p:cNvPr>
            <p:cNvSpPr txBox="1"/>
            <p:nvPr/>
          </p:nvSpPr>
          <p:spPr>
            <a:xfrm>
              <a:off x="445901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CFEA46-EB35-4C87-81A0-3E0FCBE8C586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A37AF8-65B7-4C33-B52F-3151A0D4C993}"/>
              </a:ext>
            </a:extLst>
          </p:cNvPr>
          <p:cNvGrpSpPr/>
          <p:nvPr/>
        </p:nvGrpSpPr>
        <p:grpSpPr>
          <a:xfrm>
            <a:off x="984330" y="3072743"/>
            <a:ext cx="2601850" cy="1021822"/>
            <a:chOff x="3574687" y="778879"/>
            <a:chExt cx="2601850" cy="102182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55B477C-31E1-41E5-B08A-C62AD7065D5F}"/>
                </a:ext>
              </a:extLst>
            </p:cNvPr>
            <p:cNvSpPr txBox="1"/>
            <p:nvPr/>
          </p:nvSpPr>
          <p:spPr>
            <a:xfrm>
              <a:off x="445901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629104-A833-4DB6-A365-05B8C60A08EA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FEDFD8-CD37-4013-80B8-8DD175A9FF95}"/>
              </a:ext>
            </a:extLst>
          </p:cNvPr>
          <p:cNvGrpSpPr/>
          <p:nvPr/>
        </p:nvGrpSpPr>
        <p:grpSpPr>
          <a:xfrm>
            <a:off x="3600248" y="3069663"/>
            <a:ext cx="2601850" cy="1021822"/>
            <a:chOff x="3574687" y="778879"/>
            <a:chExt cx="2601850" cy="102182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FF3991F-60CA-4A0A-85FA-BC4359EEB975}"/>
                </a:ext>
              </a:extLst>
            </p:cNvPr>
            <p:cNvSpPr txBox="1"/>
            <p:nvPr/>
          </p:nvSpPr>
          <p:spPr>
            <a:xfrm>
              <a:off x="445901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5AF983-17CF-434B-95A3-7862299333AF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DBDFAD-6021-4E77-9935-181820195AA7}"/>
              </a:ext>
            </a:extLst>
          </p:cNvPr>
          <p:cNvGrpSpPr/>
          <p:nvPr/>
        </p:nvGrpSpPr>
        <p:grpSpPr>
          <a:xfrm>
            <a:off x="6188030" y="3078902"/>
            <a:ext cx="2601850" cy="1021822"/>
            <a:chOff x="3574687" y="778879"/>
            <a:chExt cx="2601850" cy="102182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14CD8-752F-469B-AA03-0485EA6D4807}"/>
                </a:ext>
              </a:extLst>
            </p:cNvPr>
            <p:cNvSpPr txBox="1"/>
            <p:nvPr/>
          </p:nvSpPr>
          <p:spPr>
            <a:xfrm>
              <a:off x="445901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0E4D33-8748-40DD-B5C2-5A2F5018A59D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3574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7BBC5A-3318-45FF-B42B-9BB44EC44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 r="885" b="28190"/>
          <a:stretch/>
        </p:blipFill>
        <p:spPr>
          <a:xfrm>
            <a:off x="0" y="1673"/>
            <a:ext cx="12084148" cy="4922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CB7F9B-9F59-492F-92F9-A0BE0CD8A816}"/>
              </a:ext>
            </a:extLst>
          </p:cNvPr>
          <p:cNvSpPr txBox="1"/>
          <p:nvPr/>
        </p:nvSpPr>
        <p:spPr>
          <a:xfrm>
            <a:off x="970262" y="772645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latin typeface="HP001" pitchFamily="34" charset="0"/>
                <a:ea typeface="HP001" pitchFamily="34" charset="0"/>
              </a:rPr>
              <a:t>đỗ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78BD65-9109-42A8-B6DE-BB6449721D2E}"/>
              </a:ext>
            </a:extLst>
          </p:cNvPr>
          <p:cNvSpPr txBox="1"/>
          <p:nvPr/>
        </p:nvSpPr>
        <p:spPr>
          <a:xfrm>
            <a:off x="1843099" y="785039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latin typeface="HP001" pitchFamily="34" charset="0"/>
                <a:ea typeface="HP001" pitchFamily="34" charset="0"/>
              </a:rPr>
              <a:t>đỏ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5E7EA-2E64-4980-847C-8CF11B0E0635}"/>
              </a:ext>
            </a:extLst>
          </p:cNvPr>
          <p:cNvSpPr txBox="1"/>
          <p:nvPr/>
        </p:nvSpPr>
        <p:spPr>
          <a:xfrm>
            <a:off x="4322616" y="8543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DC00C-E8AF-4F79-BCF0-28312CCF9516}"/>
              </a:ext>
            </a:extLst>
          </p:cNvPr>
          <p:cNvSpPr txBox="1"/>
          <p:nvPr/>
        </p:nvSpPr>
        <p:spPr>
          <a:xfrm>
            <a:off x="6921616" y="854314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EC9E7-E5BD-4D82-9365-C36F65B19E0F}"/>
              </a:ext>
            </a:extLst>
          </p:cNvPr>
          <p:cNvSpPr txBox="1"/>
          <p:nvPr/>
        </p:nvSpPr>
        <p:spPr>
          <a:xfrm>
            <a:off x="1702410" y="1987770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B8248E-72BB-4876-93B9-B2C74D7FA0BF}"/>
              </a:ext>
            </a:extLst>
          </p:cNvPr>
          <p:cNvSpPr txBox="1"/>
          <p:nvPr/>
        </p:nvSpPr>
        <p:spPr>
          <a:xfrm>
            <a:off x="4322616" y="19993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60182-42EC-4026-8A05-8B94602FEE40}"/>
              </a:ext>
            </a:extLst>
          </p:cNvPr>
          <p:cNvSpPr txBox="1"/>
          <p:nvPr/>
        </p:nvSpPr>
        <p:spPr>
          <a:xfrm>
            <a:off x="6916354" y="1999342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8B84C-0D0C-4102-AC25-D2281BEE8AF5}"/>
              </a:ext>
            </a:extLst>
          </p:cNvPr>
          <p:cNvSpPr txBox="1"/>
          <p:nvPr/>
        </p:nvSpPr>
        <p:spPr>
          <a:xfrm>
            <a:off x="1716478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6972C4-95B1-4B0D-81B7-09C94E069E97}"/>
              </a:ext>
            </a:extLst>
          </p:cNvPr>
          <p:cNvSpPr txBox="1"/>
          <p:nvPr/>
        </p:nvSpPr>
        <p:spPr>
          <a:xfrm>
            <a:off x="4322616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9B757-07BA-4E18-8D66-5AF4A5854137}"/>
              </a:ext>
            </a:extLst>
          </p:cNvPr>
          <p:cNvSpPr txBox="1"/>
          <p:nvPr/>
        </p:nvSpPr>
        <p:spPr>
          <a:xfrm>
            <a:off x="6914686" y="3150679"/>
            <a:ext cx="476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" pitchFamily="34" charset="0"/>
                <a:ea typeface="HP001" pitchFamily="34" charset="0"/>
              </a:rPr>
              <a:t> .</a:t>
            </a:r>
            <a:r>
              <a:rPr lang="en-US" dirty="0"/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8425B8F-765B-4F1E-92B0-EB39B5BBBC8E}"/>
              </a:ext>
            </a:extLst>
          </p:cNvPr>
          <p:cNvGrpSpPr/>
          <p:nvPr/>
        </p:nvGrpSpPr>
        <p:grpSpPr>
          <a:xfrm>
            <a:off x="3574900" y="766486"/>
            <a:ext cx="2684980" cy="1021822"/>
            <a:chOff x="3560832" y="778879"/>
            <a:chExt cx="2684980" cy="102182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8F5498-8100-4495-B3B6-A34FCEC4BFF6}"/>
                </a:ext>
              </a:extLst>
            </p:cNvPr>
            <p:cNvSpPr txBox="1"/>
            <p:nvPr/>
          </p:nvSpPr>
          <p:spPr>
            <a:xfrm>
              <a:off x="4528292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A25BF6-ABA0-41A6-8AF9-9B6155E1F0EF}"/>
                </a:ext>
              </a:extLst>
            </p:cNvPr>
            <p:cNvSpPr txBox="1"/>
            <p:nvPr/>
          </p:nvSpPr>
          <p:spPr>
            <a:xfrm>
              <a:off x="3560832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5274501-5E8F-4B8A-8A08-E137AEB4FF33}"/>
              </a:ext>
            </a:extLst>
          </p:cNvPr>
          <p:cNvSpPr txBox="1"/>
          <p:nvPr/>
        </p:nvSpPr>
        <p:spPr>
          <a:xfrm>
            <a:off x="6179112" y="760327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đỗ</a:t>
            </a:r>
            <a:r>
              <a:rPr lang="en-US" sz="6000" dirty="0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EDE23F-6FED-4524-8987-697A1EB44675}"/>
              </a:ext>
            </a:extLst>
          </p:cNvPr>
          <p:cNvSpPr txBox="1"/>
          <p:nvPr/>
        </p:nvSpPr>
        <p:spPr>
          <a:xfrm>
            <a:off x="7157184" y="772645"/>
            <a:ext cx="1717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l-GR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6000" dirty="0" err="1">
                <a:solidFill>
                  <a:srgbClr val="FF00FF"/>
                </a:solidFill>
                <a:latin typeface="HP001" pitchFamily="34" charset="0"/>
                <a:ea typeface="HP001" pitchFamily="34" charset="0"/>
              </a:rPr>
              <a:t>đỏ</a:t>
            </a:r>
            <a:r>
              <a:rPr lang="en-US" sz="6000" dirty="0">
                <a:latin typeface="HP001" pitchFamily="34" charset="0"/>
                <a:ea typeface="HP001" pitchFamily="34" charset="0"/>
              </a:rPr>
              <a:t>  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9ABE79-018F-42B5-9D34-12A1D6DAF6F9}"/>
              </a:ext>
            </a:extLst>
          </p:cNvPr>
          <p:cNvGrpSpPr/>
          <p:nvPr/>
        </p:nvGrpSpPr>
        <p:grpSpPr>
          <a:xfrm>
            <a:off x="970262" y="1936035"/>
            <a:ext cx="2684980" cy="1021822"/>
            <a:chOff x="3574687" y="778879"/>
            <a:chExt cx="2684980" cy="102182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0DE756A-C1DC-4FA4-B8B9-EC856DCE7063}"/>
                </a:ext>
              </a:extLst>
            </p:cNvPr>
            <p:cNvSpPr txBox="1"/>
            <p:nvPr/>
          </p:nvSpPr>
          <p:spPr>
            <a:xfrm>
              <a:off x="454214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A448B6-684C-43B6-9DB6-50F364741CF5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6013CA7-B71D-483B-8990-5DAF290B0D45}"/>
              </a:ext>
            </a:extLst>
          </p:cNvPr>
          <p:cNvGrpSpPr/>
          <p:nvPr/>
        </p:nvGrpSpPr>
        <p:grpSpPr>
          <a:xfrm>
            <a:off x="3588755" y="1933291"/>
            <a:ext cx="2671125" cy="1021822"/>
            <a:chOff x="3574687" y="778879"/>
            <a:chExt cx="2671125" cy="102182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46FC0C-BB4F-41DE-8C96-5F0A8692874D}"/>
                </a:ext>
              </a:extLst>
            </p:cNvPr>
            <p:cNvSpPr txBox="1"/>
            <p:nvPr/>
          </p:nvSpPr>
          <p:spPr>
            <a:xfrm>
              <a:off x="4528292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9A69AA-15B5-415D-BB4D-75848A5BD044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15BF31-47AD-4D5C-B54D-B55C48D62FF6}"/>
              </a:ext>
            </a:extLst>
          </p:cNvPr>
          <p:cNvGrpSpPr/>
          <p:nvPr/>
        </p:nvGrpSpPr>
        <p:grpSpPr>
          <a:xfrm>
            <a:off x="6193180" y="1929615"/>
            <a:ext cx="2671125" cy="1021822"/>
            <a:chOff x="3574687" y="778879"/>
            <a:chExt cx="2671125" cy="102182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014A25-85FB-48B3-84C6-24D17BE71B81}"/>
                </a:ext>
              </a:extLst>
            </p:cNvPr>
            <p:cNvSpPr txBox="1"/>
            <p:nvPr/>
          </p:nvSpPr>
          <p:spPr>
            <a:xfrm>
              <a:off x="4528292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7CFEA46-EB35-4C87-81A0-3E0FCBE8C586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AA37AF8-65B7-4C33-B52F-3151A0D4C993}"/>
              </a:ext>
            </a:extLst>
          </p:cNvPr>
          <p:cNvGrpSpPr/>
          <p:nvPr/>
        </p:nvGrpSpPr>
        <p:grpSpPr>
          <a:xfrm>
            <a:off x="984330" y="3072743"/>
            <a:ext cx="2671125" cy="1021822"/>
            <a:chOff x="3574687" y="778879"/>
            <a:chExt cx="2671125" cy="102182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55B477C-31E1-41E5-B08A-C62AD7065D5F}"/>
                </a:ext>
              </a:extLst>
            </p:cNvPr>
            <p:cNvSpPr txBox="1"/>
            <p:nvPr/>
          </p:nvSpPr>
          <p:spPr>
            <a:xfrm>
              <a:off x="4528292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629104-A833-4DB6-A365-05B8C60A08EA}"/>
                </a:ext>
              </a:extLst>
            </p:cNvPr>
            <p:cNvSpPr txBox="1"/>
            <p:nvPr/>
          </p:nvSpPr>
          <p:spPr>
            <a:xfrm>
              <a:off x="357468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FEDFD8-CD37-4013-80B8-8DD175A9FF95}"/>
              </a:ext>
            </a:extLst>
          </p:cNvPr>
          <p:cNvGrpSpPr/>
          <p:nvPr/>
        </p:nvGrpSpPr>
        <p:grpSpPr>
          <a:xfrm>
            <a:off x="3572538" y="3069663"/>
            <a:ext cx="2698835" cy="1021822"/>
            <a:chOff x="3546977" y="778879"/>
            <a:chExt cx="2698835" cy="1021822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FF3991F-60CA-4A0A-85FA-BC4359EEB975}"/>
                </a:ext>
              </a:extLst>
            </p:cNvPr>
            <p:cNvSpPr txBox="1"/>
            <p:nvPr/>
          </p:nvSpPr>
          <p:spPr>
            <a:xfrm>
              <a:off x="4528292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75AF983-17CF-434B-95A3-7862299333AF}"/>
                </a:ext>
              </a:extLst>
            </p:cNvPr>
            <p:cNvSpPr txBox="1"/>
            <p:nvPr/>
          </p:nvSpPr>
          <p:spPr>
            <a:xfrm>
              <a:off x="3546977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CDBDFAD-6021-4E77-9935-181820195AA7}"/>
              </a:ext>
            </a:extLst>
          </p:cNvPr>
          <p:cNvGrpSpPr/>
          <p:nvPr/>
        </p:nvGrpSpPr>
        <p:grpSpPr>
          <a:xfrm>
            <a:off x="6174175" y="3078902"/>
            <a:ext cx="2698835" cy="1021822"/>
            <a:chOff x="3560832" y="778879"/>
            <a:chExt cx="2698835" cy="102182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6114CD8-752F-469B-AA03-0485EA6D4807}"/>
                </a:ext>
              </a:extLst>
            </p:cNvPr>
            <p:cNvSpPr txBox="1"/>
            <p:nvPr/>
          </p:nvSpPr>
          <p:spPr>
            <a:xfrm>
              <a:off x="4542147" y="778879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đỏ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 </a:t>
              </a:r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D0E4D33-8748-40DD-B5C2-5A2F5018A59D}"/>
                </a:ext>
              </a:extLst>
            </p:cNvPr>
            <p:cNvSpPr txBox="1"/>
            <p:nvPr/>
          </p:nvSpPr>
          <p:spPr>
            <a:xfrm>
              <a:off x="3560832" y="785038"/>
              <a:ext cx="17175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l-GR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 err="1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đỗ</a:t>
              </a:r>
              <a:r>
                <a:rPr lang="en-US" sz="6000" dirty="0">
                  <a:solidFill>
                    <a:srgbClr val="FF00FF"/>
                  </a:solidFill>
                  <a:latin typeface="HP001" pitchFamily="34" charset="0"/>
                  <a:ea typeface="HP001" pitchFamily="34" charset="0"/>
                </a:rPr>
                <a:t> </a:t>
              </a:r>
              <a:r>
                <a:rPr lang="en-US" sz="6000" dirty="0">
                  <a:latin typeface="HP001" pitchFamily="34" charset="0"/>
                  <a:ea typeface="HP001" pitchFamily="34" charset="0"/>
                </a:rPr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37922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15" y="1241426"/>
            <a:ext cx="693077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300" y="2918739"/>
            <a:ext cx="103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5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7381" y="2880266"/>
            <a:ext cx="12070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448" y="4192261"/>
            <a:ext cx="10885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300" y="4192261"/>
            <a:ext cx="11844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7381" y="4192261"/>
            <a:ext cx="1435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3827" y="4519107"/>
            <a:ext cx="28885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5500">
                <a:solidFill>
                  <a:srgbClr val="FF0000"/>
                </a:solidFill>
              </a:rPr>
              <a:t>ꞏ</a:t>
            </a:r>
            <a:endParaRPr lang="en-US" sz="55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5167" y="4096287"/>
            <a:ext cx="517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᾽</a:t>
            </a:r>
            <a:endParaRPr lang="en-US" sz="55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5370" y="2841794"/>
            <a:ext cx="8001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῀</a:t>
            </a:r>
            <a:endParaRPr lang="en-US" sz="5500">
              <a:solidFill>
                <a:srgbClr val="FF0000"/>
              </a:solidFill>
            </a:endParaRP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284142" y="3304914"/>
            <a:ext cx="3057690" cy="432253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466922" y="4324317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7" y="1083270"/>
            <a:ext cx="2182434" cy="1952143"/>
            <a:chOff x="4497740" y="2502615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786623" y="2818852"/>
              <a:ext cx="1186250" cy="3898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dế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406930" y="1300834"/>
              <a:ext cx="1487023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64357" y="293042"/>
              <a:ext cx="1423404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69405" y="293042"/>
              <a:ext cx="1514683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12268" y="1236818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908277" cy="314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92623" y="1963286"/>
              <a:ext cx="1164177" cy="373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844621" cy="370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1279" y="3572395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dỗ</a:t>
            </a:r>
            <a:endParaRPr lang="en-US" sz="4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95616" y="689689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đo</a:t>
            </a:r>
            <a:endParaRPr lang="en-US" sz="45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17403" y="2319157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đê</a:t>
            </a:r>
            <a:endParaRPr lang="en-US" sz="45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354907" y="729397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đỏ</a:t>
            </a:r>
            <a:endParaRPr lang="en-US" sz="45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48817" y="2023047"/>
            <a:ext cx="9476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đỡ</a:t>
            </a:r>
            <a:endParaRPr lang="en-US" sz="45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590724" y="4149143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đỏ</a:t>
            </a:r>
            <a:endParaRPr lang="en-US" sz="45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66481" y="4606108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đỏ</a:t>
            </a:r>
            <a:endParaRPr lang="en-US" sz="45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43933" y="4584638"/>
            <a:ext cx="8985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đỗ</a:t>
            </a:r>
            <a:endParaRPr lang="en-US" sz="45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55" name="Rectangle 54"/>
          <p:cNvSpPr/>
          <p:nvPr/>
        </p:nvSpPr>
        <p:spPr>
          <a:xfrm rot="226672">
            <a:off x="4324760" y="774793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endParaRPr lang="en-US" sz="45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4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"/>
            <a:ext cx="12350044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842337"/>
            <a:ext cx="23118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cờ</a:t>
            </a:r>
            <a:r>
              <a:rPr lang="en-US" sz="6000" b="1" dirty="0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đỏ</a:t>
            </a:r>
            <a:endParaRPr lang="en-US" sz="6000" b="1" dirty="0">
              <a:solidFill>
                <a:srgbClr val="FFC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0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>
          <a:xfrm>
            <a:off x="959370" y="1"/>
            <a:ext cx="9848329" cy="572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1491" y="5907366"/>
            <a:ext cx="2234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dỗ</a:t>
            </a:r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bé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84" y="-152399"/>
            <a:ext cx="8956716" cy="5967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7707" y="5842337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đỗ</a:t>
            </a:r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đỏ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0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3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3762" y="2798570"/>
            <a:ext cx="2311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đỡ</a:t>
            </a:r>
            <a:r>
              <a:rPr lang="en-US" sz="6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</a:t>
            </a:r>
            <a:endParaRPr lang="en-US" sz="6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1036</TotalTime>
  <Words>330</Words>
  <Application>Microsoft Office PowerPoint</Application>
  <PresentationFormat>Widescreen</PresentationFormat>
  <Paragraphs>149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iCiel Nabila</vt:lpstr>
      <vt:lpstr>Arial-SGK-TV</vt:lpstr>
      <vt:lpstr>Arial</vt:lpstr>
      <vt:lpstr>Calibri</vt:lpstr>
      <vt:lpstr>HP001</vt:lpstr>
      <vt:lpstr>SVN-Poky's</vt:lpstr>
      <vt:lpstr>Arial-Rounded</vt:lpstr>
      <vt:lpstr>SVN-Whimsy</vt:lpstr>
      <vt:lpstr>A3.BoosterNextFYBlackRegular-San</vt:lpstr>
      <vt:lpstr>Office Theme</vt:lpstr>
      <vt:lpstr>Custom Design</vt:lpstr>
      <vt:lpstr>CHÀO MỪNG CÁC CON ĐẾN VỚI GIỜ HỌC MÔN TIẾNG VIỆT</vt:lpstr>
      <vt:lpstr>PowerPoint Presentation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ÔN TẬP VÀ KỂ CHUYỆN ( T1)</dc:title>
  <dc:creator>Luong Minh Thanh</dc:creator>
  <cp:lastModifiedBy>Admin</cp:lastModifiedBy>
  <cp:revision>114</cp:revision>
  <dcterms:created xsi:type="dcterms:W3CDTF">2020-02-24T09:34:38Z</dcterms:created>
  <dcterms:modified xsi:type="dcterms:W3CDTF">2021-09-30T07:09:35Z</dcterms:modified>
</cp:coreProperties>
</file>