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23"/>
  </p:notesMasterIdLst>
  <p:sldIdLst>
    <p:sldId id="336" r:id="rId3"/>
    <p:sldId id="325" r:id="rId4"/>
    <p:sldId id="419" r:id="rId5"/>
    <p:sldId id="405" r:id="rId6"/>
    <p:sldId id="406" r:id="rId7"/>
    <p:sldId id="332" r:id="rId8"/>
    <p:sldId id="333" r:id="rId9"/>
    <p:sldId id="420" r:id="rId10"/>
    <p:sldId id="422" r:id="rId11"/>
    <p:sldId id="408" r:id="rId12"/>
    <p:sldId id="402" r:id="rId13"/>
    <p:sldId id="409" r:id="rId14"/>
    <p:sldId id="417" r:id="rId15"/>
    <p:sldId id="410" r:id="rId16"/>
    <p:sldId id="412" r:id="rId17"/>
    <p:sldId id="413" r:id="rId18"/>
    <p:sldId id="415" r:id="rId19"/>
    <p:sldId id="411" r:id="rId20"/>
    <p:sldId id="416" r:id="rId21"/>
    <p:sldId id="28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86434-6758-46AC-9466-BAA9FE708DEE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F1E0A-C750-440D-8E2A-4F8ECF1D2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7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5995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1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41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710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75211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26735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0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4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6252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2053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725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88230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58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vi-VN" dirty="0" err="1"/>
              <a:t>nearpod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2DE1-FC06-444B-8E1C-892946E13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23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55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09722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27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1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2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23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95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8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9C2E41-7FC4-41D1-AC06-273BB57B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DC2A2-33CF-410F-9841-804DEF899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6ECA45-6E89-45D1-A98B-974A42DE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059B53-91D3-4DC5-ABED-08C3D6F7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D1FE85F-7550-4908-A45D-655437C1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92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0B4B250-4306-4EE3-8E91-C728C047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07300-A316-40EE-889D-B61691E01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FAA228-DF6B-4BDF-A726-426AB87AE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E913D28-A346-4E45-9A65-76665993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71BB87-3397-4791-A03B-4C927785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2277C95-EE5F-4806-BA24-BA2E5396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00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380EEC-0D31-417A-AB92-35016C6B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9E4C0BC-A061-4ECD-BA82-56CAAF39E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C6E7A07-9107-462B-8E6D-BB4270122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8480316-8E6C-4D38-87F6-ECDE371AC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0A88CFE-4718-492F-AB9B-D28E0F598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01D4275-0468-428D-BD3C-7399E8C8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D32F2E3-67C0-4A37-9509-5D46EB78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43CC4D-066A-47C7-AEEA-A2B49465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2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02471B-926C-4C68-B14E-2480A600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6677C02-1DB1-4894-B388-63D56085E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92E832-00BF-4A7F-A3E1-4F4D54F9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6E2FD6D-678D-4A2D-A14D-B40D7ACD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44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2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55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57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78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87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09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30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01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FBB536-74F5-418C-BCFE-EFA7EFE7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58608DB-E885-4C04-99BC-69F640F7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9F0468-3C06-4FA5-A9F2-8D3FADCF1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25EDE3-47EF-44BA-9B10-6B9405C6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AAE5C41-4948-406E-9D4A-A9337E7C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ABF2B7-356F-435C-96E4-994F7787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7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1525BA-970A-4686-8AE0-E1F3E4B5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0A4A95D-F478-4448-903C-E5B043064E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F6FEF65-5029-48FA-B388-782083C6D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0A543AC-6AFD-4D23-8584-4F59CD21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1C3158A-0C07-4E1E-97B2-90449432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F5BE71-1796-47A2-8611-97C8D9BA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0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2C75FF-423D-4E34-B2FE-C71E1B17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4E46A9-0DD6-4060-94BC-6FE2C3D8C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F3EE3D-0668-4546-B630-17567977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4D0FD8-F3C3-47D6-8FCB-9DC1F763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3115DA-5CC6-4FB8-81BC-65F5196B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3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1DB63FD-4EA0-4864-B4D0-6333ECA0F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C59CC7A-3302-48ED-8826-8326E6577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4FFA33-44E3-4204-84AE-5FB90D08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F8DB76-CA7C-4753-86F0-07A6E727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22864BB-6FD8-4311-BF32-5519954C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4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77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1_Title + Bullet Points 1"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3" name="Google Shape;1913;p34"/>
          <p:cNvGrpSpPr/>
          <p:nvPr/>
        </p:nvGrpSpPr>
        <p:grpSpPr>
          <a:xfrm>
            <a:off x="-158800" y="-22124"/>
            <a:ext cx="12509600" cy="7001171"/>
            <a:chOff x="-119100" y="-64178"/>
            <a:chExt cx="9382200" cy="5250878"/>
          </a:xfrm>
        </p:grpSpPr>
        <p:grpSp>
          <p:nvGrpSpPr>
            <p:cNvPr id="1914" name="Google Shape;1914;p34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915" name="Google Shape;1915;p34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6" name="Google Shape;1916;p34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7" name="Google Shape;1917;p34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8" name="Google Shape;1918;p34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9" name="Google Shape;1919;p34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0" name="Google Shape;1920;p34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1" name="Google Shape;1921;p34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2" name="Google Shape;1922;p34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3" name="Google Shape;1923;p34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4" name="Google Shape;1924;p34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5" name="Google Shape;1925;p34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6" name="Google Shape;1926;p34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7" name="Google Shape;1927;p34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28" name="Google Shape;1928;p34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929" name="Google Shape;1929;p34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930" name="Google Shape;1930;p34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1" name="Google Shape;1931;p34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2" name="Google Shape;1932;p34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3" name="Google Shape;1933;p34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4" name="Google Shape;1934;p34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5" name="Google Shape;1935;p34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6" name="Google Shape;1936;p34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7" name="Google Shape;1937;p34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8" name="Google Shape;1938;p34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9" name="Google Shape;1939;p34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0" name="Google Shape;1940;p34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1" name="Google Shape;1941;p34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2" name="Google Shape;1942;p34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3" name="Google Shape;1943;p34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4" name="Google Shape;1944;p34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5" name="Google Shape;1945;p34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6" name="Google Shape;1946;p34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7" name="Google Shape;1947;p34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8" name="Google Shape;1948;p34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949" name="Google Shape;1949;p34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0" name="Google Shape;1950;p34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51" name="Google Shape;1951;p34"/>
          <p:cNvSpPr txBox="1">
            <a:spLocks noGrp="1"/>
          </p:cNvSpPr>
          <p:nvPr>
            <p:ph type="title"/>
          </p:nvPr>
        </p:nvSpPr>
        <p:spPr>
          <a:xfrm>
            <a:off x="1093100" y="504003"/>
            <a:ext cx="6732400" cy="9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4"/>
          <p:cNvSpPr txBox="1">
            <a:spLocks noGrp="1"/>
          </p:cNvSpPr>
          <p:nvPr>
            <p:ph type="body" idx="1"/>
          </p:nvPr>
        </p:nvSpPr>
        <p:spPr>
          <a:xfrm>
            <a:off x="1119951" y="1535667"/>
            <a:ext cx="4839600" cy="4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09" lvl="2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278" lvl="3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848" lvl="4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418" lvl="5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6987" lvl="6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557" lvl="7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126" lvl="8" indent="-440245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grpSp>
        <p:nvGrpSpPr>
          <p:cNvPr id="1953" name="Google Shape;1953;p34"/>
          <p:cNvGrpSpPr/>
          <p:nvPr/>
        </p:nvGrpSpPr>
        <p:grpSpPr>
          <a:xfrm>
            <a:off x="11290900" y="238087"/>
            <a:ext cx="454381" cy="761112"/>
            <a:chOff x="2002900" y="3914700"/>
            <a:chExt cx="259350" cy="434425"/>
          </a:xfrm>
        </p:grpSpPr>
        <p:sp>
          <p:nvSpPr>
            <p:cNvPr id="1954" name="Google Shape;1954;p34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4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6" name="Google Shape;1956;p34"/>
          <p:cNvGrpSpPr/>
          <p:nvPr/>
        </p:nvGrpSpPr>
        <p:grpSpPr>
          <a:xfrm>
            <a:off x="11483520" y="1149544"/>
            <a:ext cx="472515" cy="771361"/>
            <a:chOff x="2254100" y="3662800"/>
            <a:chExt cx="269700" cy="440275"/>
          </a:xfrm>
        </p:grpSpPr>
        <p:sp>
          <p:nvSpPr>
            <p:cNvPr id="1957" name="Google Shape;1957;p34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4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59" name="Google Shape;1959;p34"/>
          <p:cNvSpPr txBox="1">
            <a:spLocks noGrp="1"/>
          </p:cNvSpPr>
          <p:nvPr>
            <p:ph type="body" idx="2"/>
          </p:nvPr>
        </p:nvSpPr>
        <p:spPr>
          <a:xfrm>
            <a:off x="6232451" y="1535667"/>
            <a:ext cx="4839600" cy="4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09" lvl="2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278" lvl="3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848" lvl="4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418" lvl="5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6987" lvl="6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557" lvl="7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126" lvl="8" indent="-440245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345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69438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54193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87995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206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35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481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611336" y="4407937"/>
            <a:ext cx="1850417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65333" y="855625"/>
            <a:ext cx="5861600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5093" y="4121867"/>
            <a:ext cx="672940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70290" y="5101346"/>
            <a:ext cx="604609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66930" y="6615284"/>
            <a:ext cx="1449044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1047" y="4519869"/>
            <a:ext cx="1825423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7706" y="-795658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91787" y="-163428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996" y="3324789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42534" y="146862"/>
            <a:ext cx="672940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506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7352" y="-96945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60564" y="3763047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31083" y="-1091730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32721" y="252770"/>
            <a:ext cx="672940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32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30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43907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62582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32014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42260" y="155556"/>
            <a:ext cx="604609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46743" y="5790172"/>
            <a:ext cx="605124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32034" y="-430967"/>
            <a:ext cx="2194241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1022218" y="-901925"/>
            <a:ext cx="1613877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1163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6733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82524" y="155556"/>
            <a:ext cx="604609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882" y="-430967"/>
            <a:ext cx="2194241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704" y="-901925"/>
            <a:ext cx="1613877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9720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40137" y="5790172"/>
            <a:ext cx="605124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126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915029" y="-1351078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90490" y="-1091798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79331" y="151170"/>
            <a:ext cx="672940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308977" y="-677853"/>
            <a:ext cx="2205423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8492" y="5095175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22003" y="3480271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31466" y="4338351"/>
            <a:ext cx="2007755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7129" y="5951123"/>
            <a:ext cx="672940" cy="717765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890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BD729AA-809E-47C5-9CA1-AEC0BAE265FB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9/12/2021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E2AABDB-59F7-4465-88AC-EF1F1AD652A6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102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60000" y="51008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60000" y="1397400"/>
            <a:ext cx="102720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815343" y="4620940"/>
            <a:ext cx="3777048" cy="210432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65986" y="6127020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34072" y="5696760"/>
            <a:ext cx="1613877" cy="2170224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776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48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8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5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0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4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0332C0C-2EC6-44B2-B10D-DF578CA0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14B4A85-9E9D-4575-9951-D9D2525FC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246C74-00FD-41DD-93BD-3F4A7BA46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D284-F2AE-418C-B0F1-CA081A2BFE2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A0CDF6-C2C5-4442-88AC-8AB8C0B58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AFFDFF-6427-438D-ACD6-5227F53B2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2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65" r:id="rId3"/>
    <p:sldLayoutId id="2147483650" r:id="rId4"/>
    <p:sldLayoutId id="2147483685" r:id="rId5"/>
    <p:sldLayoutId id="2147483681" r:id="rId6"/>
    <p:sldLayoutId id="2147483677" r:id="rId7"/>
    <p:sldLayoutId id="2147483676" r:id="rId8"/>
    <p:sldLayoutId id="2147483675" r:id="rId9"/>
    <p:sldLayoutId id="2147483673" r:id="rId10"/>
    <p:sldLayoutId id="2147483668" r:id="rId11"/>
    <p:sldLayoutId id="2147483667" r:id="rId12"/>
    <p:sldLayoutId id="2147483664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84" r:id="rId19"/>
    <p:sldLayoutId id="2147483683" r:id="rId20"/>
    <p:sldLayoutId id="2147483682" r:id="rId21"/>
    <p:sldLayoutId id="2147483674" r:id="rId22"/>
    <p:sldLayoutId id="2147483671" r:id="rId23"/>
    <p:sldLayoutId id="2147483670" r:id="rId24"/>
    <p:sldLayoutId id="2147483669" r:id="rId25"/>
    <p:sldLayoutId id="2147483656" r:id="rId26"/>
    <p:sldLayoutId id="2147483657" r:id="rId27"/>
    <p:sldLayoutId id="2147483658" r:id="rId28"/>
    <p:sldLayoutId id="2147483659" r:id="rId29"/>
    <p:sldLayoutId id="2147483666" r:id="rId30"/>
    <p:sldLayoutId id="2147483662" r:id="rId31"/>
    <p:sldLayoutId id="2147483679" r:id="rId32"/>
    <p:sldLayoutId id="2147483678" r:id="rId33"/>
    <p:sldLayoutId id="2147483663" r:id="rId34"/>
    <p:sldLayoutId id="2147483680" r:id="rId35"/>
    <p:sldLayoutId id="214748367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549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73" y="-3447"/>
            <a:ext cx="10954327" cy="6861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2447636" y="1409723"/>
            <a:ext cx="8564921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CÁC CON ĐẾN VỚI TIẾT HỌC TỰ NHIÊN XÃ HỘI</a:t>
            </a:r>
          </a:p>
          <a:p>
            <a:pPr lvl="0"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LỚP 1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hành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08E6102-E975-4B83-864A-483C71A5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19" y="1858638"/>
            <a:ext cx="3372609" cy="2239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55166C1-8044-4484-86B4-842D29249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98" y="1865426"/>
            <a:ext cx="3178035" cy="2233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18EA96-0E21-438E-B7F3-D3A772E0C102}"/>
              </a:ext>
            </a:extLst>
          </p:cNvPr>
          <p:cNvSpPr txBox="1"/>
          <p:nvPr/>
        </p:nvSpPr>
        <p:spPr>
          <a:xfrm>
            <a:off x="1575185" y="470781"/>
            <a:ext cx="981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cách, em thấy cách nào đúng? Vì sao?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E9F720B4-A952-44A9-82BB-67807F65E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70" y="4098496"/>
            <a:ext cx="4366592" cy="2439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832D746-7BAB-44E0-812A-D492E495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24" y="197005"/>
            <a:ext cx="8382000" cy="548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6E5F5FE-E5C0-4170-A5BF-A99B3F2F8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71" y="513007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B8D0AD7-3519-42CD-89B0-E4D4DD90B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68" y="303180"/>
            <a:ext cx="7200407" cy="505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DAC45F6B-F3C9-4C57-8D04-6DA966AC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71" y="513007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6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15C71-98AF-4A28-8B9D-0909BCA1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397" y="197005"/>
            <a:ext cx="7875205" cy="5111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D611FBF-A4EC-4242-BC1F-ADD1082C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84" y="5308980"/>
            <a:ext cx="1105292" cy="103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9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7" y="-244375"/>
            <a:ext cx="12158043" cy="695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511" y="0"/>
            <a:ext cx="3198638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9221">
            <a:extLst>
              <a:ext uri="{FF2B5EF4-FFF2-40B4-BE49-F238E27FC236}">
                <a16:creationId xmlns:a16="http://schemas.microsoft.com/office/drawing/2014/main" id="{C181A820-6816-4E6F-891B-9953D187B0E7}"/>
              </a:ext>
            </a:extLst>
          </p:cNvPr>
          <p:cNvSpPr txBox="1"/>
          <p:nvPr/>
        </p:nvSpPr>
        <p:spPr>
          <a:xfrm>
            <a:off x="2005252" y="969631"/>
            <a:ext cx="750710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endParaRPr lang="zh-CN" altLang="en-US" sz="7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B6943-22DB-44C2-BC9F-D7BFD87B6B7C}"/>
              </a:ext>
            </a:extLst>
          </p:cNvPr>
          <p:cNvSpPr txBox="1"/>
          <p:nvPr/>
        </p:nvSpPr>
        <p:spPr>
          <a:xfrm>
            <a:off x="2359425" y="1854693"/>
            <a:ext cx="750710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567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dụng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7B414-B7D8-4C35-8039-3430A7F93C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7" t="17373" r="6996" b="45253"/>
          <a:stretch>
            <a:fillRect/>
          </a:stretch>
        </p:blipFill>
        <p:spPr>
          <a:xfrm>
            <a:off x="2645117" y="7699"/>
            <a:ext cx="7239000" cy="5587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C26882-2DD5-44A2-BCC9-7AAD95773CE3}"/>
              </a:ext>
            </a:extLst>
          </p:cNvPr>
          <p:cNvSpPr/>
          <p:nvPr/>
        </p:nvSpPr>
        <p:spPr>
          <a:xfrm>
            <a:off x="-5316" y="5587425"/>
            <a:ext cx="10224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Điều gì có thể xảy ra với bạn nhỏ trong hình sau?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A0FA6-0F8B-4D4B-8C94-2B3A6F96B845}"/>
              </a:ext>
            </a:extLst>
          </p:cNvPr>
          <p:cNvSpPr/>
          <p:nvPr/>
        </p:nvSpPr>
        <p:spPr>
          <a:xfrm>
            <a:off x="0" y="6172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Em sẽ làm gì nếu gặp tình huống đó?</a:t>
            </a:r>
          </a:p>
        </p:txBody>
      </p:sp>
    </p:spTree>
    <p:extLst>
      <p:ext uri="{BB962C8B-B14F-4D97-AF65-F5344CB8AC3E}">
        <p14:creationId xmlns:p14="http://schemas.microsoft.com/office/powerpoint/2010/main" val="29512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BC2631E-CF71-44DC-813A-FD54F105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81" y="493670"/>
            <a:ext cx="7524837" cy="534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6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8809"/>
            <a:ext cx="12158043" cy="695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511" y="0"/>
            <a:ext cx="3198638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9221">
            <a:extLst>
              <a:ext uri="{FF2B5EF4-FFF2-40B4-BE49-F238E27FC236}">
                <a16:creationId xmlns:a16="http://schemas.microsoft.com/office/drawing/2014/main" id="{C181A820-6816-4E6F-891B-9953D187B0E7}"/>
              </a:ext>
            </a:extLst>
          </p:cNvPr>
          <p:cNvSpPr txBox="1"/>
          <p:nvPr/>
        </p:nvSpPr>
        <p:spPr>
          <a:xfrm>
            <a:off x="2005252" y="969631"/>
            <a:ext cx="750710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endParaRPr lang="zh-CN" altLang="en-US" sz="7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B6943-22DB-44C2-BC9F-D7BFD87B6B7C}"/>
              </a:ext>
            </a:extLst>
          </p:cNvPr>
          <p:cNvSpPr txBox="1"/>
          <p:nvPr/>
        </p:nvSpPr>
        <p:spPr>
          <a:xfrm>
            <a:off x="2005253" y="1854693"/>
            <a:ext cx="78612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75" y="2884639"/>
            <a:ext cx="3623197" cy="38789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48" y="699479"/>
            <a:ext cx="765186" cy="858080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009" y="5059129"/>
            <a:ext cx="716833" cy="8031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88025" y="336402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06" y="2028260"/>
            <a:ext cx="8291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40460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4: An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2)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77" y="1605064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8284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7" y="302171"/>
            <a:ext cx="1693532" cy="788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975875" y="2187196"/>
            <a:ext cx="5924424" cy="2898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endParaRPr lang="en-US" altLang="zh-CN" sz="5211" b="1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algn="ctr" defTabSz="1085915">
              <a:spcBef>
                <a:spcPct val="50000"/>
              </a:spcBef>
            </a:pP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  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21299" y="264470"/>
            <a:ext cx="773668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333" b="1" i="0" u="none" strike="noStrike" kern="1200" cap="none" spc="67" normalizeH="0" baseline="0" noProof="0" dirty="0" smtClean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 </a:t>
            </a:r>
            <a:endParaRPr kumimoji="0" lang="zh-CN" altLang="en-US" sz="5333" b="1" i="0" u="none" strike="noStrike" kern="1200" cap="none" spc="67" normalizeH="0" baseline="0" noProof="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4517" y="1521801"/>
            <a:ext cx="10272028" cy="1123712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Nhận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biết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một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số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tình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huống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nguy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hiểm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khi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sử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dụng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đồ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dùng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trong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Arial"/>
                <a:sym typeface="Arial"/>
              </a:rPr>
              <a:t>nhà</a:t>
            </a:r>
            <a:r>
              <a:rPr lang="en-US" sz="3000" kern="0" dirty="0" smtClean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1834797" y="4490167"/>
            <a:ext cx="10023527" cy="1123712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Biết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cách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xử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lý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đơn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giản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khi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mình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hoặc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người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khác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bị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thương</a:t>
            </a:r>
            <a:r>
              <a:rPr lang="en-US" altLang="zh-CN" sz="3000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.</a:t>
            </a:r>
            <a:endParaRPr kumimoji="0" lang="zh-CN" altLang="en-US" sz="3000" b="1" i="0" u="none" strike="noStrike" kern="0" cap="none" spc="67" normalizeH="0" baseline="0" noProof="0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33168" y="1620551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8684" y="1229772"/>
            <a:ext cx="1037341" cy="1043852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934" y="2592701"/>
            <a:ext cx="1037341" cy="1043852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Arial"/>
                </a:rPr>
                <a:t>3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406191" y="4274708"/>
            <a:ext cx="1037341" cy="1043852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457978" y="4640438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61305" y="-286413"/>
            <a:ext cx="10609791" cy="2091124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CE0D6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53276" y="290193"/>
            <a:ext cx="7796704" cy="87101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1" i="0" u="none" strike="noStrike" kern="0" cap="none" spc="67" normalizeH="0" baseline="0" noProof="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3135" y="3223816"/>
            <a:ext cx="3257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kumimoji="0" lang="zh-CN" altLang="en-US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95361" y="2909373"/>
            <a:ext cx="10130340" cy="119181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Biết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cách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sử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dụng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an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toàn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các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thiết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bị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điện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.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Có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ý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thức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giữ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an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toàn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cho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bản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thân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và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người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xung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C000"/>
                </a:solidFill>
                <a:latin typeface="Arial"/>
                <a:sym typeface="Arial"/>
              </a:rPr>
              <a:t>quanh</a:t>
            </a:r>
            <a:r>
              <a:rPr lang="en-US" sz="3200" kern="0" dirty="0" smtClean="0">
                <a:solidFill>
                  <a:srgbClr val="FFC000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53974" y="2999202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9290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30" grpId="0" animBg="1"/>
      <p:bldP spid="34" grpId="0" animBg="1"/>
      <p:bldP spid="35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660" y="2230085"/>
            <a:ext cx="2814894" cy="419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233" y="1516595"/>
            <a:ext cx="3166476" cy="5044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0" name="图片 38919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362" y="-33319"/>
            <a:ext cx="6249065" cy="62128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9221">
            <a:extLst>
              <a:ext uri="{FF2B5EF4-FFF2-40B4-BE49-F238E27FC236}">
                <a16:creationId xmlns:a16="http://schemas.microsoft.com/office/drawing/2014/main" id="{97F446B4-3252-42BF-94C9-E46C022CFFC5}"/>
              </a:ext>
            </a:extLst>
          </p:cNvPr>
          <p:cNvSpPr txBox="1"/>
          <p:nvPr/>
        </p:nvSpPr>
        <p:spPr>
          <a:xfrm>
            <a:off x="4040850" y="2505670"/>
            <a:ext cx="2558863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2</a:t>
            </a:r>
            <a:endParaRPr lang="zh-CN" altLang="en-US" sz="80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89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phá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D3DA2C-3C59-407E-B8FE-8F63910608B0}"/>
              </a:ext>
            </a:extLst>
          </p:cNvPr>
          <p:cNvGrpSpPr/>
          <p:nvPr/>
        </p:nvGrpSpPr>
        <p:grpSpPr>
          <a:xfrm>
            <a:off x="159026" y="1166190"/>
            <a:ext cx="11926957" cy="5718313"/>
            <a:chOff x="0" y="914400"/>
            <a:chExt cx="7297182" cy="42394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3DD4ED-A23A-4BC4-ACDA-757F40E0B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>
              <a:fillRect/>
            </a:stretch>
          </p:blipFill>
          <p:spPr>
            <a:xfrm>
              <a:off x="0" y="914400"/>
              <a:ext cx="4864788" cy="4211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4069C6-6325-42E7-85AC-BD4A07524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>
              <a:fillRect/>
            </a:stretch>
          </p:blipFill>
          <p:spPr>
            <a:xfrm>
              <a:off x="4864788" y="914400"/>
              <a:ext cx="2432394" cy="42394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82782B-F90B-4D66-9373-7F0AF6499810}"/>
              </a:ext>
            </a:extLst>
          </p:cNvPr>
          <p:cNvSpPr txBox="1"/>
          <p:nvPr/>
        </p:nvSpPr>
        <p:spPr>
          <a:xfrm>
            <a:off x="477078" y="62468"/>
            <a:ext cx="10734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9120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1A53EC-0E39-4E64-AAF7-266C80135D6A}"/>
              </a:ext>
            </a:extLst>
          </p:cNvPr>
          <p:cNvSpPr txBox="1"/>
          <p:nvPr/>
        </p:nvSpPr>
        <p:spPr>
          <a:xfrm>
            <a:off x="-1" y="0"/>
            <a:ext cx="11909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Vì sao em Hoa bị bỏng?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Hoa làm gì trong tình huống đó?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Em thấy Hoa xử lý như trên có đúng không?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BA972B-1DC3-4413-AB26-D5A6B05DEC5D}"/>
              </a:ext>
            </a:extLst>
          </p:cNvPr>
          <p:cNvGrpSpPr/>
          <p:nvPr/>
        </p:nvGrpSpPr>
        <p:grpSpPr>
          <a:xfrm>
            <a:off x="228599" y="1569660"/>
            <a:ext cx="11314043" cy="5288340"/>
            <a:chOff x="0" y="914400"/>
            <a:chExt cx="7297182" cy="42394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F6D653-D44D-42DB-8664-104DF529B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>
              <a:fillRect/>
            </a:stretch>
          </p:blipFill>
          <p:spPr>
            <a:xfrm>
              <a:off x="0" y="914400"/>
              <a:ext cx="4864788" cy="4211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5B442-AC9B-45B1-88ED-B80056FFA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>
              <a:fillRect/>
            </a:stretch>
          </p:blipFill>
          <p:spPr>
            <a:xfrm>
              <a:off x="4864788" y="914400"/>
              <a:ext cx="2432394" cy="42394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377708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367B5F4-D412-482C-90C0-4BDEC87CE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8" y="0"/>
            <a:ext cx="12192000" cy="6858000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4987690C-84EB-4C9B-AAD9-2291CB2A33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534" y="561703"/>
            <a:ext cx="6509648" cy="394403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60D35E4-7721-4294-A4CB-452435DA1718}"/>
              </a:ext>
            </a:extLst>
          </p:cNvPr>
          <p:cNvSpPr txBox="1"/>
          <p:nvPr/>
        </p:nvSpPr>
        <p:spPr>
          <a:xfrm>
            <a:off x="4880973" y="2019046"/>
            <a:ext cx="6248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odoni" panose="020B7200000000000000" pitchFamily="34" charset="0"/>
                <a:ea typeface="+mn-ea"/>
                <a:cs typeface="Courier New" panose="02070309020205020404" pitchFamily="49" charset="0"/>
              </a:rPr>
              <a:t>NGHỈ GIẢI LAO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Bodoni" panose="020B7200000000000000" pitchFamily="34" charset="0"/>
              <a:ea typeface="+mn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GIẢI L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7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10830246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287</Words>
  <Application>Microsoft Office PowerPoint</Application>
  <PresentationFormat>Widescreen</PresentationFormat>
  <Paragraphs>47</Paragraphs>
  <Slides>20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宋体</vt:lpstr>
      <vt:lpstr>宋体</vt:lpstr>
      <vt:lpstr>.VnBodoni</vt:lpstr>
      <vt:lpstr>Arial</vt:lpstr>
      <vt:lpstr>Calibri</vt:lpstr>
      <vt:lpstr>Calibri Light</vt:lpstr>
      <vt:lpstr>Cambria</vt:lpstr>
      <vt:lpstr>Courier New</vt:lpstr>
      <vt:lpstr>等线</vt:lpstr>
      <vt:lpstr>Montserrat</vt:lpstr>
      <vt:lpstr>Pangolin</vt:lpstr>
      <vt:lpstr>Questrial</vt:lpstr>
      <vt:lpstr>Rozha One</vt:lpstr>
      <vt:lpstr>SimHei</vt:lpstr>
      <vt:lpstr>SimHei</vt:lpstr>
      <vt:lpstr>Times New Roman</vt:lpstr>
      <vt:lpstr>Chủ đề Office</vt:lpstr>
      <vt:lpstr>Dandelion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 Trang</dc:creator>
  <cp:lastModifiedBy>MAI MÈO</cp:lastModifiedBy>
  <cp:revision>36</cp:revision>
  <dcterms:created xsi:type="dcterms:W3CDTF">2021-08-26T02:57:21Z</dcterms:created>
  <dcterms:modified xsi:type="dcterms:W3CDTF">2021-09-12T15:15:56Z</dcterms:modified>
</cp:coreProperties>
</file>