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sldIdLst>
    <p:sldId id="2642" r:id="rId5"/>
    <p:sldId id="614" r:id="rId6"/>
    <p:sldId id="2643" r:id="rId7"/>
    <p:sldId id="496" r:id="rId8"/>
    <p:sldId id="271" r:id="rId9"/>
    <p:sldId id="395" r:id="rId10"/>
    <p:sldId id="615" r:id="rId11"/>
    <p:sldId id="616" r:id="rId12"/>
    <p:sldId id="406" r:id="rId13"/>
    <p:sldId id="405" r:id="rId14"/>
    <p:sldId id="618" r:id="rId15"/>
    <p:sldId id="389" r:id="rId16"/>
    <p:sldId id="619" r:id="rId17"/>
    <p:sldId id="398" r:id="rId18"/>
    <p:sldId id="621" r:id="rId19"/>
    <p:sldId id="622" r:id="rId20"/>
    <p:sldId id="623" r:id="rId21"/>
    <p:sldId id="624" r:id="rId22"/>
    <p:sldId id="625" r:id="rId23"/>
    <p:sldId id="520" r:id="rId24"/>
    <p:sldId id="609" r:id="rId25"/>
    <p:sldId id="626" r:id="rId26"/>
    <p:sldId id="627" r:id="rId27"/>
    <p:sldId id="561" r:id="rId28"/>
    <p:sldId id="562" r:id="rId29"/>
    <p:sldId id="2641" r:id="rId30"/>
    <p:sldId id="2646" r:id="rId31"/>
    <p:sldId id="390" r:id="rId32"/>
    <p:sldId id="2645" r:id="rId33"/>
    <p:sldId id="301" r:id="rId34"/>
    <p:sldId id="27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1662" autoAdjust="0"/>
  </p:normalViewPr>
  <p:slideViewPr>
    <p:cSldViewPr snapToGrid="0">
      <p:cViewPr varScale="1">
        <p:scale>
          <a:sx n="49" d="100"/>
          <a:sy n="49" d="100"/>
        </p:scale>
        <p:origin x="1458" y="7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yFZOHB1_xd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dirty="0"/>
              <a:t> </a:t>
            </a:r>
            <a:r>
              <a:rPr lang="en-US" dirty="0" err="1"/>
              <a:t>vào</a:t>
            </a:r>
            <a:r>
              <a:rPr lang="en-US" dirty="0"/>
              <a:t> </a:t>
            </a:r>
            <a:r>
              <a:rPr lang="en-US" dirty="0" err="1"/>
              <a:t>cô</a:t>
            </a:r>
            <a:r>
              <a:rPr lang="en-US" dirty="0"/>
              <a:t> </a:t>
            </a:r>
            <a:r>
              <a:rPr lang="en-US" dirty="0" err="1"/>
              <a:t>giáo</a:t>
            </a:r>
            <a:r>
              <a:rPr lang="en-US" dirty="0"/>
              <a:t> </a:t>
            </a:r>
            <a:r>
              <a:rPr lang="en-US" dirty="0" err="1"/>
              <a:t>để</a:t>
            </a:r>
            <a:r>
              <a:rPr lang="en-US" dirty="0"/>
              <a:t> </a:t>
            </a:r>
            <a:r>
              <a:rPr lang="en-US" dirty="0" err="1"/>
              <a:t>ra</a:t>
            </a:r>
            <a:r>
              <a:rPr lang="en-US" dirty="0"/>
              <a:t> </a:t>
            </a:r>
            <a:r>
              <a:rPr lang="en-US" dirty="0" err="1"/>
              <a:t>bài</a:t>
            </a:r>
            <a:r>
              <a:rPr lang="en-US" dirty="0"/>
              <a:t> </a:t>
            </a:r>
            <a:r>
              <a:rPr lang="en-US"/>
              <a:t>hát</a:t>
            </a:r>
          </a:p>
        </p:txBody>
      </p:sp>
      <p:sp>
        <p:nvSpPr>
          <p:cNvPr id="4" name="Slide Number Placeholder 3"/>
          <p:cNvSpPr>
            <a:spLocks noGrp="1"/>
          </p:cNvSpPr>
          <p:nvPr>
            <p:ph type="sldNum" sz="quarter" idx="5"/>
          </p:nvPr>
        </p:nvSpPr>
        <p:spPr/>
        <p:txBody>
          <a:bodyPr/>
          <a:lstStyle/>
          <a:p>
            <a:fld id="{DC32AACF-936A-4545-B350-893822980937}" type="slidenum">
              <a:rPr lang="en-US" smtClean="0"/>
              <a:t>2</a:t>
            </a:fld>
            <a:endParaRPr lang="en-US"/>
          </a:p>
        </p:txBody>
      </p:sp>
    </p:spTree>
    <p:extLst>
      <p:ext uri="{BB962C8B-B14F-4D97-AF65-F5344CB8AC3E}">
        <p14:creationId xmlns:p14="http://schemas.microsoft.com/office/powerpoint/2010/main" val="3245510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tìm hiểu theo nhóm tr</a:t>
            </a:r>
            <a:r>
              <a:rPr lang="vi-VN"/>
              <a:t>ư</a:t>
            </a:r>
            <a:r>
              <a:rPr lang="en-US"/>
              <a:t>ớc ở nhà. Mỗi tổ 1-2 nhân vật LS. khuyến khích HS s</a:t>
            </a:r>
            <a:r>
              <a:rPr lang="vi-VN"/>
              <a:t>ư</a:t>
            </a:r>
            <a:r>
              <a:rPr lang="en-US"/>
              <a:t>u tầm làm trên PP chia sẻ tr</a:t>
            </a:r>
            <a:r>
              <a:rPr lang="vi-VN"/>
              <a:t>ư</a:t>
            </a:r>
            <a:r>
              <a:rPr lang="en-US"/>
              <a:t>ớc lớp. </a:t>
            </a:r>
          </a:p>
          <a:p>
            <a:r>
              <a:rPr lang="en-US"/>
              <a:t>Gv có thể sử dụng Padlet cho HS tìm hiểu thông tin NVTL. </a:t>
            </a:r>
          </a:p>
        </p:txBody>
      </p:sp>
      <p:sp>
        <p:nvSpPr>
          <p:cNvPr id="4" name="Slide Number Placeholder 3"/>
          <p:cNvSpPr>
            <a:spLocks noGrp="1"/>
          </p:cNvSpPr>
          <p:nvPr>
            <p:ph type="sldNum" sz="quarter" idx="5"/>
          </p:nvPr>
        </p:nvSpPr>
        <p:spPr/>
        <p:txBody>
          <a:bodyPr/>
          <a:lstStyle/>
          <a:p>
            <a:fld id="{DC32AACF-936A-4545-B350-893822980937}" type="slidenum">
              <a:rPr lang="en-US" smtClean="0"/>
              <a:t>11</a:t>
            </a:fld>
            <a:endParaRPr lang="en-US"/>
          </a:p>
        </p:txBody>
      </p:sp>
    </p:spTree>
    <p:extLst>
      <p:ext uri="{BB962C8B-B14F-4D97-AF65-F5344CB8AC3E}">
        <p14:creationId xmlns:p14="http://schemas.microsoft.com/office/powerpoint/2010/main" val="108829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 </a:t>
            </a:r>
            <a:r>
              <a:rPr lang="vi-VN" sz="1200" kern="1200">
                <a:solidFill>
                  <a:schemeClr val="tx1"/>
                </a:solidFill>
                <a:effectLst/>
                <a:latin typeface="+mn-lt"/>
                <a:ea typeface="+mn-ea"/>
                <a:cs typeface="+mn-cs"/>
              </a:rPr>
              <a:t>GV cho HS xem video mở rộng về những anh hùng nhỏ tuổi của đất nước:</a:t>
            </a:r>
            <a:r>
              <a:rPr lang="en-US" sz="1200" kern="1200">
                <a:solidFill>
                  <a:schemeClr val="tx1"/>
                </a:solidFill>
                <a:effectLst/>
                <a:latin typeface="+mn-lt"/>
                <a:ea typeface="+mn-ea"/>
                <a:cs typeface="+mn-cs"/>
              </a:rPr>
              <a:t> (Nếu còn thời gian)</a:t>
            </a:r>
            <a:endParaRPr lang="en-US">
              <a:effectLst/>
            </a:endParaRPr>
          </a:p>
          <a:p>
            <a:r>
              <a:rPr lang="vi-VN" sz="1200" u="sng" kern="1200">
                <a:solidFill>
                  <a:schemeClr val="tx1"/>
                </a:solidFill>
                <a:effectLst/>
                <a:latin typeface="+mn-lt"/>
                <a:ea typeface="+mn-ea"/>
                <a:cs typeface="+mn-cs"/>
                <a:hlinkClick r:id="rId3"/>
              </a:rPr>
              <a:t>https://youtu.be/yFZOHB1_xd0</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22</a:t>
            </a:fld>
            <a:endParaRPr lang="en-US"/>
          </a:p>
        </p:txBody>
      </p:sp>
    </p:spTree>
    <p:extLst>
      <p:ext uri="{BB962C8B-B14F-4D97-AF65-F5344CB8AC3E}">
        <p14:creationId xmlns:p14="http://schemas.microsoft.com/office/powerpoint/2010/main" val="234594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5/10/2024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5/10/2024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5/10/2024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DC16B6D-7E59-4CF0-BE12-200CDCC1D8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5/10/2024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D1EA48C-1D64-419B-94EC-BCEDB6E9EC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01D33B-3200-40D5-90DB-B08DAF5DF3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91845BE-4D85-4474-BFCF-A764E1FA20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youtu.be/zwvYkj-BNiU?si=WyVJ216YHfZwZ7Ix" TargetMode="External"/><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55.jpeg"/><Relationship Id="rId4" Type="http://schemas.openxmlformats.org/officeDocument/2006/relationships/image" Target="../media/image9.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3.png"/><Relationship Id="rId5" Type="http://schemas.openxmlformats.org/officeDocument/2006/relationships/image" Target="../media/image59.svg"/><Relationship Id="rId10" Type="http://schemas.openxmlformats.org/officeDocument/2006/relationships/image" Target="../media/image63.png"/><Relationship Id="rId4" Type="http://schemas.openxmlformats.org/officeDocument/2006/relationships/image" Target="../media/image58.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69.jpg"/><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77.png"/><Relationship Id="rId12"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11.png"/><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2.svg"/></Relationships>
</file>

<file path=ppt/slides/_rels/slide3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
            <a:extLst>
              <a:ext uri="{FF2B5EF4-FFF2-40B4-BE49-F238E27FC236}">
                <a16:creationId xmlns:a16="http://schemas.microsoft.com/office/drawing/2014/main" id="{9A0DEE56-77EA-2A3E-B1B4-52C5FEC18A77}"/>
              </a:ext>
            </a:extLst>
          </p:cNvPr>
          <p:cNvSpPr/>
          <p:nvPr/>
        </p:nvSpPr>
        <p:spPr>
          <a:xfrm>
            <a:off x="3009419" y="1588703"/>
            <a:ext cx="8980642" cy="5071765"/>
          </a:xfrm>
          <a:prstGeom prst="roundRect">
            <a:avLst/>
          </a:prstGeom>
          <a:solidFill>
            <a:schemeClr val="bg1"/>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84F7BE-2FD6-99BA-6E7A-23B2AA446D37}"/>
              </a:ext>
            </a:extLst>
          </p:cNvPr>
          <p:cNvSpPr txBox="1"/>
          <p:nvPr/>
        </p:nvSpPr>
        <p:spPr>
          <a:xfrm>
            <a:off x="3378494" y="1663589"/>
            <a:ext cx="8437945" cy="5016758"/>
          </a:xfrm>
          <a:prstGeom prst="rect">
            <a:avLst/>
          </a:prstGeom>
          <a:noFill/>
        </p:spPr>
        <p:txBody>
          <a:bodyPr wrap="square">
            <a:spAutoFit/>
          </a:bodyPr>
          <a:lstStyle/>
          <a:p>
            <a:pPr algn="just"/>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Võ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Sáu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là</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tấm</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gương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sáng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lòng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yêu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sự</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dũng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cảm</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đau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khổ</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mà</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phải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chịu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khi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bị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quân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giặc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tra</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khảo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khiến</a:t>
            </a:r>
            <a:r>
              <a:rPr lang="en-SG" sz="3200" b="1" dirty="0">
                <a:latin typeface="Times New Roman" panose="02020603050405020304" pitchFamily="18" charset="0"/>
                <a:ea typeface="Cambria" panose="02040503050406030204" pitchFamily="18" charset="0"/>
                <a:cs typeface="Times New Roman" panose="02020603050405020304" pitchFamily="18" charset="0"/>
              </a:rPr>
              <a:t> bao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thế</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hệ</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xót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thương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đã</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ra</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mãi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mãi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nhưng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gì</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cống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hiến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mạng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cuộc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đời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vẫn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sẽ</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còn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lưu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lại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sử</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sách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trái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tim</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hàng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triệu</a:t>
            </a:r>
            <a:r>
              <a:rPr lang="en-SG" sz="3200" b="1" dirty="0">
                <a:latin typeface="Times New Roman" panose="02020603050405020304" pitchFamily="18" charset="0"/>
                <a:ea typeface="Cambria" panose="02040503050406030204" pitchFamily="18" charset="0"/>
                <a:cs typeface="Times New Roman" panose="02020603050405020304" pitchFamily="18" charset="0"/>
              </a:rPr>
              <a:t> con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2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Tấm</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gương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Võ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Sáu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mãi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là</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biểu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thế</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hệ</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trẻ</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một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lòng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nồng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nàn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yêu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200" b="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8493BDC6-B2E6-0370-EBEB-DB7A5BB1AA81}"/>
              </a:ext>
            </a:extLst>
          </p:cNvPr>
          <p:cNvPicPr>
            <a:picLocks noChangeAspect="1"/>
          </p:cNvPicPr>
          <p:nvPr/>
        </p:nvPicPr>
        <p:blipFill>
          <a:blip r:embed="rId2"/>
          <a:stretch>
            <a:fillRect/>
          </a:stretch>
        </p:blipFill>
        <p:spPr>
          <a:xfrm>
            <a:off x="3009418" y="197532"/>
            <a:ext cx="7445829" cy="1410477"/>
          </a:xfrm>
          <a:prstGeom prst="rect">
            <a:avLst/>
          </a:prstGeom>
          <a:ln>
            <a:noFill/>
          </a:ln>
        </p:spPr>
      </p:pic>
      <p:sp>
        <p:nvSpPr>
          <p:cNvPr id="8" name="TextBox 7">
            <a:extLst>
              <a:ext uri="{FF2B5EF4-FFF2-40B4-BE49-F238E27FC236}">
                <a16:creationId xmlns:a16="http://schemas.microsoft.com/office/drawing/2014/main" id="{59CD08D6-3314-3B3C-024F-F31425D20ABD}"/>
              </a:ext>
            </a:extLst>
          </p:cNvPr>
          <p:cNvSpPr txBox="1"/>
          <p:nvPr/>
        </p:nvSpPr>
        <p:spPr>
          <a:xfrm>
            <a:off x="3378494" y="251976"/>
            <a:ext cx="6707675" cy="1169551"/>
          </a:xfrm>
          <a:prstGeom prst="rect">
            <a:avLst/>
          </a:prstGeom>
          <a:noFill/>
        </p:spPr>
        <p:txBody>
          <a:bodyPr wrap="square">
            <a:spAutoFit/>
          </a:bodyPr>
          <a:lstStyle/>
          <a:p>
            <a:pPr algn="just"/>
            <a:r>
              <a:rPr lang="vi-VN" sz="3500" b="1" dirty="0">
                <a:latin typeface="Times New Roman" panose="02020603050405020304" pitchFamily="18" charset="0"/>
                <a:ea typeface="Cambria" panose="02040503050406030204" pitchFamily="18" charset="0"/>
                <a:cs typeface="Times New Roman" panose="02020603050405020304" pitchFamily="18" charset="0"/>
              </a:rPr>
              <a:t>- Hãy chia sẻ suy nghĩ, cảm nhận của em về tấm gương đó?</a:t>
            </a:r>
          </a:p>
        </p:txBody>
      </p:sp>
      <p:pic>
        <p:nvPicPr>
          <p:cNvPr id="9" name="Picture 8" descr="A cartoon of a child raising his hand and holding a pencil and a book&#10;&#10;Description automatically generated">
            <a:extLst>
              <a:ext uri="{FF2B5EF4-FFF2-40B4-BE49-F238E27FC236}">
                <a16:creationId xmlns:a16="http://schemas.microsoft.com/office/drawing/2014/main" id="{E61C8BBB-9CDA-CCDA-90C6-36BEE59C69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646" y="3033516"/>
            <a:ext cx="3721924" cy="3794903"/>
          </a:xfrm>
          <a:prstGeom prst="rect">
            <a:avLst/>
          </a:prstGeom>
        </p:spPr>
      </p:pic>
    </p:spTree>
    <p:extLst>
      <p:ext uri="{BB962C8B-B14F-4D97-AF65-F5344CB8AC3E}">
        <p14:creationId xmlns:p14="http://schemas.microsoft.com/office/powerpoint/2010/main" val="116348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07368"/>
            <a:chOff x="1869832" y="3990205"/>
            <a:chExt cx="9320710" cy="2353174"/>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2353174"/>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614924"/>
            </a:xfrm>
            <a:prstGeom prst="rect">
              <a:avLst/>
            </a:prstGeom>
            <a:noFill/>
          </p:spPr>
          <p:txBody>
            <a:bodyPr wrap="square">
              <a:spAutoFit/>
              <a:scene3d>
                <a:camera prst="orthographicFront"/>
                <a:lightRig rig="threePt" dir="t"/>
              </a:scene3d>
              <a:sp3d extrusionH="57150">
                <a:bevelT w="38100" h="38100"/>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 Em hãy quan sát, tìm hiểu về các nhân vật trong những bức ảnh dưới đây và thực hiện yêu cầu:</a:t>
              </a:r>
              <a:endPar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4"/>
          <a:stretch>
            <a:fillRect/>
          </a:stretch>
        </p:blipFill>
        <p:spPr>
          <a:xfrm>
            <a:off x="2828700" y="1500606"/>
            <a:ext cx="5928234" cy="5087157"/>
          </a:xfrm>
          <a:prstGeom prst="rect">
            <a:avLst/>
          </a:prstGeom>
        </p:spPr>
      </p:pic>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93D9E-2C67-6B63-EB71-47E0CB5F409E}"/>
              </a:ext>
            </a:extLst>
          </p:cNvPr>
          <p:cNvSpPr txBox="1"/>
          <p:nvPr/>
        </p:nvSpPr>
        <p:spPr>
          <a:xfrm>
            <a:off x="491804" y="1960046"/>
            <a:ext cx="6138114" cy="3416320"/>
          </a:xfrm>
          <a:prstGeom prst="rect">
            <a:avLst/>
          </a:prstGeom>
          <a:noFill/>
        </p:spPr>
        <p:txBody>
          <a:bodyPr wrap="square">
            <a:spAutoFit/>
          </a:bodyPr>
          <a:lstStyle/>
          <a:p>
            <a:pPr algn="just"/>
            <a:r>
              <a:rPr lang="vi-VN" sz="3600" b="1" dirty="0">
                <a:latin typeface="+mj-lt"/>
                <a:ea typeface="Cambria" panose="02040503050406030204" pitchFamily="18" charset="0"/>
              </a:rPr>
              <a:t>2.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Hãy</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kể</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thêm</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tên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đóng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góp</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có</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công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với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quê</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hương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các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lĩnh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vực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kinh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tế</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chính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trị</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văn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hoá</a:t>
            </a:r>
            <a:r>
              <a:rPr lang="en-SG" sz="3600" b="1" dirty="0">
                <a:latin typeface="Times New Roman" panose="02020603050405020304" pitchFamily="18" charset="0"/>
                <a:ea typeface="Cambria" panose="02040503050406030204" pitchFamily="18" charset="0"/>
                <a:cs typeface="Times New Roman" panose="02020603050405020304" pitchFamily="18" charset="0"/>
              </a:rPr>
              <a:t>, khoa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giáo</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dục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mà</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em</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SG" sz="3600" b="1"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6" descr="A group of kids sitting at a table&#10;&#10;Description automatically generated">
            <a:extLst>
              <a:ext uri="{FF2B5EF4-FFF2-40B4-BE49-F238E27FC236}">
                <a16:creationId xmlns:a16="http://schemas.microsoft.com/office/drawing/2014/main" id="{61F2D9BC-94BC-A922-9192-655A75C747B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77288"/>
          <a:stretch/>
        </p:blipFill>
        <p:spPr>
          <a:xfrm>
            <a:off x="4844373" y="5705102"/>
            <a:ext cx="8455191" cy="1310455"/>
          </a:xfrm>
          <a:prstGeom prst="rect">
            <a:avLst/>
          </a:prstGeom>
        </p:spPr>
      </p:pic>
      <p:sp>
        <p:nvSpPr>
          <p:cNvPr id="8" name="TextBox 7">
            <a:extLst>
              <a:ext uri="{FF2B5EF4-FFF2-40B4-BE49-F238E27FC236}">
                <a16:creationId xmlns:a16="http://schemas.microsoft.com/office/drawing/2014/main" id="{485C416B-EB79-B710-FF4E-8FBB60133011}"/>
              </a:ext>
            </a:extLst>
          </p:cNvPr>
          <p:cNvSpPr txBox="1"/>
          <p:nvPr/>
        </p:nvSpPr>
        <p:spPr>
          <a:xfrm>
            <a:off x="361433" y="679980"/>
            <a:ext cx="10401300" cy="1200329"/>
          </a:xfrm>
          <a:prstGeom prst="rect">
            <a:avLst/>
          </a:prstGeom>
          <a:noFill/>
        </p:spPr>
        <p:txBody>
          <a:bodyPr wrap="square" rtlCol="0">
            <a:spAutoFit/>
          </a:bodyPr>
          <a:lstStyle/>
          <a:p>
            <a:pPr algn="just"/>
            <a:r>
              <a:rPr lang="vi-VN" sz="3600" b="1" dirty="0">
                <a:latin typeface="+mj-lt"/>
                <a:ea typeface="Cambria" panose="02040503050406030204" pitchFamily="18" charset="0"/>
              </a:rPr>
              <a:t>1.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Nêu</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đóng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góp</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quê</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hương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các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nhân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vật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mỗi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bức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ảnh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vi-VN" sz="3600" b="1" dirty="0">
                <a:latin typeface="+mj-lt"/>
                <a:ea typeface="Cambria" panose="02040503050406030204" pitchFamily="18" charset="0"/>
              </a:rPr>
              <a:t>trên.</a:t>
            </a:r>
          </a:p>
        </p:txBody>
      </p:sp>
      <p:sp>
        <p:nvSpPr>
          <p:cNvPr id="9" name="Freeform 6">
            <a:extLst>
              <a:ext uri="{FF2B5EF4-FFF2-40B4-BE49-F238E27FC236}">
                <a16:creationId xmlns:a16="http://schemas.microsoft.com/office/drawing/2014/main" id="{D30C144F-9FD1-D6D2-B24D-FFEA9625308E}"/>
              </a:ext>
            </a:extLst>
          </p:cNvPr>
          <p:cNvSpPr/>
          <p:nvPr/>
        </p:nvSpPr>
        <p:spPr>
          <a:xfrm>
            <a:off x="7276288" y="2111850"/>
            <a:ext cx="3785411" cy="3582139"/>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75189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809023-F052-856F-54C1-6A4A006BC986}"/>
              </a:ext>
            </a:extLst>
          </p:cNvPr>
          <p:cNvSpPr txBox="1"/>
          <p:nvPr/>
        </p:nvSpPr>
        <p:spPr>
          <a:xfrm>
            <a:off x="-420706" y="4202316"/>
            <a:ext cx="542593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Đại tướng Võ Nguyên Giáp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(1911 – 2013)</a:t>
            </a:r>
            <a:endParaRPr kumimoji="0" lang="en-SG"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63707539-C91C-D8DC-4586-FEB53142333B}"/>
              </a:ext>
            </a:extLst>
          </p:cNvPr>
          <p:cNvSpPr txBox="1"/>
          <p:nvPr/>
        </p:nvSpPr>
        <p:spPr>
          <a:xfrm>
            <a:off x="4354760" y="649953"/>
            <a:ext cx="7413697" cy="4401205"/>
          </a:xfrm>
          <a:prstGeom prst="rect">
            <a:avLst/>
          </a:prstGeom>
          <a:noFill/>
        </p:spPr>
        <p:txBody>
          <a:bodyPr wrap="square">
            <a:spAutoFit/>
          </a:bodyPr>
          <a:lstStyle/>
          <a:p>
            <a:pPr algn="just"/>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bình</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chọn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1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trong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10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vị</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tướng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giỏi</a:t>
            </a:r>
            <a:r>
              <a:rPr lang="vi-VN"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nhất</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giới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đại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tướng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đầu</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tiên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Việt</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Nam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khi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mới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37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tuổi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Tổng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tư</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lệnh</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tối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cao</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quân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đội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Việt</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Nam,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chỉ</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huy</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thành</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công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dịch</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Điện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Biên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Phủ</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tổ</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chức</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vi-VN"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dịch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Hồ</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Chí Minh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huyền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thoại</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trong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kháng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chống</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Mỹ</a:t>
            </a:r>
            <a:r>
              <a:rPr lang="en-SG" sz="3500" b="1" dirty="0">
                <a:solidFill>
                  <a:schemeClr val="accent4">
                    <a:lumMod val="5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Freeform 3"/>
          <p:cNvSpPr/>
          <p:nvPr/>
        </p:nvSpPr>
        <p:spPr>
          <a:xfrm>
            <a:off x="423542" y="887301"/>
            <a:ext cx="3737444" cy="331501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 r="-206256"/>
            </a:stretch>
          </a:blipFill>
        </p:spPr>
        <p:txBody>
          <a:bodyPr/>
          <a:lstStyle/>
          <a:p>
            <a:endParaRPr lang="en-US"/>
          </a:p>
        </p:txBody>
      </p:sp>
    </p:spTree>
    <p:extLst>
      <p:ext uri="{BB962C8B-B14F-4D97-AF65-F5344CB8AC3E}">
        <p14:creationId xmlns:p14="http://schemas.microsoft.com/office/powerpoint/2010/main" val="262923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3"/>
          <a:stretch>
            <a:fillRect/>
          </a:stretch>
        </p:blipFill>
        <p:spPr>
          <a:xfrm>
            <a:off x="808949" y="1059655"/>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B5D571B8-422E-40DA-C76B-BA09EA3AF3C3}"/>
              </a:ext>
            </a:extLst>
          </p:cNvPr>
          <p:cNvSpPr txBox="1"/>
          <p:nvPr/>
        </p:nvSpPr>
        <p:spPr>
          <a:xfrm>
            <a:off x="5108400" y="1826056"/>
            <a:ext cx="6274651" cy="3416320"/>
          </a:xfrm>
          <a:prstGeom prst="rect">
            <a:avLst/>
          </a:prstGeom>
          <a:noFill/>
        </p:spPr>
        <p:txBody>
          <a:bodyPr wrap="square">
            <a:spAutoFit/>
          </a:bodyPr>
          <a:lstStyle/>
          <a:p>
            <a:pPr algn="just"/>
            <a:r>
              <a:rPr lang="en-SG" sz="3600" b="1" dirty="0" err="1">
                <a:latin typeface="Times New Roman" panose="02020603050405020304" pitchFamily="18" charset="0"/>
                <a:ea typeface="Cambria" panose="02040503050406030204" pitchFamily="18" charset="0"/>
                <a:cs typeface="Times New Roman" panose="02020603050405020304" pitchFamily="18" charset="0"/>
              </a:rPr>
              <a:t>Nhạc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sĩ</a:t>
            </a:r>
            <a:r>
              <a:rPr lang="en-SG" sz="3600" b="1" dirty="0">
                <a:latin typeface="Times New Roman" panose="02020603050405020304" pitchFamily="18" charset="0"/>
                <a:ea typeface="Cambria" panose="02040503050406030204" pitchFamily="18" charset="0"/>
                <a:cs typeface="Times New Roman" panose="02020603050405020304" pitchFamily="18" charset="0"/>
              </a:rPr>
              <a:t> Văn Cao: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Tác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giả</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bài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hát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quân</a:t>
            </a:r>
            <a:r>
              <a:rPr lang="en-SG" sz="3600" b="1" dirty="0">
                <a:latin typeface="Times New Roman" panose="02020603050405020304" pitchFamily="18" charset="0"/>
                <a:ea typeface="Cambria" panose="02040503050406030204" pitchFamily="18" charset="0"/>
                <a:cs typeface="Times New Roman" panose="02020603050405020304" pitchFamily="18" charset="0"/>
              </a:rPr>
              <a:t> ca -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SG" sz="3600" b="1" dirty="0">
                <a:latin typeface="Times New Roman" panose="02020603050405020304" pitchFamily="18" charset="0"/>
                <a:ea typeface="Cambria" panose="02040503050406030204" pitchFamily="18" charset="0"/>
                <a:cs typeface="Times New Roman" panose="02020603050405020304" pitchFamily="18" charset="0"/>
              </a:rPr>
              <a:t> ca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chính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thức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vi-VN" sz="3600" b="1" dirty="0">
                <a:latin typeface="Times New Roman" panose="02020603050405020304" pitchFamily="18" charset="0"/>
                <a:ea typeface="Cambria" panose="02040503050406030204" pitchFamily="18" charset="0"/>
                <a:cs typeface="Times New Roman" panose="02020603050405020304" pitchFamily="18" charset="0"/>
              </a:rPr>
              <a:t>của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6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một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nhạc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sĩ</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nổi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bật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nền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âm</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nhạc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6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thế</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kỉ</a:t>
            </a:r>
            <a:r>
              <a:rPr lang="en-SG" sz="3600" b="1" dirty="0">
                <a:latin typeface="Times New Roman" panose="02020603050405020304" pitchFamily="18" charset="0"/>
                <a:ea typeface="Cambria" panose="02040503050406030204" pitchFamily="18" charset="0"/>
                <a:cs typeface="Times New Roman" panose="02020603050405020304" pitchFamily="18" charset="0"/>
              </a:rPr>
              <a:t> XX.</a:t>
            </a:r>
          </a:p>
        </p:txBody>
      </p:sp>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3"/>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1962F3AE-2B40-708B-F12C-C88811C62A2F}"/>
              </a:ext>
            </a:extLst>
          </p:cNvPr>
          <p:cNvSpPr txBox="1"/>
          <p:nvPr/>
        </p:nvSpPr>
        <p:spPr>
          <a:xfrm>
            <a:off x="5436444" y="1052306"/>
            <a:ext cx="6291744" cy="5509200"/>
          </a:xfrm>
          <a:prstGeom prst="rect">
            <a:avLst/>
          </a:prstGeom>
          <a:noFill/>
        </p:spPr>
        <p:txBody>
          <a:bodyPr wrap="square">
            <a:spAutoFit/>
          </a:bodyPr>
          <a:lstStyle/>
          <a:p>
            <a:pPr algn="just"/>
            <a:r>
              <a:rPr lang="en-SG" sz="3200" b="1" dirty="0" err="1">
                <a:latin typeface="Times New Roman" panose="02020603050405020304" pitchFamily="18" charset="0"/>
                <a:ea typeface="Cambria" panose="02040503050406030204" pitchFamily="18" charset="0"/>
                <a:cs typeface="Times New Roman" panose="02020603050405020304" pitchFamily="18" charset="0"/>
              </a:rPr>
              <a:t>Bác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sĩ</a:t>
            </a:r>
            <a:r>
              <a:rPr lang="en-SG" sz="3200" b="1" dirty="0">
                <a:latin typeface="Times New Roman" panose="02020603050405020304" pitchFamily="18" charset="0"/>
                <a:ea typeface="Cambria" panose="02040503050406030204" pitchFamily="18" charset="0"/>
                <a:cs typeface="Times New Roman" panose="02020603050405020304" pitchFamily="18" charset="0"/>
              </a:rPr>
              <a:t> Tôn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Thất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Tùng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vi-VN" sz="3200" b="1" dirty="0">
                <a:latin typeface="Times New Roman" panose="02020603050405020304" pitchFamily="18" charset="0"/>
                <a:ea typeface="Cambria" panose="02040503050406030204" pitchFamily="18" charset="0"/>
                <a:cs typeface="Times New Roman" panose="02020603050405020304" pitchFamily="18" charset="0"/>
              </a:rPr>
              <a:t>B</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ác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sĩ</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phẫu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thuật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nổi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danh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lĩnh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vực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nghiên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cứu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gan</a:t>
            </a:r>
            <a:r>
              <a:rPr lang="en-SG" sz="3200" b="1" dirty="0">
                <a:latin typeface="Times New Roman" panose="02020603050405020304" pitchFamily="18" charset="0"/>
                <a:ea typeface="Cambria" panose="02040503050406030204" pitchFamily="18" charset="0"/>
                <a:cs typeface="Times New Roman" panose="02020603050405020304" pitchFamily="18" charset="0"/>
              </a:rPr>
              <a:t>; say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mê</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nghiên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cứu</a:t>
            </a:r>
            <a:r>
              <a:rPr lang="en-SG" sz="3200" b="1" dirty="0">
                <a:latin typeface="Times New Roman" panose="02020603050405020304" pitchFamily="18" charset="0"/>
                <a:ea typeface="Cambria" panose="02040503050406030204" pitchFamily="18" charset="0"/>
                <a:cs typeface="Times New Roman" panose="02020603050405020304" pitchFamily="18" charset="0"/>
              </a:rPr>
              <a:t> khoa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200" b="1" dirty="0">
                <a:latin typeface="Times New Roman" panose="02020603050405020304" pitchFamily="18" charset="0"/>
                <a:ea typeface="Cambria" panose="02040503050406030204" pitchFamily="18" charset="0"/>
                <a:cs typeface="Times New Roman" panose="02020603050405020304" pitchFamily="18" charset="0"/>
              </a:rPr>
              <a:t> y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với</a:t>
            </a:r>
            <a:r>
              <a:rPr lang="en-SG" sz="3200" b="1" dirty="0">
                <a:latin typeface="Times New Roman" panose="02020603050405020304" pitchFamily="18" charset="0"/>
                <a:ea typeface="Cambria" panose="02040503050406030204" pitchFamily="18" charset="0"/>
                <a:cs typeface="Times New Roman" panose="02020603050405020304" pitchFamily="18" charset="0"/>
              </a:rPr>
              <a:t> mong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đưa</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nền</a:t>
            </a:r>
            <a:r>
              <a:rPr lang="en-SG" sz="3200" b="1" dirty="0">
                <a:latin typeface="Times New Roman" panose="02020603050405020304" pitchFamily="18" charset="0"/>
                <a:ea typeface="Cambria" panose="02040503050406030204" pitchFamily="18" charset="0"/>
                <a:cs typeface="Times New Roman" panose="02020603050405020304" pitchFamily="18" charset="0"/>
              </a:rPr>
              <a:t> y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2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sánh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ngang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với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các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trên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thế</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giới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tham</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gia</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tổ</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trị</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phát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triển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ngành</a:t>
            </a:r>
            <a:r>
              <a:rPr lang="en-SG" sz="3200" b="1" dirty="0">
                <a:latin typeface="Times New Roman" panose="02020603050405020304" pitchFamily="18" charset="0"/>
                <a:ea typeface="Cambria" panose="02040503050406030204" pitchFamily="18" charset="0"/>
                <a:cs typeface="Times New Roman" panose="02020603050405020304" pitchFamily="18" charset="0"/>
              </a:rPr>
              <a:t> Y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tế</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đồng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thời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với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nghiên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cứu</a:t>
            </a:r>
            <a:r>
              <a:rPr lang="en-SG" sz="3200" b="1" dirty="0">
                <a:latin typeface="Times New Roman" panose="02020603050405020304" pitchFamily="18" charset="0"/>
                <a:ea typeface="Cambria" panose="02040503050406030204" pitchFamily="18" charset="0"/>
                <a:cs typeface="Times New Roman" panose="02020603050405020304" pitchFamily="18" charset="0"/>
              </a:rPr>
              <a:t> khoa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đào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sinh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viên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xây</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dựng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nền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tảng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trường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Đại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200" b="1" dirty="0">
                <a:latin typeface="Times New Roman" panose="02020603050405020304" pitchFamily="18" charset="0"/>
                <a:ea typeface="Cambria" panose="02040503050406030204" pitchFamily="18" charset="0"/>
                <a:cs typeface="Times New Roman" panose="02020603050405020304" pitchFamily="18" charset="0"/>
              </a:rPr>
              <a:t> Y Hà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Nội</a:t>
            </a:r>
            <a:r>
              <a:rPr lang="en-SG" sz="32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3"/>
          <a:stretch>
            <a:fillRect/>
          </a:stretch>
        </p:blipFill>
        <p:spPr>
          <a:xfrm>
            <a:off x="953222" y="82867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8FB16B5D-3DBF-40D9-C30F-C52E6BCA2225}"/>
              </a:ext>
            </a:extLst>
          </p:cNvPr>
          <p:cNvSpPr txBox="1"/>
          <p:nvPr/>
        </p:nvSpPr>
        <p:spPr>
          <a:xfrm>
            <a:off x="5421391" y="1166842"/>
            <a:ext cx="5979673" cy="4524315"/>
          </a:xfrm>
          <a:prstGeom prst="rect">
            <a:avLst/>
          </a:prstGeom>
          <a:noFill/>
        </p:spPr>
        <p:txBody>
          <a:bodyPr wrap="square">
            <a:spAutoFit/>
          </a:bodyPr>
          <a:lstStyle/>
          <a:p>
            <a:pPr algn="just"/>
            <a:r>
              <a:rPr lang="en-SG" sz="3600" b="1" dirty="0" err="1">
                <a:latin typeface="Times New Roman" panose="02020603050405020304" pitchFamily="18" charset="0"/>
                <a:ea typeface="Cambria" panose="02040503050406030204" pitchFamily="18" charset="0"/>
                <a:cs typeface="Times New Roman" panose="02020603050405020304" pitchFamily="18" charset="0"/>
              </a:rPr>
              <a:t>Mẹ</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6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anh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hùng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Nguyễn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Thị</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Thứ</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mẹ</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có</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SG" sz="3600" b="1" dirty="0">
                <a:latin typeface="Times New Roman" panose="02020603050405020304" pitchFamily="18" charset="0"/>
                <a:ea typeface="Cambria" panose="02040503050406030204" pitchFamily="18" charset="0"/>
                <a:cs typeface="Times New Roman" panose="02020603050405020304" pitchFamily="18" charset="0"/>
              </a:rPr>
              <a:t> con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cháu</a:t>
            </a:r>
            <a:r>
              <a:rPr lang="en-SG" sz="3600" b="1" dirty="0">
                <a:latin typeface="Times New Roman" panose="02020603050405020304" pitchFamily="18" charset="0"/>
                <a:ea typeface="Cambria" panose="02040503050406030204" pitchFamily="18" charset="0"/>
                <a:cs typeface="Times New Roman" panose="02020603050405020304" pitchFamily="18" charset="0"/>
              </a:rPr>
              <a:t> hi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sinh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nhất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cả</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hai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cuộc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tranh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chống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Pháp</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chống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Mỹ</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bà</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có</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vi-VN" sz="3600" b="1" dirty="0">
                <a:latin typeface="Times New Roman" panose="02020603050405020304" pitchFamily="18" charset="0"/>
                <a:ea typeface="Cambria" panose="02040503050406030204" pitchFamily="18" charset="0"/>
                <a:cs typeface="Times New Roman" panose="02020603050405020304" pitchFamily="18" charset="0"/>
              </a:rPr>
              <a:t>chồ</a:t>
            </a:r>
            <a:r>
              <a:rPr lang="en-SG" sz="3600" b="1" dirty="0">
                <a:latin typeface="Times New Roman" panose="02020603050405020304" pitchFamily="18" charset="0"/>
                <a:ea typeface="Cambria" panose="02040503050406030204" pitchFamily="18" charset="0"/>
                <a:cs typeface="Times New Roman" panose="02020603050405020304" pitchFamily="18" charset="0"/>
              </a:rPr>
              <a:t>ng, 9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SG" sz="3600" b="1" dirty="0">
                <a:latin typeface="Times New Roman" panose="02020603050405020304" pitchFamily="18" charset="0"/>
                <a:ea typeface="Cambria" panose="02040503050406030204" pitchFamily="18" charset="0"/>
                <a:cs typeface="Times New Roman" panose="02020603050405020304" pitchFamily="18" charset="0"/>
              </a:rPr>
              <a:t> con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trai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một</a:t>
            </a:r>
            <a:r>
              <a:rPr lang="en-SG" sz="3600" b="1" dirty="0">
                <a:latin typeface="Times New Roman" panose="02020603050405020304" pitchFamily="18" charset="0"/>
                <a:ea typeface="Cambria" panose="02040503050406030204" pitchFamily="18" charset="0"/>
                <a:cs typeface="Times New Roman" panose="02020603050405020304" pitchFamily="18" charset="0"/>
              </a:rPr>
              <a:t> con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rể</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600" b="1" dirty="0">
                <a:latin typeface="Times New Roman" panose="02020603050405020304" pitchFamily="18" charset="0"/>
                <a:ea typeface="Cambria" panose="02040503050406030204" pitchFamily="18" charset="0"/>
                <a:cs typeface="Times New Roman" panose="02020603050405020304" pitchFamily="18" charset="0"/>
              </a:rPr>
              <a:t> 2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cháu</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ngoại</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là</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liệt</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sĩ</a:t>
            </a:r>
            <a:r>
              <a:rPr lang="en-SG" sz="3600" b="1" dirty="0">
                <a:latin typeface="Times New Roman" panose="02020603050405020304" pitchFamily="18" charset="0"/>
                <a:ea typeface="Cambria" panose="02040503050406030204" pitchFamily="18" charset="0"/>
                <a:cs typeface="Times New Roman" panose="02020603050405020304" pitchFamily="18" charset="0"/>
              </a:rPr>
              <a:t>.</a:t>
            </a:r>
            <a:endParaRPr lang="vi-VN" sz="36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3"/>
          <a:stretch>
            <a:fillRect/>
          </a:stretch>
        </p:blipFill>
        <p:spPr>
          <a:xfrm>
            <a:off x="805977" y="809625"/>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7E31F8BD-9ECD-D29A-5BA5-002932D4080B}"/>
              </a:ext>
            </a:extLst>
          </p:cNvPr>
          <p:cNvSpPr txBox="1"/>
          <p:nvPr/>
        </p:nvSpPr>
        <p:spPr>
          <a:xfrm>
            <a:off x="5136774" y="2145882"/>
            <a:ext cx="6411187" cy="3170099"/>
          </a:xfrm>
          <a:prstGeom prst="rect">
            <a:avLst/>
          </a:prstGeom>
          <a:noFill/>
        </p:spPr>
        <p:txBody>
          <a:bodyPr wrap="square" rtlCol="0">
            <a:spAutoFit/>
          </a:bodyPr>
          <a:lstStyle/>
          <a:p>
            <a:pPr algn="just"/>
            <a:r>
              <a:rPr lang="en-SG" sz="3600" b="1" dirty="0" err="1">
                <a:latin typeface="Times New Roman" panose="02020603050405020304" pitchFamily="18" charset="0"/>
                <a:ea typeface="Cambria" panose="02040503050406030204" pitchFamily="18" charset="0"/>
                <a:cs typeface="Times New Roman" panose="02020603050405020304" pitchFamily="18" charset="0"/>
              </a:rPr>
              <a:t>Nữ</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giáo</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sư</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Toán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tiên</a:t>
            </a:r>
            <a:r>
              <a:rPr lang="vi-VN"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6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có</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nhiều</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đóng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góp</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quan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trọng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lĩnh</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vực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giáo</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dục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nghiên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cứu</a:t>
            </a:r>
            <a:r>
              <a:rPr lang="vi-VN"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a:latin typeface="Times New Roman" panose="02020603050405020304" pitchFamily="18" charset="0"/>
                <a:ea typeface="Cambria" panose="02040503050406030204" pitchFamily="18" charset="0"/>
                <a:cs typeface="Times New Roman" panose="02020603050405020304" pitchFamily="18" charset="0"/>
              </a:rPr>
              <a:t>khoa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Toán</a:t>
            </a:r>
            <a:r>
              <a:rPr lang="en-SG" sz="3600" b="1" dirty="0">
                <a:latin typeface="Times New Roman" panose="02020603050405020304" pitchFamily="18" charset="0"/>
                <a:ea typeface="Cambria" panose="02040503050406030204" pitchFamily="18" charset="0"/>
                <a:cs typeface="Times New Roman" panose="02020603050405020304" pitchFamily="18" charset="0"/>
              </a:rPr>
              <a:t> </a:t>
            </a:r>
            <a:r>
              <a:rPr lang="en-SG" sz="3600" b="1" dirty="0" err="1">
                <a:latin typeface="Times New Roman" panose="02020603050405020304" pitchFamily="18" charset="0"/>
                <a:ea typeface="Cambria" panose="02040503050406030204" pitchFamily="18" charset="0"/>
                <a:cs typeface="Times New Roman" panose="02020603050405020304" pitchFamily="18" charset="0"/>
              </a:rPr>
              <a:t>học</a:t>
            </a:r>
            <a:r>
              <a:rPr lang="en-SG" sz="3600" b="1" dirty="0">
                <a:latin typeface="Times New Roman" panose="02020603050405020304" pitchFamily="18" charset="0"/>
                <a:ea typeface="Cambria" panose="02040503050406030204" pitchFamily="18" charset="0"/>
                <a:cs typeface="Times New Roman" panose="02020603050405020304" pitchFamily="18" charset="0"/>
              </a:rPr>
              <a:t>.</a:t>
            </a:r>
          </a:p>
          <a:p>
            <a:endParaRPr lang="en-SG"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3"/>
          <a:stretch>
            <a:fillRect/>
          </a:stretch>
        </p:blipFill>
        <p:spPr>
          <a:xfrm>
            <a:off x="1060821" y="938653"/>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39392E07-9EE2-1992-9FB5-E79ECBE84E12}"/>
              </a:ext>
            </a:extLst>
          </p:cNvPr>
          <p:cNvSpPr txBox="1"/>
          <p:nvPr/>
        </p:nvSpPr>
        <p:spPr>
          <a:xfrm>
            <a:off x="5407261" y="1212637"/>
            <a:ext cx="6227020" cy="4435830"/>
          </a:xfrm>
          <a:prstGeom prst="rect">
            <a:avLst/>
          </a:prstGeom>
          <a:noFill/>
        </p:spPr>
        <p:txBody>
          <a:bodyPr wrap="square">
            <a:spAutoFit/>
          </a:bodyPr>
          <a:lstStyle/>
          <a:p>
            <a:pPr algn="just">
              <a:lnSpc>
                <a:spcPct val="150000"/>
              </a:lnSpc>
            </a:pPr>
            <a:r>
              <a:rPr lang="en-SG" sz="3200" b="1" dirty="0" err="1">
                <a:latin typeface="Times New Roman" panose="02020603050405020304" pitchFamily="18" charset="0"/>
                <a:ea typeface="Cambria" panose="02040503050406030204" pitchFamily="18" charset="0"/>
                <a:cs typeface="Times New Roman" panose="02020603050405020304" pitchFamily="18" charset="0"/>
              </a:rPr>
              <a:t>Tổng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Giám</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đốc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công</a:t>
            </a:r>
            <a:r>
              <a:rPr lang="en-SG" sz="3200" b="1" dirty="0">
                <a:latin typeface="Times New Roman" panose="02020603050405020304" pitchFamily="18" charset="0"/>
                <a:ea typeface="Cambria" panose="02040503050406030204" pitchFamily="18" charset="0"/>
                <a:cs typeface="Times New Roman" panose="02020603050405020304" pitchFamily="18" charset="0"/>
              </a:rPr>
              <a:t> ty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sữa</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2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Vinamilk</a:t>
            </a:r>
            <a:r>
              <a:rPr lang="en-SG" sz="3200" b="1" dirty="0">
                <a:latin typeface="Times New Roman" panose="02020603050405020304" pitchFamily="18" charset="0"/>
                <a:ea typeface="Cambria" panose="02040503050406030204" pitchFamily="18" charset="0"/>
                <a:cs typeface="Times New Roman" panose="02020603050405020304" pitchFamily="18" charset="0"/>
              </a:rPr>
              <a:t>, Anh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hùng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lao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thời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kì</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mới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một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nữ</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doanh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nhân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quyền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lực</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nhất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châu</a:t>
            </a:r>
            <a:r>
              <a:rPr lang="en-SG" sz="3200" b="1" dirty="0">
                <a:latin typeface="Times New Roman" panose="02020603050405020304" pitchFamily="18" charset="0"/>
                <a:ea typeface="Cambria" panose="02040503050406030204" pitchFamily="18" charset="0"/>
                <a:cs typeface="Times New Roman" panose="02020603050405020304" pitchFamily="18" charset="0"/>
              </a:rPr>
              <a:t> Á,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có</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đóng</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góp</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nổi</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bật</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cho</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nền</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kinh</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tế</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Việt</a:t>
            </a:r>
            <a:r>
              <a:rPr lang="en-SG" sz="3200" b="1" dirty="0">
                <a:latin typeface="Times New Roman" panose="02020603050405020304" pitchFamily="18" charset="0"/>
                <a:ea typeface="Cambria" panose="02040503050406030204" pitchFamily="18" charset="0"/>
                <a:cs typeface="Times New Roman" panose="02020603050405020304" pitchFamily="18" charset="0"/>
              </a:rPr>
              <a:t> Nam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khu</a:t>
            </a:r>
            <a:r>
              <a:rPr lang="en-SG" sz="3200" b="1" dirty="0">
                <a:latin typeface="Times New Roman" panose="02020603050405020304" pitchFamily="18" charset="0"/>
                <a:ea typeface="Cambria" panose="02040503050406030204" pitchFamily="18" charset="0"/>
                <a:cs typeface="Times New Roman" panose="02020603050405020304" pitchFamily="18" charset="0"/>
              </a:rPr>
              <a:t> </a:t>
            </a:r>
            <a:r>
              <a:rPr lang="en-SG" sz="3200" b="1" dirty="0" err="1">
                <a:latin typeface="Times New Roman" panose="02020603050405020304" pitchFamily="18" charset="0"/>
                <a:ea typeface="Cambria" panose="02040503050406030204" pitchFamily="18" charset="0"/>
                <a:cs typeface="Times New Roman" panose="02020603050405020304" pitchFamily="18" charset="0"/>
              </a:rPr>
              <a:t>vực</a:t>
            </a:r>
            <a:r>
              <a:rPr lang="en-SG" sz="32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2966461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50" y="981075"/>
            <a:ext cx="7477126" cy="1167380"/>
          </a:xfrm>
          <a:custGeom>
            <a:avLst/>
            <a:gdLst>
              <a:gd name="connsiteX0" fmla="*/ 0 w 7477126"/>
              <a:gd name="connsiteY0" fmla="*/ 194566 h 1167380"/>
              <a:gd name="connsiteX1" fmla="*/ 676270 w 7477126"/>
              <a:gd name="connsiteY1" fmla="*/ 0 h 1167380"/>
              <a:gd name="connsiteX2" fmla="*/ 991249 w 7477126"/>
              <a:gd name="connsiteY2" fmla="*/ 0 h 1167380"/>
              <a:gd name="connsiteX3" fmla="*/ 1428719 w 7477126"/>
              <a:gd name="connsiteY3" fmla="*/ 0 h 1167380"/>
              <a:gd name="connsiteX4" fmla="*/ 1988681 w 7477126"/>
              <a:gd name="connsiteY4" fmla="*/ 0 h 1167380"/>
              <a:gd name="connsiteX5" fmla="*/ 2426151 w 7477126"/>
              <a:gd name="connsiteY5" fmla="*/ 0 h 1167380"/>
              <a:gd name="connsiteX6" fmla="*/ 2924868 w 7477126"/>
              <a:gd name="connsiteY6" fmla="*/ 0 h 1167380"/>
              <a:gd name="connsiteX7" fmla="*/ 3301092 w 7477126"/>
              <a:gd name="connsiteY7" fmla="*/ 0 h 1167380"/>
              <a:gd name="connsiteX8" fmla="*/ 3799808 w 7477126"/>
              <a:gd name="connsiteY8" fmla="*/ 0 h 1167380"/>
              <a:gd name="connsiteX9" fmla="*/ 4053541 w 7477126"/>
              <a:gd name="connsiteY9" fmla="*/ 0 h 1167380"/>
              <a:gd name="connsiteX10" fmla="*/ 4307274 w 7477126"/>
              <a:gd name="connsiteY10" fmla="*/ 0 h 1167380"/>
              <a:gd name="connsiteX11" fmla="*/ 4805990 w 7477126"/>
              <a:gd name="connsiteY11" fmla="*/ 0 h 1167380"/>
              <a:gd name="connsiteX12" fmla="*/ 5243461 w 7477126"/>
              <a:gd name="connsiteY12" fmla="*/ 0 h 1167380"/>
              <a:gd name="connsiteX13" fmla="*/ 5497193 w 7477126"/>
              <a:gd name="connsiteY13" fmla="*/ 0 h 1167380"/>
              <a:gd name="connsiteX14" fmla="*/ 5995910 w 7477126"/>
              <a:gd name="connsiteY14" fmla="*/ 0 h 1167380"/>
              <a:gd name="connsiteX15" fmla="*/ 6310889 w 7477126"/>
              <a:gd name="connsiteY15" fmla="*/ 0 h 1167380"/>
              <a:gd name="connsiteX16" fmla="*/ 6800855 w 7477126"/>
              <a:gd name="connsiteY16" fmla="*/ 0 h 1167380"/>
              <a:gd name="connsiteX17" fmla="*/ 7477126 w 7477126"/>
              <a:gd name="connsiteY17" fmla="*/ 194566 h 1167380"/>
              <a:gd name="connsiteX18" fmla="*/ 7477126 w 7477126"/>
              <a:gd name="connsiteY18" fmla="*/ 297962 h 1167380"/>
              <a:gd name="connsiteX19" fmla="*/ 7477126 w 7477126"/>
              <a:gd name="connsiteY19" fmla="*/ 416922 h 1167380"/>
              <a:gd name="connsiteX20" fmla="*/ 7477126 w 7477126"/>
              <a:gd name="connsiteY20" fmla="*/ 528100 h 1167380"/>
              <a:gd name="connsiteX21" fmla="*/ 7477126 w 7477126"/>
              <a:gd name="connsiteY21" fmla="*/ 623712 h 1167380"/>
              <a:gd name="connsiteX22" fmla="*/ 7477126 w 7477126"/>
              <a:gd name="connsiteY22" fmla="*/ 734891 h 1167380"/>
              <a:gd name="connsiteX23" fmla="*/ 7477126 w 7477126"/>
              <a:gd name="connsiteY23" fmla="*/ 822722 h 1167380"/>
              <a:gd name="connsiteX24" fmla="*/ 7477126 w 7477126"/>
              <a:gd name="connsiteY24" fmla="*/ 972812 h 1167380"/>
              <a:gd name="connsiteX25" fmla="*/ 6800855 w 7477126"/>
              <a:gd name="connsiteY25" fmla="*/ 1167380 h 1167380"/>
              <a:gd name="connsiteX26" fmla="*/ 6547122 w 7477126"/>
              <a:gd name="connsiteY26" fmla="*/ 1167380 h 1167380"/>
              <a:gd name="connsiteX27" fmla="*/ 6048406 w 7477126"/>
              <a:gd name="connsiteY27" fmla="*/ 1167380 h 1167380"/>
              <a:gd name="connsiteX28" fmla="*/ 5733428 w 7477126"/>
              <a:gd name="connsiteY28" fmla="*/ 1167380 h 1167380"/>
              <a:gd name="connsiteX29" fmla="*/ 5234711 w 7477126"/>
              <a:gd name="connsiteY29" fmla="*/ 1167380 h 1167380"/>
              <a:gd name="connsiteX30" fmla="*/ 4674749 w 7477126"/>
              <a:gd name="connsiteY30" fmla="*/ 1167380 h 1167380"/>
              <a:gd name="connsiteX31" fmla="*/ 4359770 w 7477126"/>
              <a:gd name="connsiteY31" fmla="*/ 1167380 h 1167380"/>
              <a:gd name="connsiteX32" fmla="*/ 3983546 w 7477126"/>
              <a:gd name="connsiteY32" fmla="*/ 1167380 h 1167380"/>
              <a:gd name="connsiteX33" fmla="*/ 3668567 w 7477126"/>
              <a:gd name="connsiteY33" fmla="*/ 1167380 h 1167380"/>
              <a:gd name="connsiteX34" fmla="*/ 3231097 w 7477126"/>
              <a:gd name="connsiteY34" fmla="*/ 1167380 h 1167380"/>
              <a:gd name="connsiteX35" fmla="*/ 2671135 w 7477126"/>
              <a:gd name="connsiteY35" fmla="*/ 1167380 h 1167380"/>
              <a:gd name="connsiteX36" fmla="*/ 2356156 w 7477126"/>
              <a:gd name="connsiteY36" fmla="*/ 1167380 h 1167380"/>
              <a:gd name="connsiteX37" fmla="*/ 1979932 w 7477126"/>
              <a:gd name="connsiteY37" fmla="*/ 1167380 h 1167380"/>
              <a:gd name="connsiteX38" fmla="*/ 1542461 w 7477126"/>
              <a:gd name="connsiteY38" fmla="*/ 1167380 h 1167380"/>
              <a:gd name="connsiteX39" fmla="*/ 676270 w 7477126"/>
              <a:gd name="connsiteY39" fmla="*/ 1167380 h 1167380"/>
              <a:gd name="connsiteX40" fmla="*/ 0 w 7477126"/>
              <a:gd name="connsiteY40" fmla="*/ 972812 h 1167380"/>
              <a:gd name="connsiteX41" fmla="*/ 0 w 7477126"/>
              <a:gd name="connsiteY41" fmla="*/ 869416 h 1167380"/>
              <a:gd name="connsiteX42" fmla="*/ 0 w 7477126"/>
              <a:gd name="connsiteY42" fmla="*/ 773803 h 1167380"/>
              <a:gd name="connsiteX43" fmla="*/ 0 w 7477126"/>
              <a:gd name="connsiteY43" fmla="*/ 685973 h 1167380"/>
              <a:gd name="connsiteX44" fmla="*/ 0 w 7477126"/>
              <a:gd name="connsiteY44" fmla="*/ 574794 h 1167380"/>
              <a:gd name="connsiteX45" fmla="*/ 0 w 7477126"/>
              <a:gd name="connsiteY45" fmla="*/ 486964 h 1167380"/>
              <a:gd name="connsiteX46" fmla="*/ 0 w 7477126"/>
              <a:gd name="connsiteY46" fmla="*/ 375786 h 1167380"/>
              <a:gd name="connsiteX47" fmla="*/ 0 w 7477126"/>
              <a:gd name="connsiteY47" fmla="*/ 194566 h 1167380"/>
              <a:gd name="connsiteX0" fmla="*/ 0 w 7477126"/>
              <a:gd name="connsiteY0" fmla="*/ 194566 h 1167380"/>
              <a:gd name="connsiteX1" fmla="*/ 676270 w 7477126"/>
              <a:gd name="connsiteY1" fmla="*/ 0 h 1167380"/>
              <a:gd name="connsiteX2" fmla="*/ 991249 w 7477126"/>
              <a:gd name="connsiteY2" fmla="*/ 0 h 1167380"/>
              <a:gd name="connsiteX3" fmla="*/ 1306227 w 7477126"/>
              <a:gd name="connsiteY3" fmla="*/ 0 h 1167380"/>
              <a:gd name="connsiteX4" fmla="*/ 1804943 w 7477126"/>
              <a:gd name="connsiteY4" fmla="*/ 0 h 1167380"/>
              <a:gd name="connsiteX5" fmla="*/ 2364905 w 7477126"/>
              <a:gd name="connsiteY5" fmla="*/ 0 h 1167380"/>
              <a:gd name="connsiteX6" fmla="*/ 2802376 w 7477126"/>
              <a:gd name="connsiteY6" fmla="*/ 0 h 1167380"/>
              <a:gd name="connsiteX7" fmla="*/ 3178601 w 7477126"/>
              <a:gd name="connsiteY7" fmla="*/ 0 h 1167380"/>
              <a:gd name="connsiteX8" fmla="*/ 3432333 w 7477126"/>
              <a:gd name="connsiteY8" fmla="*/ 0 h 1167380"/>
              <a:gd name="connsiteX9" fmla="*/ 3869804 w 7477126"/>
              <a:gd name="connsiteY9" fmla="*/ 0 h 1167380"/>
              <a:gd name="connsiteX10" fmla="*/ 4307274 w 7477126"/>
              <a:gd name="connsiteY10" fmla="*/ 0 h 1167380"/>
              <a:gd name="connsiteX11" fmla="*/ 4622253 w 7477126"/>
              <a:gd name="connsiteY11" fmla="*/ 0 h 1167380"/>
              <a:gd name="connsiteX12" fmla="*/ 4875985 w 7477126"/>
              <a:gd name="connsiteY12" fmla="*/ 0 h 1167380"/>
              <a:gd name="connsiteX13" fmla="*/ 5129718 w 7477126"/>
              <a:gd name="connsiteY13" fmla="*/ 0 h 1167380"/>
              <a:gd name="connsiteX14" fmla="*/ 5689680 w 7477126"/>
              <a:gd name="connsiteY14" fmla="*/ 0 h 1167380"/>
              <a:gd name="connsiteX15" fmla="*/ 6065905 w 7477126"/>
              <a:gd name="connsiteY15" fmla="*/ 0 h 1167380"/>
              <a:gd name="connsiteX16" fmla="*/ 6380884 w 7477126"/>
              <a:gd name="connsiteY16" fmla="*/ 0 h 1167380"/>
              <a:gd name="connsiteX17" fmla="*/ 6800855 w 7477126"/>
              <a:gd name="connsiteY17" fmla="*/ 0 h 1167380"/>
              <a:gd name="connsiteX18" fmla="*/ 7477126 w 7477126"/>
              <a:gd name="connsiteY18" fmla="*/ 194566 h 1167380"/>
              <a:gd name="connsiteX19" fmla="*/ 7477126 w 7477126"/>
              <a:gd name="connsiteY19" fmla="*/ 321309 h 1167380"/>
              <a:gd name="connsiteX20" fmla="*/ 7477126 w 7477126"/>
              <a:gd name="connsiteY20" fmla="*/ 448052 h 1167380"/>
              <a:gd name="connsiteX21" fmla="*/ 7477126 w 7477126"/>
              <a:gd name="connsiteY21" fmla="*/ 543665 h 1167380"/>
              <a:gd name="connsiteX22" fmla="*/ 7477126 w 7477126"/>
              <a:gd name="connsiteY22" fmla="*/ 662626 h 1167380"/>
              <a:gd name="connsiteX23" fmla="*/ 7477126 w 7477126"/>
              <a:gd name="connsiteY23" fmla="*/ 750456 h 1167380"/>
              <a:gd name="connsiteX24" fmla="*/ 7477126 w 7477126"/>
              <a:gd name="connsiteY24" fmla="*/ 877199 h 1167380"/>
              <a:gd name="connsiteX25" fmla="*/ 7477126 w 7477126"/>
              <a:gd name="connsiteY25" fmla="*/ 972812 h 1167380"/>
              <a:gd name="connsiteX26" fmla="*/ 6800855 w 7477126"/>
              <a:gd name="connsiteY26" fmla="*/ 1167380 h 1167380"/>
              <a:gd name="connsiteX27" fmla="*/ 6363385 w 7477126"/>
              <a:gd name="connsiteY27" fmla="*/ 1167380 h 1167380"/>
              <a:gd name="connsiteX28" fmla="*/ 5987160 w 7477126"/>
              <a:gd name="connsiteY28" fmla="*/ 1167380 h 1167380"/>
              <a:gd name="connsiteX29" fmla="*/ 5427198 w 7477126"/>
              <a:gd name="connsiteY29" fmla="*/ 1167380 h 1167380"/>
              <a:gd name="connsiteX30" fmla="*/ 5173466 w 7477126"/>
              <a:gd name="connsiteY30" fmla="*/ 1167380 h 1167380"/>
              <a:gd name="connsiteX31" fmla="*/ 4858487 w 7477126"/>
              <a:gd name="connsiteY31" fmla="*/ 1167380 h 1167380"/>
              <a:gd name="connsiteX32" fmla="*/ 4421016 w 7477126"/>
              <a:gd name="connsiteY32" fmla="*/ 1167380 h 1167380"/>
              <a:gd name="connsiteX33" fmla="*/ 4044792 w 7477126"/>
              <a:gd name="connsiteY33" fmla="*/ 1167380 h 1167380"/>
              <a:gd name="connsiteX34" fmla="*/ 3729813 w 7477126"/>
              <a:gd name="connsiteY34" fmla="*/ 1167380 h 1167380"/>
              <a:gd name="connsiteX35" fmla="*/ 3169851 w 7477126"/>
              <a:gd name="connsiteY35" fmla="*/ 1167380 h 1167380"/>
              <a:gd name="connsiteX36" fmla="*/ 2916118 w 7477126"/>
              <a:gd name="connsiteY36" fmla="*/ 1167380 h 1167380"/>
              <a:gd name="connsiteX37" fmla="*/ 2601140 w 7477126"/>
              <a:gd name="connsiteY37" fmla="*/ 1167380 h 1167380"/>
              <a:gd name="connsiteX38" fmla="*/ 2347407 w 7477126"/>
              <a:gd name="connsiteY38" fmla="*/ 1167380 h 1167380"/>
              <a:gd name="connsiteX39" fmla="*/ 1848691 w 7477126"/>
              <a:gd name="connsiteY39" fmla="*/ 1167380 h 1167380"/>
              <a:gd name="connsiteX40" fmla="*/ 1288728 w 7477126"/>
              <a:gd name="connsiteY40" fmla="*/ 1167380 h 1167380"/>
              <a:gd name="connsiteX41" fmla="*/ 676270 w 7477126"/>
              <a:gd name="connsiteY41" fmla="*/ 1167380 h 1167380"/>
              <a:gd name="connsiteX42" fmla="*/ 0 w 7477126"/>
              <a:gd name="connsiteY42" fmla="*/ 972812 h 1167380"/>
              <a:gd name="connsiteX43" fmla="*/ 0 w 7477126"/>
              <a:gd name="connsiteY43" fmla="*/ 877199 h 1167380"/>
              <a:gd name="connsiteX44" fmla="*/ 0 w 7477126"/>
              <a:gd name="connsiteY44" fmla="*/ 766021 h 1167380"/>
              <a:gd name="connsiteX45" fmla="*/ 0 w 7477126"/>
              <a:gd name="connsiteY45" fmla="*/ 647061 h 1167380"/>
              <a:gd name="connsiteX46" fmla="*/ 0 w 7477126"/>
              <a:gd name="connsiteY46" fmla="*/ 551447 h 1167380"/>
              <a:gd name="connsiteX47" fmla="*/ 0 w 7477126"/>
              <a:gd name="connsiteY47" fmla="*/ 440269 h 1167380"/>
              <a:gd name="connsiteX48" fmla="*/ 0 w 7477126"/>
              <a:gd name="connsiteY48" fmla="*/ 352439 h 1167380"/>
              <a:gd name="connsiteX49" fmla="*/ 0 w 7477126"/>
              <a:gd name="connsiteY49" fmla="*/ 194566 h 1167380"/>
              <a:gd name="connsiteX0" fmla="*/ 0 w 7477126"/>
              <a:gd name="connsiteY0" fmla="*/ 194566 h 1167380"/>
              <a:gd name="connsiteX1" fmla="*/ 676270 w 7477126"/>
              <a:gd name="connsiteY1" fmla="*/ 0 h 1167380"/>
              <a:gd name="connsiteX2" fmla="*/ 991249 w 7477126"/>
              <a:gd name="connsiteY2" fmla="*/ 0 h 1167380"/>
              <a:gd name="connsiteX3" fmla="*/ 1428719 w 7477126"/>
              <a:gd name="connsiteY3" fmla="*/ 0 h 1167380"/>
              <a:gd name="connsiteX4" fmla="*/ 1988681 w 7477126"/>
              <a:gd name="connsiteY4" fmla="*/ 0 h 1167380"/>
              <a:gd name="connsiteX5" fmla="*/ 2426151 w 7477126"/>
              <a:gd name="connsiteY5" fmla="*/ 0 h 1167380"/>
              <a:gd name="connsiteX6" fmla="*/ 2924868 w 7477126"/>
              <a:gd name="connsiteY6" fmla="*/ 0 h 1167380"/>
              <a:gd name="connsiteX7" fmla="*/ 3301092 w 7477126"/>
              <a:gd name="connsiteY7" fmla="*/ 0 h 1167380"/>
              <a:gd name="connsiteX8" fmla="*/ 3799808 w 7477126"/>
              <a:gd name="connsiteY8" fmla="*/ 0 h 1167380"/>
              <a:gd name="connsiteX9" fmla="*/ 4053541 w 7477126"/>
              <a:gd name="connsiteY9" fmla="*/ 0 h 1167380"/>
              <a:gd name="connsiteX10" fmla="*/ 4307274 w 7477126"/>
              <a:gd name="connsiteY10" fmla="*/ 0 h 1167380"/>
              <a:gd name="connsiteX11" fmla="*/ 4805990 w 7477126"/>
              <a:gd name="connsiteY11" fmla="*/ 0 h 1167380"/>
              <a:gd name="connsiteX12" fmla="*/ 5243461 w 7477126"/>
              <a:gd name="connsiteY12" fmla="*/ 0 h 1167380"/>
              <a:gd name="connsiteX13" fmla="*/ 5497193 w 7477126"/>
              <a:gd name="connsiteY13" fmla="*/ 0 h 1167380"/>
              <a:gd name="connsiteX14" fmla="*/ 5995910 w 7477126"/>
              <a:gd name="connsiteY14" fmla="*/ 0 h 1167380"/>
              <a:gd name="connsiteX15" fmla="*/ 6310889 w 7477126"/>
              <a:gd name="connsiteY15" fmla="*/ 0 h 1167380"/>
              <a:gd name="connsiteX16" fmla="*/ 6800855 w 7477126"/>
              <a:gd name="connsiteY16" fmla="*/ 0 h 1167380"/>
              <a:gd name="connsiteX17" fmla="*/ 7477126 w 7477126"/>
              <a:gd name="connsiteY17" fmla="*/ 194566 h 1167380"/>
              <a:gd name="connsiteX18" fmla="*/ 7477126 w 7477126"/>
              <a:gd name="connsiteY18" fmla="*/ 297962 h 1167380"/>
              <a:gd name="connsiteX19" fmla="*/ 7477126 w 7477126"/>
              <a:gd name="connsiteY19" fmla="*/ 416922 h 1167380"/>
              <a:gd name="connsiteX20" fmla="*/ 7477126 w 7477126"/>
              <a:gd name="connsiteY20" fmla="*/ 528100 h 1167380"/>
              <a:gd name="connsiteX21" fmla="*/ 7477126 w 7477126"/>
              <a:gd name="connsiteY21" fmla="*/ 623712 h 1167380"/>
              <a:gd name="connsiteX22" fmla="*/ 7477126 w 7477126"/>
              <a:gd name="connsiteY22" fmla="*/ 734891 h 1167380"/>
              <a:gd name="connsiteX23" fmla="*/ 7477126 w 7477126"/>
              <a:gd name="connsiteY23" fmla="*/ 822722 h 1167380"/>
              <a:gd name="connsiteX24" fmla="*/ 7477126 w 7477126"/>
              <a:gd name="connsiteY24" fmla="*/ 972812 h 1167380"/>
              <a:gd name="connsiteX25" fmla="*/ 6800855 w 7477126"/>
              <a:gd name="connsiteY25" fmla="*/ 1167380 h 1167380"/>
              <a:gd name="connsiteX26" fmla="*/ 6547122 w 7477126"/>
              <a:gd name="connsiteY26" fmla="*/ 1167380 h 1167380"/>
              <a:gd name="connsiteX27" fmla="*/ 6048406 w 7477126"/>
              <a:gd name="connsiteY27" fmla="*/ 1167380 h 1167380"/>
              <a:gd name="connsiteX28" fmla="*/ 5733428 w 7477126"/>
              <a:gd name="connsiteY28" fmla="*/ 1167380 h 1167380"/>
              <a:gd name="connsiteX29" fmla="*/ 5234711 w 7477126"/>
              <a:gd name="connsiteY29" fmla="*/ 1167380 h 1167380"/>
              <a:gd name="connsiteX30" fmla="*/ 4674749 w 7477126"/>
              <a:gd name="connsiteY30" fmla="*/ 1167380 h 1167380"/>
              <a:gd name="connsiteX31" fmla="*/ 4359770 w 7477126"/>
              <a:gd name="connsiteY31" fmla="*/ 1167380 h 1167380"/>
              <a:gd name="connsiteX32" fmla="*/ 3983546 w 7477126"/>
              <a:gd name="connsiteY32" fmla="*/ 1167380 h 1167380"/>
              <a:gd name="connsiteX33" fmla="*/ 3668567 w 7477126"/>
              <a:gd name="connsiteY33" fmla="*/ 1167380 h 1167380"/>
              <a:gd name="connsiteX34" fmla="*/ 3231097 w 7477126"/>
              <a:gd name="connsiteY34" fmla="*/ 1167380 h 1167380"/>
              <a:gd name="connsiteX35" fmla="*/ 2671135 w 7477126"/>
              <a:gd name="connsiteY35" fmla="*/ 1167380 h 1167380"/>
              <a:gd name="connsiteX36" fmla="*/ 2356156 w 7477126"/>
              <a:gd name="connsiteY36" fmla="*/ 1167380 h 1167380"/>
              <a:gd name="connsiteX37" fmla="*/ 1979932 w 7477126"/>
              <a:gd name="connsiteY37" fmla="*/ 1167380 h 1167380"/>
              <a:gd name="connsiteX38" fmla="*/ 1542461 w 7477126"/>
              <a:gd name="connsiteY38" fmla="*/ 1167380 h 1167380"/>
              <a:gd name="connsiteX39" fmla="*/ 676270 w 7477126"/>
              <a:gd name="connsiteY39" fmla="*/ 1167380 h 1167380"/>
              <a:gd name="connsiteX40" fmla="*/ 0 w 7477126"/>
              <a:gd name="connsiteY40" fmla="*/ 972812 h 1167380"/>
              <a:gd name="connsiteX41" fmla="*/ 0 w 7477126"/>
              <a:gd name="connsiteY41" fmla="*/ 869416 h 1167380"/>
              <a:gd name="connsiteX42" fmla="*/ 0 w 7477126"/>
              <a:gd name="connsiteY42" fmla="*/ 773803 h 1167380"/>
              <a:gd name="connsiteX43" fmla="*/ 0 w 7477126"/>
              <a:gd name="connsiteY43" fmla="*/ 685973 h 1167380"/>
              <a:gd name="connsiteX44" fmla="*/ 0 w 7477126"/>
              <a:gd name="connsiteY44" fmla="*/ 574794 h 1167380"/>
              <a:gd name="connsiteX45" fmla="*/ 0 w 7477126"/>
              <a:gd name="connsiteY45" fmla="*/ 486964 h 1167380"/>
              <a:gd name="connsiteX46" fmla="*/ 0 w 7477126"/>
              <a:gd name="connsiteY46" fmla="*/ 375786 h 1167380"/>
              <a:gd name="connsiteX47" fmla="*/ 0 w 7477126"/>
              <a:gd name="connsiteY47" fmla="*/ 194566 h 116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1167380" fill="none" extrusionOk="0">
                <a:moveTo>
                  <a:pt x="0" y="194566"/>
                </a:moveTo>
                <a:cubicBezTo>
                  <a:pt x="-86783" y="23807"/>
                  <a:pt x="290355" y="4191"/>
                  <a:pt x="676270" y="0"/>
                </a:cubicBezTo>
                <a:cubicBezTo>
                  <a:pt x="804345" y="-1394"/>
                  <a:pt x="911699" y="1764"/>
                  <a:pt x="991249" y="0"/>
                </a:cubicBezTo>
                <a:cubicBezTo>
                  <a:pt x="1081843" y="-6842"/>
                  <a:pt x="1257022" y="-55769"/>
                  <a:pt x="1428719" y="0"/>
                </a:cubicBezTo>
                <a:cubicBezTo>
                  <a:pt x="1649747" y="-22183"/>
                  <a:pt x="1795709" y="-19828"/>
                  <a:pt x="1988681" y="0"/>
                </a:cubicBezTo>
                <a:cubicBezTo>
                  <a:pt x="2169507" y="-22236"/>
                  <a:pt x="2304627" y="-4680"/>
                  <a:pt x="2426151" y="0"/>
                </a:cubicBezTo>
                <a:cubicBezTo>
                  <a:pt x="2479553" y="-38525"/>
                  <a:pt x="2679717" y="-17623"/>
                  <a:pt x="2924868" y="0"/>
                </a:cubicBezTo>
                <a:cubicBezTo>
                  <a:pt x="3140337" y="968"/>
                  <a:pt x="3201198" y="-8895"/>
                  <a:pt x="3301092" y="0"/>
                </a:cubicBezTo>
                <a:cubicBezTo>
                  <a:pt x="3357718" y="7565"/>
                  <a:pt x="3534468" y="76431"/>
                  <a:pt x="3799808" y="0"/>
                </a:cubicBezTo>
                <a:cubicBezTo>
                  <a:pt x="4022698" y="6422"/>
                  <a:pt x="3940965" y="-9147"/>
                  <a:pt x="4053541" y="0"/>
                </a:cubicBezTo>
                <a:cubicBezTo>
                  <a:pt x="4171677" y="1769"/>
                  <a:pt x="4204164" y="-3849"/>
                  <a:pt x="4307274" y="0"/>
                </a:cubicBezTo>
                <a:cubicBezTo>
                  <a:pt x="4553945" y="-16720"/>
                  <a:pt x="4595779" y="8290"/>
                  <a:pt x="4805990" y="0"/>
                </a:cubicBezTo>
                <a:cubicBezTo>
                  <a:pt x="4988632" y="34009"/>
                  <a:pt x="5118692" y="45634"/>
                  <a:pt x="5243461" y="0"/>
                </a:cubicBezTo>
                <a:cubicBezTo>
                  <a:pt x="5314615" y="-12049"/>
                  <a:pt x="5379175" y="728"/>
                  <a:pt x="5497193" y="0"/>
                </a:cubicBezTo>
                <a:cubicBezTo>
                  <a:pt x="5593225" y="11622"/>
                  <a:pt x="5781230" y="19333"/>
                  <a:pt x="5995910" y="0"/>
                </a:cubicBezTo>
                <a:cubicBezTo>
                  <a:pt x="6146952" y="13566"/>
                  <a:pt x="6224776" y="-687"/>
                  <a:pt x="6310889" y="0"/>
                </a:cubicBezTo>
                <a:cubicBezTo>
                  <a:pt x="6429906" y="20134"/>
                  <a:pt x="6587730" y="66537"/>
                  <a:pt x="6800855" y="0"/>
                </a:cubicBezTo>
                <a:cubicBezTo>
                  <a:pt x="7181199" y="-11112"/>
                  <a:pt x="7447711" y="106801"/>
                  <a:pt x="7477126" y="194566"/>
                </a:cubicBezTo>
                <a:cubicBezTo>
                  <a:pt x="7470427" y="224624"/>
                  <a:pt x="7471079" y="272339"/>
                  <a:pt x="7477126" y="297962"/>
                </a:cubicBezTo>
                <a:cubicBezTo>
                  <a:pt x="7485839" y="339963"/>
                  <a:pt x="7477972" y="364806"/>
                  <a:pt x="7477126" y="416922"/>
                </a:cubicBezTo>
                <a:cubicBezTo>
                  <a:pt x="7472090" y="468267"/>
                  <a:pt x="7470560" y="488538"/>
                  <a:pt x="7477126" y="528100"/>
                </a:cubicBezTo>
                <a:cubicBezTo>
                  <a:pt x="7482066" y="568839"/>
                  <a:pt x="7458271" y="575699"/>
                  <a:pt x="7477126" y="623712"/>
                </a:cubicBezTo>
                <a:cubicBezTo>
                  <a:pt x="7497730" y="672048"/>
                  <a:pt x="7492464" y="709986"/>
                  <a:pt x="7477126" y="734891"/>
                </a:cubicBezTo>
                <a:cubicBezTo>
                  <a:pt x="7470016" y="759016"/>
                  <a:pt x="7475215" y="782294"/>
                  <a:pt x="7477126" y="822722"/>
                </a:cubicBezTo>
                <a:cubicBezTo>
                  <a:pt x="7481355" y="865785"/>
                  <a:pt x="7496838" y="903624"/>
                  <a:pt x="7477126" y="972812"/>
                </a:cubicBezTo>
                <a:cubicBezTo>
                  <a:pt x="7446560" y="1103628"/>
                  <a:pt x="7215704" y="1144617"/>
                  <a:pt x="6800855" y="1167380"/>
                </a:cubicBezTo>
                <a:cubicBezTo>
                  <a:pt x="6709977" y="1176591"/>
                  <a:pt x="6621353" y="1166841"/>
                  <a:pt x="6547122" y="1167380"/>
                </a:cubicBezTo>
                <a:cubicBezTo>
                  <a:pt x="6334113" y="1183393"/>
                  <a:pt x="6182158" y="1161131"/>
                  <a:pt x="6048406" y="1167380"/>
                </a:cubicBezTo>
                <a:cubicBezTo>
                  <a:pt x="5963026" y="1193678"/>
                  <a:pt x="5873665" y="1179159"/>
                  <a:pt x="5733428" y="1167380"/>
                </a:cubicBezTo>
                <a:cubicBezTo>
                  <a:pt x="5637010" y="1153182"/>
                  <a:pt x="5469563" y="1220188"/>
                  <a:pt x="5234711" y="1167380"/>
                </a:cubicBezTo>
                <a:cubicBezTo>
                  <a:pt x="5032457" y="1171004"/>
                  <a:pt x="4936746" y="1139168"/>
                  <a:pt x="4674749" y="1167380"/>
                </a:cubicBezTo>
                <a:cubicBezTo>
                  <a:pt x="4397283" y="1174023"/>
                  <a:pt x="4485044" y="1171697"/>
                  <a:pt x="4359770" y="1167380"/>
                </a:cubicBezTo>
                <a:cubicBezTo>
                  <a:pt x="4253674" y="1158733"/>
                  <a:pt x="4138338" y="1179365"/>
                  <a:pt x="3983546" y="1167380"/>
                </a:cubicBezTo>
                <a:cubicBezTo>
                  <a:pt x="3823594" y="1158505"/>
                  <a:pt x="3751958" y="1142691"/>
                  <a:pt x="3668567" y="1167380"/>
                </a:cubicBezTo>
                <a:cubicBezTo>
                  <a:pt x="3609063" y="1151803"/>
                  <a:pt x="3417094" y="1141549"/>
                  <a:pt x="3231097" y="1167380"/>
                </a:cubicBezTo>
                <a:cubicBezTo>
                  <a:pt x="3006529" y="1174354"/>
                  <a:pt x="2934770" y="1175034"/>
                  <a:pt x="2671135" y="1167380"/>
                </a:cubicBezTo>
                <a:cubicBezTo>
                  <a:pt x="2391726" y="1173671"/>
                  <a:pt x="2520097" y="1124544"/>
                  <a:pt x="2356156" y="1167380"/>
                </a:cubicBezTo>
                <a:cubicBezTo>
                  <a:pt x="2210508" y="1162427"/>
                  <a:pt x="2081466" y="1159899"/>
                  <a:pt x="1979932" y="1167380"/>
                </a:cubicBezTo>
                <a:cubicBezTo>
                  <a:pt x="1852504" y="1159770"/>
                  <a:pt x="1666007" y="1190160"/>
                  <a:pt x="1542461" y="1167380"/>
                </a:cubicBezTo>
                <a:cubicBezTo>
                  <a:pt x="1381946" y="1087583"/>
                  <a:pt x="912771" y="1183753"/>
                  <a:pt x="676270" y="1167380"/>
                </a:cubicBezTo>
                <a:cubicBezTo>
                  <a:pt x="379516" y="1121518"/>
                  <a:pt x="67822" y="1078777"/>
                  <a:pt x="0" y="972812"/>
                </a:cubicBezTo>
                <a:cubicBezTo>
                  <a:pt x="-16187" y="923811"/>
                  <a:pt x="7131" y="896899"/>
                  <a:pt x="0" y="869416"/>
                </a:cubicBezTo>
                <a:cubicBezTo>
                  <a:pt x="-7977" y="838084"/>
                  <a:pt x="3567" y="795047"/>
                  <a:pt x="0" y="773803"/>
                </a:cubicBezTo>
                <a:cubicBezTo>
                  <a:pt x="2172" y="753966"/>
                  <a:pt x="-5537" y="718809"/>
                  <a:pt x="0" y="685973"/>
                </a:cubicBezTo>
                <a:cubicBezTo>
                  <a:pt x="10689" y="660460"/>
                  <a:pt x="-14707" y="608771"/>
                  <a:pt x="0" y="574794"/>
                </a:cubicBezTo>
                <a:cubicBezTo>
                  <a:pt x="11572" y="526550"/>
                  <a:pt x="14332" y="510753"/>
                  <a:pt x="0" y="486964"/>
                </a:cubicBezTo>
                <a:cubicBezTo>
                  <a:pt x="-11827" y="460939"/>
                  <a:pt x="24154" y="424860"/>
                  <a:pt x="0" y="375786"/>
                </a:cubicBezTo>
                <a:cubicBezTo>
                  <a:pt x="-19007" y="331962"/>
                  <a:pt x="13338" y="261953"/>
                  <a:pt x="0" y="194566"/>
                </a:cubicBezTo>
                <a:close/>
              </a:path>
              <a:path w="7477126" h="1167380" stroke="0" extrusionOk="0">
                <a:moveTo>
                  <a:pt x="0" y="194566"/>
                </a:moveTo>
                <a:cubicBezTo>
                  <a:pt x="55663" y="58053"/>
                  <a:pt x="267297" y="6279"/>
                  <a:pt x="676270" y="0"/>
                </a:cubicBezTo>
                <a:cubicBezTo>
                  <a:pt x="766580" y="7455"/>
                  <a:pt x="940837" y="15271"/>
                  <a:pt x="991249" y="0"/>
                </a:cubicBezTo>
                <a:cubicBezTo>
                  <a:pt x="1085242" y="14717"/>
                  <a:pt x="1149261" y="-9316"/>
                  <a:pt x="1306227" y="0"/>
                </a:cubicBezTo>
                <a:cubicBezTo>
                  <a:pt x="1417706" y="25276"/>
                  <a:pt x="1578249" y="-4454"/>
                  <a:pt x="1804943" y="0"/>
                </a:cubicBezTo>
                <a:cubicBezTo>
                  <a:pt x="2026500" y="5293"/>
                  <a:pt x="2208443" y="-5269"/>
                  <a:pt x="2364905" y="0"/>
                </a:cubicBezTo>
                <a:cubicBezTo>
                  <a:pt x="2427543" y="-1107"/>
                  <a:pt x="2629450" y="23656"/>
                  <a:pt x="2802376" y="0"/>
                </a:cubicBezTo>
                <a:cubicBezTo>
                  <a:pt x="2909747" y="-142"/>
                  <a:pt x="3071346" y="21014"/>
                  <a:pt x="3178601" y="0"/>
                </a:cubicBezTo>
                <a:cubicBezTo>
                  <a:pt x="3247988" y="9614"/>
                  <a:pt x="3376794" y="-2363"/>
                  <a:pt x="3432333" y="0"/>
                </a:cubicBezTo>
                <a:cubicBezTo>
                  <a:pt x="3515516" y="-10279"/>
                  <a:pt x="3715758" y="-34149"/>
                  <a:pt x="3869804" y="0"/>
                </a:cubicBezTo>
                <a:cubicBezTo>
                  <a:pt x="4047673" y="10971"/>
                  <a:pt x="4134292" y="21281"/>
                  <a:pt x="4307274" y="0"/>
                </a:cubicBezTo>
                <a:cubicBezTo>
                  <a:pt x="4476796" y="-4971"/>
                  <a:pt x="4472557" y="-1320"/>
                  <a:pt x="4622253" y="0"/>
                </a:cubicBezTo>
                <a:cubicBezTo>
                  <a:pt x="4773126" y="3283"/>
                  <a:pt x="4778204" y="-1888"/>
                  <a:pt x="4875985" y="0"/>
                </a:cubicBezTo>
                <a:cubicBezTo>
                  <a:pt x="4983783" y="1207"/>
                  <a:pt x="5017451" y="2041"/>
                  <a:pt x="5129718" y="0"/>
                </a:cubicBezTo>
                <a:cubicBezTo>
                  <a:pt x="5268909" y="31093"/>
                  <a:pt x="5451657" y="-56576"/>
                  <a:pt x="5689680" y="0"/>
                </a:cubicBezTo>
                <a:cubicBezTo>
                  <a:pt x="5849399" y="-10202"/>
                  <a:pt x="5975564" y="11287"/>
                  <a:pt x="6065905" y="0"/>
                </a:cubicBezTo>
                <a:cubicBezTo>
                  <a:pt x="6168450" y="3317"/>
                  <a:pt x="6242018" y="-12804"/>
                  <a:pt x="6380884" y="0"/>
                </a:cubicBezTo>
                <a:cubicBezTo>
                  <a:pt x="6477684" y="-547"/>
                  <a:pt x="6612887" y="6259"/>
                  <a:pt x="6800855" y="0"/>
                </a:cubicBezTo>
                <a:cubicBezTo>
                  <a:pt x="7202159" y="-6049"/>
                  <a:pt x="7460949" y="82677"/>
                  <a:pt x="7477126" y="194566"/>
                </a:cubicBezTo>
                <a:cubicBezTo>
                  <a:pt x="7488458" y="249578"/>
                  <a:pt x="7495948" y="275223"/>
                  <a:pt x="7477126" y="321309"/>
                </a:cubicBezTo>
                <a:cubicBezTo>
                  <a:pt x="7452149" y="371107"/>
                  <a:pt x="7476127" y="422157"/>
                  <a:pt x="7477126" y="448052"/>
                </a:cubicBezTo>
                <a:cubicBezTo>
                  <a:pt x="7483080" y="479299"/>
                  <a:pt x="7474573" y="519884"/>
                  <a:pt x="7477126" y="543665"/>
                </a:cubicBezTo>
                <a:cubicBezTo>
                  <a:pt x="7483553" y="568538"/>
                  <a:pt x="7488625" y="620810"/>
                  <a:pt x="7477126" y="662626"/>
                </a:cubicBezTo>
                <a:cubicBezTo>
                  <a:pt x="7471050" y="707263"/>
                  <a:pt x="7466484" y="722869"/>
                  <a:pt x="7477126" y="750456"/>
                </a:cubicBezTo>
                <a:cubicBezTo>
                  <a:pt x="7481478" y="780791"/>
                  <a:pt x="7491777" y="827542"/>
                  <a:pt x="7477126" y="877199"/>
                </a:cubicBezTo>
                <a:cubicBezTo>
                  <a:pt x="7462998" y="931611"/>
                  <a:pt x="7484583" y="937158"/>
                  <a:pt x="7477126" y="972812"/>
                </a:cubicBezTo>
                <a:cubicBezTo>
                  <a:pt x="7465427" y="1089565"/>
                  <a:pt x="7255960" y="1166054"/>
                  <a:pt x="6800855" y="1167380"/>
                </a:cubicBezTo>
                <a:cubicBezTo>
                  <a:pt x="6620685" y="1196226"/>
                  <a:pt x="6511972" y="1149900"/>
                  <a:pt x="6363385" y="1167380"/>
                </a:cubicBezTo>
                <a:cubicBezTo>
                  <a:pt x="6204536" y="1168935"/>
                  <a:pt x="6064820" y="1171781"/>
                  <a:pt x="5987160" y="1167380"/>
                </a:cubicBezTo>
                <a:cubicBezTo>
                  <a:pt x="5880767" y="1189551"/>
                  <a:pt x="5561431" y="1177611"/>
                  <a:pt x="5427198" y="1167380"/>
                </a:cubicBezTo>
                <a:cubicBezTo>
                  <a:pt x="5279822" y="1162880"/>
                  <a:pt x="5231251" y="1181323"/>
                  <a:pt x="5173466" y="1167380"/>
                </a:cubicBezTo>
                <a:cubicBezTo>
                  <a:pt x="5125629" y="1192094"/>
                  <a:pt x="5023295" y="1169562"/>
                  <a:pt x="4858487" y="1167380"/>
                </a:cubicBezTo>
                <a:cubicBezTo>
                  <a:pt x="4678941" y="1186796"/>
                  <a:pt x="4586970" y="1185853"/>
                  <a:pt x="4421016" y="1167380"/>
                </a:cubicBezTo>
                <a:cubicBezTo>
                  <a:pt x="4339107" y="1185449"/>
                  <a:pt x="4160791" y="1182689"/>
                  <a:pt x="4044792" y="1167380"/>
                </a:cubicBezTo>
                <a:cubicBezTo>
                  <a:pt x="3956753" y="1165689"/>
                  <a:pt x="3795674" y="1152691"/>
                  <a:pt x="3729813" y="1167380"/>
                </a:cubicBezTo>
                <a:cubicBezTo>
                  <a:pt x="3481753" y="1167224"/>
                  <a:pt x="3357754" y="1186713"/>
                  <a:pt x="3169851" y="1167380"/>
                </a:cubicBezTo>
                <a:cubicBezTo>
                  <a:pt x="3050456" y="1164294"/>
                  <a:pt x="3012702" y="1175692"/>
                  <a:pt x="2916118" y="1167380"/>
                </a:cubicBezTo>
                <a:cubicBezTo>
                  <a:pt x="2812045" y="1162009"/>
                  <a:pt x="2748009" y="1190153"/>
                  <a:pt x="2601140" y="1167380"/>
                </a:cubicBezTo>
                <a:cubicBezTo>
                  <a:pt x="2462225" y="1170545"/>
                  <a:pt x="2422114" y="1157050"/>
                  <a:pt x="2347407" y="1167380"/>
                </a:cubicBezTo>
                <a:cubicBezTo>
                  <a:pt x="2306288" y="1142502"/>
                  <a:pt x="2018619" y="1165687"/>
                  <a:pt x="1848691" y="1167380"/>
                </a:cubicBezTo>
                <a:cubicBezTo>
                  <a:pt x="1606969" y="1182831"/>
                  <a:pt x="1522749" y="1179687"/>
                  <a:pt x="1288728" y="1167380"/>
                </a:cubicBezTo>
                <a:cubicBezTo>
                  <a:pt x="1040532" y="1129454"/>
                  <a:pt x="913971" y="1162390"/>
                  <a:pt x="676270" y="1167380"/>
                </a:cubicBezTo>
                <a:cubicBezTo>
                  <a:pt x="256057" y="1176780"/>
                  <a:pt x="67594" y="1064101"/>
                  <a:pt x="0" y="972812"/>
                </a:cubicBezTo>
                <a:cubicBezTo>
                  <a:pt x="5088" y="949126"/>
                  <a:pt x="-4396" y="901222"/>
                  <a:pt x="0" y="877199"/>
                </a:cubicBezTo>
                <a:cubicBezTo>
                  <a:pt x="-4706" y="847853"/>
                  <a:pt x="-15453" y="813811"/>
                  <a:pt x="0" y="766021"/>
                </a:cubicBezTo>
                <a:cubicBezTo>
                  <a:pt x="14242" y="720505"/>
                  <a:pt x="-19220" y="686570"/>
                  <a:pt x="0" y="647061"/>
                </a:cubicBezTo>
                <a:cubicBezTo>
                  <a:pt x="17219" y="602567"/>
                  <a:pt x="6670" y="565567"/>
                  <a:pt x="0" y="551447"/>
                </a:cubicBezTo>
                <a:cubicBezTo>
                  <a:pt x="-11538" y="530613"/>
                  <a:pt x="-6302" y="478498"/>
                  <a:pt x="0" y="440269"/>
                </a:cubicBezTo>
                <a:cubicBezTo>
                  <a:pt x="8396" y="390324"/>
                  <a:pt x="7591" y="378483"/>
                  <a:pt x="0" y="352439"/>
                </a:cubicBezTo>
                <a:cubicBezTo>
                  <a:pt x="-11259" y="343024"/>
                  <a:pt x="6183" y="245520"/>
                  <a:pt x="0" y="194566"/>
                </a:cubicBezTo>
                <a:close/>
              </a:path>
              <a:path w="7477126" h="1167380" fill="none" stroke="0" extrusionOk="0">
                <a:moveTo>
                  <a:pt x="0" y="194566"/>
                </a:moveTo>
                <a:cubicBezTo>
                  <a:pt x="-11685" y="96760"/>
                  <a:pt x="303867" y="-99674"/>
                  <a:pt x="676270" y="0"/>
                </a:cubicBezTo>
                <a:cubicBezTo>
                  <a:pt x="800447" y="-2476"/>
                  <a:pt x="913556" y="6018"/>
                  <a:pt x="991249" y="0"/>
                </a:cubicBezTo>
                <a:cubicBezTo>
                  <a:pt x="1053224" y="20990"/>
                  <a:pt x="1241451" y="-13926"/>
                  <a:pt x="1428719" y="0"/>
                </a:cubicBezTo>
                <a:cubicBezTo>
                  <a:pt x="1625148" y="52461"/>
                  <a:pt x="1790766" y="16595"/>
                  <a:pt x="1988681" y="0"/>
                </a:cubicBezTo>
                <a:cubicBezTo>
                  <a:pt x="2164729" y="20399"/>
                  <a:pt x="2312670" y="9329"/>
                  <a:pt x="2426151" y="0"/>
                </a:cubicBezTo>
                <a:cubicBezTo>
                  <a:pt x="2539705" y="38853"/>
                  <a:pt x="2688071" y="-12538"/>
                  <a:pt x="2924868" y="0"/>
                </a:cubicBezTo>
                <a:cubicBezTo>
                  <a:pt x="3159972" y="10851"/>
                  <a:pt x="3206575" y="-12992"/>
                  <a:pt x="3301092" y="0"/>
                </a:cubicBezTo>
                <a:cubicBezTo>
                  <a:pt x="3409896" y="4766"/>
                  <a:pt x="3611913" y="-3396"/>
                  <a:pt x="3799808" y="0"/>
                </a:cubicBezTo>
                <a:cubicBezTo>
                  <a:pt x="4009873" y="-4034"/>
                  <a:pt x="3932347" y="599"/>
                  <a:pt x="4053541" y="0"/>
                </a:cubicBezTo>
                <a:cubicBezTo>
                  <a:pt x="4128611" y="-5485"/>
                  <a:pt x="4185042" y="5115"/>
                  <a:pt x="4307274" y="0"/>
                </a:cubicBezTo>
                <a:cubicBezTo>
                  <a:pt x="4488432" y="21197"/>
                  <a:pt x="4578494" y="-38837"/>
                  <a:pt x="4805990" y="0"/>
                </a:cubicBezTo>
                <a:cubicBezTo>
                  <a:pt x="4901620" y="14689"/>
                  <a:pt x="5031855" y="-10538"/>
                  <a:pt x="5243461" y="0"/>
                </a:cubicBezTo>
                <a:cubicBezTo>
                  <a:pt x="5360302" y="-13720"/>
                  <a:pt x="5443685" y="-10094"/>
                  <a:pt x="5497193" y="0"/>
                </a:cubicBezTo>
                <a:cubicBezTo>
                  <a:pt x="5580952" y="18146"/>
                  <a:pt x="5829892" y="-7228"/>
                  <a:pt x="5995910" y="0"/>
                </a:cubicBezTo>
                <a:cubicBezTo>
                  <a:pt x="6165584" y="15261"/>
                  <a:pt x="6215508" y="-1174"/>
                  <a:pt x="6310889" y="0"/>
                </a:cubicBezTo>
                <a:cubicBezTo>
                  <a:pt x="6356430" y="-5138"/>
                  <a:pt x="6629540" y="-30429"/>
                  <a:pt x="6800855" y="0"/>
                </a:cubicBezTo>
                <a:cubicBezTo>
                  <a:pt x="7206144" y="7176"/>
                  <a:pt x="7434929" y="91401"/>
                  <a:pt x="7477126" y="194566"/>
                </a:cubicBezTo>
                <a:cubicBezTo>
                  <a:pt x="7474550" y="223760"/>
                  <a:pt x="7463076" y="260857"/>
                  <a:pt x="7477126" y="297962"/>
                </a:cubicBezTo>
                <a:cubicBezTo>
                  <a:pt x="7488910" y="335146"/>
                  <a:pt x="7484653" y="365323"/>
                  <a:pt x="7477126" y="416922"/>
                </a:cubicBezTo>
                <a:cubicBezTo>
                  <a:pt x="7471952" y="468964"/>
                  <a:pt x="7470035" y="485308"/>
                  <a:pt x="7477126" y="528100"/>
                </a:cubicBezTo>
                <a:cubicBezTo>
                  <a:pt x="7485514" y="569671"/>
                  <a:pt x="7463409" y="574661"/>
                  <a:pt x="7477126" y="623712"/>
                </a:cubicBezTo>
                <a:cubicBezTo>
                  <a:pt x="7485937" y="671535"/>
                  <a:pt x="7488045" y="706002"/>
                  <a:pt x="7477126" y="734891"/>
                </a:cubicBezTo>
                <a:cubicBezTo>
                  <a:pt x="7469381" y="763783"/>
                  <a:pt x="7473568" y="782850"/>
                  <a:pt x="7477126" y="822722"/>
                </a:cubicBezTo>
                <a:cubicBezTo>
                  <a:pt x="7473170" y="860281"/>
                  <a:pt x="7489767" y="897117"/>
                  <a:pt x="7477126" y="972812"/>
                </a:cubicBezTo>
                <a:cubicBezTo>
                  <a:pt x="7406839" y="1108154"/>
                  <a:pt x="7160735" y="1207466"/>
                  <a:pt x="6800855" y="1167380"/>
                </a:cubicBezTo>
                <a:cubicBezTo>
                  <a:pt x="6696801" y="1167696"/>
                  <a:pt x="6615186" y="1157218"/>
                  <a:pt x="6547122" y="1167380"/>
                </a:cubicBezTo>
                <a:cubicBezTo>
                  <a:pt x="6440736" y="1189409"/>
                  <a:pt x="6233437" y="1186396"/>
                  <a:pt x="6048406" y="1167380"/>
                </a:cubicBezTo>
                <a:cubicBezTo>
                  <a:pt x="5958309" y="1165301"/>
                  <a:pt x="5814318" y="1184754"/>
                  <a:pt x="5733428" y="1167380"/>
                </a:cubicBezTo>
                <a:cubicBezTo>
                  <a:pt x="5666472" y="1216341"/>
                  <a:pt x="5451082" y="1150510"/>
                  <a:pt x="5234711" y="1167380"/>
                </a:cubicBezTo>
                <a:cubicBezTo>
                  <a:pt x="5012006" y="1150139"/>
                  <a:pt x="4938343" y="1173128"/>
                  <a:pt x="4674749" y="1167380"/>
                </a:cubicBezTo>
                <a:cubicBezTo>
                  <a:pt x="4377487" y="1174525"/>
                  <a:pt x="4471293" y="1156363"/>
                  <a:pt x="4359770" y="1167380"/>
                </a:cubicBezTo>
                <a:cubicBezTo>
                  <a:pt x="4249948" y="1150152"/>
                  <a:pt x="4104350" y="1170932"/>
                  <a:pt x="3983546" y="1167380"/>
                </a:cubicBezTo>
                <a:cubicBezTo>
                  <a:pt x="3876728" y="1177933"/>
                  <a:pt x="3752967" y="1193952"/>
                  <a:pt x="3668567" y="1167380"/>
                </a:cubicBezTo>
                <a:cubicBezTo>
                  <a:pt x="3549949" y="1180824"/>
                  <a:pt x="3440120" y="1177955"/>
                  <a:pt x="3231097" y="1167380"/>
                </a:cubicBezTo>
                <a:cubicBezTo>
                  <a:pt x="3014708" y="1162094"/>
                  <a:pt x="2934433" y="1161507"/>
                  <a:pt x="2671135" y="1167380"/>
                </a:cubicBezTo>
                <a:cubicBezTo>
                  <a:pt x="2400665" y="1160019"/>
                  <a:pt x="2494709" y="1171749"/>
                  <a:pt x="2356156" y="1167380"/>
                </a:cubicBezTo>
                <a:cubicBezTo>
                  <a:pt x="2227067" y="1162155"/>
                  <a:pt x="2092338" y="1148774"/>
                  <a:pt x="1979932" y="1167380"/>
                </a:cubicBezTo>
                <a:cubicBezTo>
                  <a:pt x="1874172" y="1180834"/>
                  <a:pt x="1658657" y="1134134"/>
                  <a:pt x="1542461" y="1167380"/>
                </a:cubicBezTo>
                <a:cubicBezTo>
                  <a:pt x="1376058" y="1224995"/>
                  <a:pt x="957229" y="1193093"/>
                  <a:pt x="676270" y="1167380"/>
                </a:cubicBezTo>
                <a:cubicBezTo>
                  <a:pt x="363853" y="1158156"/>
                  <a:pt x="71151" y="1071911"/>
                  <a:pt x="0" y="972812"/>
                </a:cubicBezTo>
                <a:cubicBezTo>
                  <a:pt x="-11448" y="918966"/>
                  <a:pt x="3483" y="894423"/>
                  <a:pt x="0" y="869416"/>
                </a:cubicBezTo>
                <a:cubicBezTo>
                  <a:pt x="-6376" y="852894"/>
                  <a:pt x="1607" y="800223"/>
                  <a:pt x="0" y="773803"/>
                </a:cubicBezTo>
                <a:cubicBezTo>
                  <a:pt x="-1899" y="754916"/>
                  <a:pt x="1191" y="707494"/>
                  <a:pt x="0" y="685973"/>
                </a:cubicBezTo>
                <a:cubicBezTo>
                  <a:pt x="-2662" y="651303"/>
                  <a:pt x="-13490" y="620550"/>
                  <a:pt x="0" y="574794"/>
                </a:cubicBezTo>
                <a:cubicBezTo>
                  <a:pt x="15225" y="534003"/>
                  <a:pt x="9104" y="516283"/>
                  <a:pt x="0" y="486964"/>
                </a:cubicBezTo>
                <a:cubicBezTo>
                  <a:pt x="-10325" y="478995"/>
                  <a:pt x="14205" y="417793"/>
                  <a:pt x="0" y="375786"/>
                </a:cubicBezTo>
                <a:cubicBezTo>
                  <a:pt x="-19505" y="320623"/>
                  <a:pt x="20503" y="265779"/>
                  <a:pt x="0" y="194566"/>
                </a:cubicBezTo>
                <a:close/>
              </a:path>
              <a:path w="7477126" h="1167380" fill="none" stroke="0" extrusionOk="0">
                <a:moveTo>
                  <a:pt x="0" y="194566"/>
                </a:moveTo>
                <a:cubicBezTo>
                  <a:pt x="-1498" y="59426"/>
                  <a:pt x="287813" y="-25739"/>
                  <a:pt x="676270" y="0"/>
                </a:cubicBezTo>
                <a:cubicBezTo>
                  <a:pt x="804845" y="14896"/>
                  <a:pt x="908824" y="5075"/>
                  <a:pt x="991249" y="0"/>
                </a:cubicBezTo>
                <a:cubicBezTo>
                  <a:pt x="1036021" y="-40811"/>
                  <a:pt x="1269069" y="-60125"/>
                  <a:pt x="1428719" y="0"/>
                </a:cubicBezTo>
                <a:cubicBezTo>
                  <a:pt x="1655692" y="10413"/>
                  <a:pt x="1813635" y="13085"/>
                  <a:pt x="1988681" y="0"/>
                </a:cubicBezTo>
                <a:cubicBezTo>
                  <a:pt x="2169008" y="-18122"/>
                  <a:pt x="2304769" y="19267"/>
                  <a:pt x="2426151" y="0"/>
                </a:cubicBezTo>
                <a:cubicBezTo>
                  <a:pt x="2486258" y="14150"/>
                  <a:pt x="2667067" y="5667"/>
                  <a:pt x="2924868" y="0"/>
                </a:cubicBezTo>
                <a:cubicBezTo>
                  <a:pt x="3149106" y="-6673"/>
                  <a:pt x="3199877" y="-12072"/>
                  <a:pt x="3301092" y="0"/>
                </a:cubicBezTo>
                <a:cubicBezTo>
                  <a:pt x="3384604" y="44329"/>
                  <a:pt x="3569439" y="33755"/>
                  <a:pt x="3799808" y="0"/>
                </a:cubicBezTo>
                <a:cubicBezTo>
                  <a:pt x="4010017" y="-10648"/>
                  <a:pt x="3929910" y="-8013"/>
                  <a:pt x="4053541" y="0"/>
                </a:cubicBezTo>
                <a:cubicBezTo>
                  <a:pt x="4169452" y="-2385"/>
                  <a:pt x="4199142" y="1746"/>
                  <a:pt x="4307274" y="0"/>
                </a:cubicBezTo>
                <a:cubicBezTo>
                  <a:pt x="4540096" y="-24629"/>
                  <a:pt x="4586383" y="14904"/>
                  <a:pt x="4805990" y="0"/>
                </a:cubicBezTo>
                <a:cubicBezTo>
                  <a:pt x="4997863" y="23099"/>
                  <a:pt x="5126005" y="-7671"/>
                  <a:pt x="5243461" y="0"/>
                </a:cubicBezTo>
                <a:cubicBezTo>
                  <a:pt x="5313692" y="-5358"/>
                  <a:pt x="5384232" y="-9693"/>
                  <a:pt x="5497193" y="0"/>
                </a:cubicBezTo>
                <a:cubicBezTo>
                  <a:pt x="5587037" y="-19292"/>
                  <a:pt x="5819494" y="25713"/>
                  <a:pt x="5995910" y="0"/>
                </a:cubicBezTo>
                <a:cubicBezTo>
                  <a:pt x="6140749" y="3828"/>
                  <a:pt x="6225216" y="14546"/>
                  <a:pt x="6310889" y="0"/>
                </a:cubicBezTo>
                <a:cubicBezTo>
                  <a:pt x="6413872" y="3082"/>
                  <a:pt x="6653145" y="48844"/>
                  <a:pt x="6800855" y="0"/>
                </a:cubicBezTo>
                <a:cubicBezTo>
                  <a:pt x="7194054" y="-12720"/>
                  <a:pt x="7432179" y="92050"/>
                  <a:pt x="7477126" y="194566"/>
                </a:cubicBezTo>
                <a:cubicBezTo>
                  <a:pt x="7461587" y="221416"/>
                  <a:pt x="7463822" y="262729"/>
                  <a:pt x="7477126" y="297962"/>
                </a:cubicBezTo>
                <a:cubicBezTo>
                  <a:pt x="7487020" y="341805"/>
                  <a:pt x="7481223" y="362856"/>
                  <a:pt x="7477126" y="416922"/>
                </a:cubicBezTo>
                <a:cubicBezTo>
                  <a:pt x="7473828" y="471837"/>
                  <a:pt x="7471666" y="486062"/>
                  <a:pt x="7477126" y="528100"/>
                </a:cubicBezTo>
                <a:cubicBezTo>
                  <a:pt x="7482152" y="569020"/>
                  <a:pt x="7464188" y="580399"/>
                  <a:pt x="7477126" y="623712"/>
                </a:cubicBezTo>
                <a:cubicBezTo>
                  <a:pt x="7492414" y="666888"/>
                  <a:pt x="7483273" y="709087"/>
                  <a:pt x="7477126" y="734891"/>
                </a:cubicBezTo>
                <a:cubicBezTo>
                  <a:pt x="7473713" y="762966"/>
                  <a:pt x="7474151" y="779112"/>
                  <a:pt x="7477126" y="822722"/>
                </a:cubicBezTo>
                <a:cubicBezTo>
                  <a:pt x="7472731" y="868038"/>
                  <a:pt x="7498941" y="899588"/>
                  <a:pt x="7477126" y="972812"/>
                </a:cubicBezTo>
                <a:cubicBezTo>
                  <a:pt x="7417699" y="1089322"/>
                  <a:pt x="7178080" y="1104931"/>
                  <a:pt x="6800855" y="1167380"/>
                </a:cubicBezTo>
                <a:cubicBezTo>
                  <a:pt x="6674951" y="1155578"/>
                  <a:pt x="6656051" y="1165805"/>
                  <a:pt x="6547122" y="1167380"/>
                </a:cubicBezTo>
                <a:cubicBezTo>
                  <a:pt x="6333184" y="1208278"/>
                  <a:pt x="6196367" y="1183062"/>
                  <a:pt x="6048406" y="1167380"/>
                </a:cubicBezTo>
                <a:cubicBezTo>
                  <a:pt x="5972460" y="1184729"/>
                  <a:pt x="5887893" y="1181757"/>
                  <a:pt x="5733428" y="1167380"/>
                </a:cubicBezTo>
                <a:cubicBezTo>
                  <a:pt x="5668030" y="1135401"/>
                  <a:pt x="5476199" y="1158221"/>
                  <a:pt x="5234711" y="1167380"/>
                </a:cubicBezTo>
                <a:cubicBezTo>
                  <a:pt x="5031288" y="1176268"/>
                  <a:pt x="4933570" y="1133572"/>
                  <a:pt x="4674749" y="1167380"/>
                </a:cubicBezTo>
                <a:cubicBezTo>
                  <a:pt x="4395841" y="1162681"/>
                  <a:pt x="4484589" y="1182456"/>
                  <a:pt x="4359770" y="1167380"/>
                </a:cubicBezTo>
                <a:cubicBezTo>
                  <a:pt x="4226101" y="1160965"/>
                  <a:pt x="4128181" y="1167039"/>
                  <a:pt x="3983546" y="1167380"/>
                </a:cubicBezTo>
                <a:cubicBezTo>
                  <a:pt x="3811277" y="1173748"/>
                  <a:pt x="3757780" y="1156426"/>
                  <a:pt x="3668567" y="1167380"/>
                </a:cubicBezTo>
                <a:cubicBezTo>
                  <a:pt x="3574133" y="1109717"/>
                  <a:pt x="3437930" y="1148087"/>
                  <a:pt x="3231097" y="1167380"/>
                </a:cubicBezTo>
                <a:cubicBezTo>
                  <a:pt x="3003036" y="1178816"/>
                  <a:pt x="2951368" y="1169081"/>
                  <a:pt x="2671135" y="1167380"/>
                </a:cubicBezTo>
                <a:cubicBezTo>
                  <a:pt x="2406453" y="1161635"/>
                  <a:pt x="2517013" y="1125874"/>
                  <a:pt x="2356156" y="1167380"/>
                </a:cubicBezTo>
                <a:cubicBezTo>
                  <a:pt x="2196354" y="1171192"/>
                  <a:pt x="2114103" y="1158159"/>
                  <a:pt x="1979932" y="1167380"/>
                </a:cubicBezTo>
                <a:cubicBezTo>
                  <a:pt x="1844260" y="1170457"/>
                  <a:pt x="1699089" y="1149996"/>
                  <a:pt x="1542461" y="1167380"/>
                </a:cubicBezTo>
                <a:cubicBezTo>
                  <a:pt x="1376253" y="1153471"/>
                  <a:pt x="913477" y="1100368"/>
                  <a:pt x="676270" y="1167380"/>
                </a:cubicBezTo>
                <a:cubicBezTo>
                  <a:pt x="370040" y="1165875"/>
                  <a:pt x="80359" y="1075672"/>
                  <a:pt x="0" y="972812"/>
                </a:cubicBezTo>
                <a:cubicBezTo>
                  <a:pt x="-12720" y="918511"/>
                  <a:pt x="11171" y="896979"/>
                  <a:pt x="0" y="869416"/>
                </a:cubicBezTo>
                <a:cubicBezTo>
                  <a:pt x="-4928" y="835472"/>
                  <a:pt x="-764" y="795824"/>
                  <a:pt x="0" y="773803"/>
                </a:cubicBezTo>
                <a:cubicBezTo>
                  <a:pt x="1800" y="748069"/>
                  <a:pt x="-2786" y="709983"/>
                  <a:pt x="0" y="685973"/>
                </a:cubicBezTo>
                <a:cubicBezTo>
                  <a:pt x="5539" y="661969"/>
                  <a:pt x="-15850" y="612806"/>
                  <a:pt x="0" y="574794"/>
                </a:cubicBezTo>
                <a:cubicBezTo>
                  <a:pt x="16015" y="527422"/>
                  <a:pt x="14745" y="508118"/>
                  <a:pt x="0" y="486964"/>
                </a:cubicBezTo>
                <a:cubicBezTo>
                  <a:pt x="-991" y="452336"/>
                  <a:pt x="17382" y="431779"/>
                  <a:pt x="0" y="375786"/>
                </a:cubicBezTo>
                <a:cubicBezTo>
                  <a:pt x="-19333" y="351080"/>
                  <a:pt x="13124" y="272874"/>
                  <a:pt x="0" y="19456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5" name="Picture 14">
            <a:hlinkClick r:id="rId8"/>
            <a:extLst>
              <a:ext uri="{FF2B5EF4-FFF2-40B4-BE49-F238E27FC236}">
                <a16:creationId xmlns:a16="http://schemas.microsoft.com/office/drawing/2014/main" id="{00A03C70-893A-4C38-8CEA-3AF36CE858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1336540"/>
          </a:xfrm>
          <a:custGeom>
            <a:avLst/>
            <a:gdLst>
              <a:gd name="connsiteX0" fmla="*/ 0 w 8648701"/>
              <a:gd name="connsiteY0" fmla="*/ 222760 h 1336540"/>
              <a:gd name="connsiteX1" fmla="*/ 782233 w 8648701"/>
              <a:gd name="connsiteY1" fmla="*/ 0 h 1336540"/>
              <a:gd name="connsiteX2" fmla="*/ 1146565 w 8648701"/>
              <a:gd name="connsiteY2" fmla="*/ 0 h 1336540"/>
              <a:gd name="connsiteX3" fmla="*/ 1652582 w 8648701"/>
              <a:gd name="connsiteY3" fmla="*/ 0 h 1336540"/>
              <a:gd name="connsiteX4" fmla="*/ 2300283 w 8648701"/>
              <a:gd name="connsiteY4" fmla="*/ 0 h 1336540"/>
              <a:gd name="connsiteX5" fmla="*/ 2806300 w 8648701"/>
              <a:gd name="connsiteY5" fmla="*/ 0 h 1336540"/>
              <a:gd name="connsiteX6" fmla="*/ 3383159 w 8648701"/>
              <a:gd name="connsiteY6" fmla="*/ 0 h 1336540"/>
              <a:gd name="connsiteX7" fmla="*/ 3818333 w 8648701"/>
              <a:gd name="connsiteY7" fmla="*/ 0 h 1336540"/>
              <a:gd name="connsiteX8" fmla="*/ 4395192 w 8648701"/>
              <a:gd name="connsiteY8" fmla="*/ 0 h 1336540"/>
              <a:gd name="connsiteX9" fmla="*/ 4688682 w 8648701"/>
              <a:gd name="connsiteY9" fmla="*/ 0 h 1336540"/>
              <a:gd name="connsiteX10" fmla="*/ 4982172 w 8648701"/>
              <a:gd name="connsiteY10" fmla="*/ 0 h 1336540"/>
              <a:gd name="connsiteX11" fmla="*/ 5559031 w 8648701"/>
              <a:gd name="connsiteY11" fmla="*/ 0 h 1336540"/>
              <a:gd name="connsiteX12" fmla="*/ 6065048 w 8648701"/>
              <a:gd name="connsiteY12" fmla="*/ 0 h 1336540"/>
              <a:gd name="connsiteX13" fmla="*/ 6358537 w 8648701"/>
              <a:gd name="connsiteY13" fmla="*/ 0 h 1336540"/>
              <a:gd name="connsiteX14" fmla="*/ 6935396 w 8648701"/>
              <a:gd name="connsiteY14" fmla="*/ 0 h 1336540"/>
              <a:gd name="connsiteX15" fmla="*/ 7299728 w 8648701"/>
              <a:gd name="connsiteY15" fmla="*/ 0 h 1336540"/>
              <a:gd name="connsiteX16" fmla="*/ 7866467 w 8648701"/>
              <a:gd name="connsiteY16" fmla="*/ 0 h 1336540"/>
              <a:gd name="connsiteX17" fmla="*/ 8648701 w 8648701"/>
              <a:gd name="connsiteY17" fmla="*/ 222760 h 1336540"/>
              <a:gd name="connsiteX18" fmla="*/ 8648701 w 8648701"/>
              <a:gd name="connsiteY18" fmla="*/ 341138 h 1336540"/>
              <a:gd name="connsiteX19" fmla="*/ 8648701 w 8648701"/>
              <a:gd name="connsiteY19" fmla="*/ 477336 h 1336540"/>
              <a:gd name="connsiteX20" fmla="*/ 8648701 w 8648701"/>
              <a:gd name="connsiteY20" fmla="*/ 604625 h 1336540"/>
              <a:gd name="connsiteX21" fmla="*/ 8648701 w 8648701"/>
              <a:gd name="connsiteY21" fmla="*/ 714092 h 1336540"/>
              <a:gd name="connsiteX22" fmla="*/ 8648701 w 8648701"/>
              <a:gd name="connsiteY22" fmla="*/ 841381 h 1336540"/>
              <a:gd name="connsiteX23" fmla="*/ 8648701 w 8648701"/>
              <a:gd name="connsiteY23" fmla="*/ 941938 h 1336540"/>
              <a:gd name="connsiteX24" fmla="*/ 8648701 w 8648701"/>
              <a:gd name="connsiteY24" fmla="*/ 1113777 h 1336540"/>
              <a:gd name="connsiteX25" fmla="*/ 7866467 w 8648701"/>
              <a:gd name="connsiteY25" fmla="*/ 1336540 h 1336540"/>
              <a:gd name="connsiteX26" fmla="*/ 7572977 w 8648701"/>
              <a:gd name="connsiteY26" fmla="*/ 1336540 h 1336540"/>
              <a:gd name="connsiteX27" fmla="*/ 6996118 w 8648701"/>
              <a:gd name="connsiteY27" fmla="*/ 1336540 h 1336540"/>
              <a:gd name="connsiteX28" fmla="*/ 6631786 w 8648701"/>
              <a:gd name="connsiteY28" fmla="*/ 1336540 h 1336540"/>
              <a:gd name="connsiteX29" fmla="*/ 6054927 w 8648701"/>
              <a:gd name="connsiteY29" fmla="*/ 1336540 h 1336540"/>
              <a:gd name="connsiteX30" fmla="*/ 5407226 w 8648701"/>
              <a:gd name="connsiteY30" fmla="*/ 1336540 h 1336540"/>
              <a:gd name="connsiteX31" fmla="*/ 5042893 w 8648701"/>
              <a:gd name="connsiteY31" fmla="*/ 1336540 h 1336540"/>
              <a:gd name="connsiteX32" fmla="*/ 4607720 w 8648701"/>
              <a:gd name="connsiteY32" fmla="*/ 1336540 h 1336540"/>
              <a:gd name="connsiteX33" fmla="*/ 4243387 w 8648701"/>
              <a:gd name="connsiteY33" fmla="*/ 1336540 h 1336540"/>
              <a:gd name="connsiteX34" fmla="*/ 3737370 w 8648701"/>
              <a:gd name="connsiteY34" fmla="*/ 1336540 h 1336540"/>
              <a:gd name="connsiteX35" fmla="*/ 3089669 w 8648701"/>
              <a:gd name="connsiteY35" fmla="*/ 1336540 h 1336540"/>
              <a:gd name="connsiteX36" fmla="*/ 2725337 w 8648701"/>
              <a:gd name="connsiteY36" fmla="*/ 1336540 h 1336540"/>
              <a:gd name="connsiteX37" fmla="*/ 2290163 w 8648701"/>
              <a:gd name="connsiteY37" fmla="*/ 1336540 h 1336540"/>
              <a:gd name="connsiteX38" fmla="*/ 1784146 w 8648701"/>
              <a:gd name="connsiteY38" fmla="*/ 1336540 h 1336540"/>
              <a:gd name="connsiteX39" fmla="*/ 782233 w 8648701"/>
              <a:gd name="connsiteY39" fmla="*/ 1336540 h 1336540"/>
              <a:gd name="connsiteX40" fmla="*/ 0 w 8648701"/>
              <a:gd name="connsiteY40" fmla="*/ 1113777 h 1336540"/>
              <a:gd name="connsiteX41" fmla="*/ 0 w 8648701"/>
              <a:gd name="connsiteY41" fmla="*/ 995400 h 1336540"/>
              <a:gd name="connsiteX42" fmla="*/ 0 w 8648701"/>
              <a:gd name="connsiteY42" fmla="*/ 885931 h 1336540"/>
              <a:gd name="connsiteX43" fmla="*/ 0 w 8648701"/>
              <a:gd name="connsiteY43" fmla="*/ 785374 h 1336540"/>
              <a:gd name="connsiteX44" fmla="*/ 0 w 8648701"/>
              <a:gd name="connsiteY44" fmla="*/ 658085 h 1336540"/>
              <a:gd name="connsiteX45" fmla="*/ 0 w 8648701"/>
              <a:gd name="connsiteY45" fmla="*/ 557528 h 1336540"/>
              <a:gd name="connsiteX46" fmla="*/ 0 w 8648701"/>
              <a:gd name="connsiteY46" fmla="*/ 430239 h 1336540"/>
              <a:gd name="connsiteX47" fmla="*/ 0 w 8648701"/>
              <a:gd name="connsiteY47" fmla="*/ 222760 h 1336540"/>
              <a:gd name="connsiteX0" fmla="*/ 0 w 8648701"/>
              <a:gd name="connsiteY0" fmla="*/ 222760 h 1336540"/>
              <a:gd name="connsiteX1" fmla="*/ 782233 w 8648701"/>
              <a:gd name="connsiteY1" fmla="*/ 0 h 1336540"/>
              <a:gd name="connsiteX2" fmla="*/ 1146565 w 8648701"/>
              <a:gd name="connsiteY2" fmla="*/ 0 h 1336540"/>
              <a:gd name="connsiteX3" fmla="*/ 1510897 w 8648701"/>
              <a:gd name="connsiteY3" fmla="*/ 0 h 1336540"/>
              <a:gd name="connsiteX4" fmla="*/ 2087756 w 8648701"/>
              <a:gd name="connsiteY4" fmla="*/ 0 h 1336540"/>
              <a:gd name="connsiteX5" fmla="*/ 2735457 w 8648701"/>
              <a:gd name="connsiteY5" fmla="*/ 0 h 1336540"/>
              <a:gd name="connsiteX6" fmla="*/ 3241474 w 8648701"/>
              <a:gd name="connsiteY6" fmla="*/ 0 h 1336540"/>
              <a:gd name="connsiteX7" fmla="*/ 3676649 w 8648701"/>
              <a:gd name="connsiteY7" fmla="*/ 0 h 1336540"/>
              <a:gd name="connsiteX8" fmla="*/ 3970138 w 8648701"/>
              <a:gd name="connsiteY8" fmla="*/ 0 h 1336540"/>
              <a:gd name="connsiteX9" fmla="*/ 4476155 w 8648701"/>
              <a:gd name="connsiteY9" fmla="*/ 0 h 1336540"/>
              <a:gd name="connsiteX10" fmla="*/ 4982172 w 8648701"/>
              <a:gd name="connsiteY10" fmla="*/ 0 h 1336540"/>
              <a:gd name="connsiteX11" fmla="*/ 5346504 w 8648701"/>
              <a:gd name="connsiteY11" fmla="*/ 0 h 1336540"/>
              <a:gd name="connsiteX12" fmla="*/ 5639993 w 8648701"/>
              <a:gd name="connsiteY12" fmla="*/ 0 h 1336540"/>
              <a:gd name="connsiteX13" fmla="*/ 5933483 w 8648701"/>
              <a:gd name="connsiteY13" fmla="*/ 0 h 1336540"/>
              <a:gd name="connsiteX14" fmla="*/ 6581184 w 8648701"/>
              <a:gd name="connsiteY14" fmla="*/ 0 h 1336540"/>
              <a:gd name="connsiteX15" fmla="*/ 7016359 w 8648701"/>
              <a:gd name="connsiteY15" fmla="*/ 0 h 1336540"/>
              <a:gd name="connsiteX16" fmla="*/ 7380691 w 8648701"/>
              <a:gd name="connsiteY16" fmla="*/ 0 h 1336540"/>
              <a:gd name="connsiteX17" fmla="*/ 7866467 w 8648701"/>
              <a:gd name="connsiteY17" fmla="*/ 0 h 1336540"/>
              <a:gd name="connsiteX18" fmla="*/ 8648701 w 8648701"/>
              <a:gd name="connsiteY18" fmla="*/ 222760 h 1336540"/>
              <a:gd name="connsiteX19" fmla="*/ 8648701 w 8648701"/>
              <a:gd name="connsiteY19" fmla="*/ 367869 h 1336540"/>
              <a:gd name="connsiteX20" fmla="*/ 8648701 w 8648701"/>
              <a:gd name="connsiteY20" fmla="*/ 512977 h 1336540"/>
              <a:gd name="connsiteX21" fmla="*/ 8648701 w 8648701"/>
              <a:gd name="connsiteY21" fmla="*/ 622445 h 1336540"/>
              <a:gd name="connsiteX22" fmla="*/ 8648701 w 8648701"/>
              <a:gd name="connsiteY22" fmla="*/ 758643 h 1336540"/>
              <a:gd name="connsiteX23" fmla="*/ 8648701 w 8648701"/>
              <a:gd name="connsiteY23" fmla="*/ 859202 h 1336540"/>
              <a:gd name="connsiteX24" fmla="*/ 8648701 w 8648701"/>
              <a:gd name="connsiteY24" fmla="*/ 1004310 h 1336540"/>
              <a:gd name="connsiteX25" fmla="*/ 8648701 w 8648701"/>
              <a:gd name="connsiteY25" fmla="*/ 1113777 h 1336540"/>
              <a:gd name="connsiteX26" fmla="*/ 7866467 w 8648701"/>
              <a:gd name="connsiteY26" fmla="*/ 1336540 h 1336540"/>
              <a:gd name="connsiteX27" fmla="*/ 7360450 w 8648701"/>
              <a:gd name="connsiteY27" fmla="*/ 1336540 h 1336540"/>
              <a:gd name="connsiteX28" fmla="*/ 6925276 w 8648701"/>
              <a:gd name="connsiteY28" fmla="*/ 1336540 h 1336540"/>
              <a:gd name="connsiteX29" fmla="*/ 6277574 w 8648701"/>
              <a:gd name="connsiteY29" fmla="*/ 1336540 h 1336540"/>
              <a:gd name="connsiteX30" fmla="*/ 5984085 w 8648701"/>
              <a:gd name="connsiteY30" fmla="*/ 1336540 h 1336540"/>
              <a:gd name="connsiteX31" fmla="*/ 5619753 w 8648701"/>
              <a:gd name="connsiteY31" fmla="*/ 1336540 h 1336540"/>
              <a:gd name="connsiteX32" fmla="*/ 5113736 w 8648701"/>
              <a:gd name="connsiteY32" fmla="*/ 1336540 h 1336540"/>
              <a:gd name="connsiteX33" fmla="*/ 4678562 w 8648701"/>
              <a:gd name="connsiteY33" fmla="*/ 1336540 h 1336540"/>
              <a:gd name="connsiteX34" fmla="*/ 4314230 w 8648701"/>
              <a:gd name="connsiteY34" fmla="*/ 1336540 h 1336540"/>
              <a:gd name="connsiteX35" fmla="*/ 3666528 w 8648701"/>
              <a:gd name="connsiteY35" fmla="*/ 1336540 h 1336540"/>
              <a:gd name="connsiteX36" fmla="*/ 3373039 w 8648701"/>
              <a:gd name="connsiteY36" fmla="*/ 1336540 h 1336540"/>
              <a:gd name="connsiteX37" fmla="*/ 3008707 w 8648701"/>
              <a:gd name="connsiteY37" fmla="*/ 1336540 h 1336540"/>
              <a:gd name="connsiteX38" fmla="*/ 2715217 w 8648701"/>
              <a:gd name="connsiteY38" fmla="*/ 1336540 h 1336540"/>
              <a:gd name="connsiteX39" fmla="*/ 2138358 w 8648701"/>
              <a:gd name="connsiteY39" fmla="*/ 1336540 h 1336540"/>
              <a:gd name="connsiteX40" fmla="*/ 1490656 w 8648701"/>
              <a:gd name="connsiteY40" fmla="*/ 1336540 h 1336540"/>
              <a:gd name="connsiteX41" fmla="*/ 782233 w 8648701"/>
              <a:gd name="connsiteY41" fmla="*/ 1336540 h 1336540"/>
              <a:gd name="connsiteX42" fmla="*/ 0 w 8648701"/>
              <a:gd name="connsiteY42" fmla="*/ 1113777 h 1336540"/>
              <a:gd name="connsiteX43" fmla="*/ 0 w 8648701"/>
              <a:gd name="connsiteY43" fmla="*/ 1004310 h 1336540"/>
              <a:gd name="connsiteX44" fmla="*/ 0 w 8648701"/>
              <a:gd name="connsiteY44" fmla="*/ 877022 h 1336540"/>
              <a:gd name="connsiteX45" fmla="*/ 0 w 8648701"/>
              <a:gd name="connsiteY45" fmla="*/ 740823 h 1336540"/>
              <a:gd name="connsiteX46" fmla="*/ 0 w 8648701"/>
              <a:gd name="connsiteY46" fmla="*/ 631356 h 1336540"/>
              <a:gd name="connsiteX47" fmla="*/ 0 w 8648701"/>
              <a:gd name="connsiteY47" fmla="*/ 504067 h 1336540"/>
              <a:gd name="connsiteX48" fmla="*/ 0 w 8648701"/>
              <a:gd name="connsiteY48" fmla="*/ 403510 h 1336540"/>
              <a:gd name="connsiteX49" fmla="*/ 0 w 8648701"/>
              <a:gd name="connsiteY49" fmla="*/ 222760 h 1336540"/>
              <a:gd name="connsiteX0" fmla="*/ 0 w 8648701"/>
              <a:gd name="connsiteY0" fmla="*/ 222760 h 1336540"/>
              <a:gd name="connsiteX1" fmla="*/ 782233 w 8648701"/>
              <a:gd name="connsiteY1" fmla="*/ 0 h 1336540"/>
              <a:gd name="connsiteX2" fmla="*/ 1146565 w 8648701"/>
              <a:gd name="connsiteY2" fmla="*/ 0 h 1336540"/>
              <a:gd name="connsiteX3" fmla="*/ 1652582 w 8648701"/>
              <a:gd name="connsiteY3" fmla="*/ 0 h 1336540"/>
              <a:gd name="connsiteX4" fmla="*/ 2300283 w 8648701"/>
              <a:gd name="connsiteY4" fmla="*/ 0 h 1336540"/>
              <a:gd name="connsiteX5" fmla="*/ 2806300 w 8648701"/>
              <a:gd name="connsiteY5" fmla="*/ 0 h 1336540"/>
              <a:gd name="connsiteX6" fmla="*/ 3383159 w 8648701"/>
              <a:gd name="connsiteY6" fmla="*/ 0 h 1336540"/>
              <a:gd name="connsiteX7" fmla="*/ 3818333 w 8648701"/>
              <a:gd name="connsiteY7" fmla="*/ 0 h 1336540"/>
              <a:gd name="connsiteX8" fmla="*/ 4395192 w 8648701"/>
              <a:gd name="connsiteY8" fmla="*/ 0 h 1336540"/>
              <a:gd name="connsiteX9" fmla="*/ 4688682 w 8648701"/>
              <a:gd name="connsiteY9" fmla="*/ 0 h 1336540"/>
              <a:gd name="connsiteX10" fmla="*/ 4982172 w 8648701"/>
              <a:gd name="connsiteY10" fmla="*/ 0 h 1336540"/>
              <a:gd name="connsiteX11" fmla="*/ 5559031 w 8648701"/>
              <a:gd name="connsiteY11" fmla="*/ 0 h 1336540"/>
              <a:gd name="connsiteX12" fmla="*/ 6065048 w 8648701"/>
              <a:gd name="connsiteY12" fmla="*/ 0 h 1336540"/>
              <a:gd name="connsiteX13" fmla="*/ 6358537 w 8648701"/>
              <a:gd name="connsiteY13" fmla="*/ 0 h 1336540"/>
              <a:gd name="connsiteX14" fmla="*/ 6935396 w 8648701"/>
              <a:gd name="connsiteY14" fmla="*/ 0 h 1336540"/>
              <a:gd name="connsiteX15" fmla="*/ 7299728 w 8648701"/>
              <a:gd name="connsiteY15" fmla="*/ 0 h 1336540"/>
              <a:gd name="connsiteX16" fmla="*/ 7866467 w 8648701"/>
              <a:gd name="connsiteY16" fmla="*/ 0 h 1336540"/>
              <a:gd name="connsiteX17" fmla="*/ 8648701 w 8648701"/>
              <a:gd name="connsiteY17" fmla="*/ 222760 h 1336540"/>
              <a:gd name="connsiteX18" fmla="*/ 8648701 w 8648701"/>
              <a:gd name="connsiteY18" fmla="*/ 341138 h 1336540"/>
              <a:gd name="connsiteX19" fmla="*/ 8648701 w 8648701"/>
              <a:gd name="connsiteY19" fmla="*/ 477336 h 1336540"/>
              <a:gd name="connsiteX20" fmla="*/ 8648701 w 8648701"/>
              <a:gd name="connsiteY20" fmla="*/ 604625 h 1336540"/>
              <a:gd name="connsiteX21" fmla="*/ 8648701 w 8648701"/>
              <a:gd name="connsiteY21" fmla="*/ 714092 h 1336540"/>
              <a:gd name="connsiteX22" fmla="*/ 8648701 w 8648701"/>
              <a:gd name="connsiteY22" fmla="*/ 841381 h 1336540"/>
              <a:gd name="connsiteX23" fmla="*/ 8648701 w 8648701"/>
              <a:gd name="connsiteY23" fmla="*/ 941938 h 1336540"/>
              <a:gd name="connsiteX24" fmla="*/ 8648701 w 8648701"/>
              <a:gd name="connsiteY24" fmla="*/ 1113777 h 1336540"/>
              <a:gd name="connsiteX25" fmla="*/ 7866467 w 8648701"/>
              <a:gd name="connsiteY25" fmla="*/ 1336540 h 1336540"/>
              <a:gd name="connsiteX26" fmla="*/ 7572977 w 8648701"/>
              <a:gd name="connsiteY26" fmla="*/ 1336540 h 1336540"/>
              <a:gd name="connsiteX27" fmla="*/ 6996118 w 8648701"/>
              <a:gd name="connsiteY27" fmla="*/ 1336540 h 1336540"/>
              <a:gd name="connsiteX28" fmla="*/ 6631786 w 8648701"/>
              <a:gd name="connsiteY28" fmla="*/ 1336540 h 1336540"/>
              <a:gd name="connsiteX29" fmla="*/ 6054927 w 8648701"/>
              <a:gd name="connsiteY29" fmla="*/ 1336540 h 1336540"/>
              <a:gd name="connsiteX30" fmla="*/ 5407226 w 8648701"/>
              <a:gd name="connsiteY30" fmla="*/ 1336540 h 1336540"/>
              <a:gd name="connsiteX31" fmla="*/ 5042893 w 8648701"/>
              <a:gd name="connsiteY31" fmla="*/ 1336540 h 1336540"/>
              <a:gd name="connsiteX32" fmla="*/ 4607720 w 8648701"/>
              <a:gd name="connsiteY32" fmla="*/ 1336540 h 1336540"/>
              <a:gd name="connsiteX33" fmla="*/ 4243387 w 8648701"/>
              <a:gd name="connsiteY33" fmla="*/ 1336540 h 1336540"/>
              <a:gd name="connsiteX34" fmla="*/ 3737370 w 8648701"/>
              <a:gd name="connsiteY34" fmla="*/ 1336540 h 1336540"/>
              <a:gd name="connsiteX35" fmla="*/ 3089669 w 8648701"/>
              <a:gd name="connsiteY35" fmla="*/ 1336540 h 1336540"/>
              <a:gd name="connsiteX36" fmla="*/ 2725337 w 8648701"/>
              <a:gd name="connsiteY36" fmla="*/ 1336540 h 1336540"/>
              <a:gd name="connsiteX37" fmla="*/ 2290163 w 8648701"/>
              <a:gd name="connsiteY37" fmla="*/ 1336540 h 1336540"/>
              <a:gd name="connsiteX38" fmla="*/ 1784146 w 8648701"/>
              <a:gd name="connsiteY38" fmla="*/ 1336540 h 1336540"/>
              <a:gd name="connsiteX39" fmla="*/ 782233 w 8648701"/>
              <a:gd name="connsiteY39" fmla="*/ 1336540 h 1336540"/>
              <a:gd name="connsiteX40" fmla="*/ 0 w 8648701"/>
              <a:gd name="connsiteY40" fmla="*/ 1113777 h 1336540"/>
              <a:gd name="connsiteX41" fmla="*/ 0 w 8648701"/>
              <a:gd name="connsiteY41" fmla="*/ 995400 h 1336540"/>
              <a:gd name="connsiteX42" fmla="*/ 0 w 8648701"/>
              <a:gd name="connsiteY42" fmla="*/ 885931 h 1336540"/>
              <a:gd name="connsiteX43" fmla="*/ 0 w 8648701"/>
              <a:gd name="connsiteY43" fmla="*/ 785374 h 1336540"/>
              <a:gd name="connsiteX44" fmla="*/ 0 w 8648701"/>
              <a:gd name="connsiteY44" fmla="*/ 658085 h 1336540"/>
              <a:gd name="connsiteX45" fmla="*/ 0 w 8648701"/>
              <a:gd name="connsiteY45" fmla="*/ 557528 h 1336540"/>
              <a:gd name="connsiteX46" fmla="*/ 0 w 8648701"/>
              <a:gd name="connsiteY46" fmla="*/ 430239 h 1336540"/>
              <a:gd name="connsiteX47" fmla="*/ 0 w 8648701"/>
              <a:gd name="connsiteY47" fmla="*/ 222760 h 13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1336540" fill="none" extrusionOk="0">
                <a:moveTo>
                  <a:pt x="0" y="222760"/>
                </a:moveTo>
                <a:cubicBezTo>
                  <a:pt x="-37893" y="108632"/>
                  <a:pt x="426887" y="24312"/>
                  <a:pt x="782233" y="0"/>
                </a:cubicBezTo>
                <a:cubicBezTo>
                  <a:pt x="930232" y="-49552"/>
                  <a:pt x="1064676" y="-2904"/>
                  <a:pt x="1146565" y="0"/>
                </a:cubicBezTo>
                <a:cubicBezTo>
                  <a:pt x="1251980" y="12667"/>
                  <a:pt x="1433670" y="-47673"/>
                  <a:pt x="1652582" y="0"/>
                </a:cubicBezTo>
                <a:cubicBezTo>
                  <a:pt x="1870230" y="-45862"/>
                  <a:pt x="2083914" y="-53073"/>
                  <a:pt x="2300283" y="0"/>
                </a:cubicBezTo>
                <a:cubicBezTo>
                  <a:pt x="2510921" y="-35374"/>
                  <a:pt x="2682323" y="3018"/>
                  <a:pt x="2806300" y="0"/>
                </a:cubicBezTo>
                <a:cubicBezTo>
                  <a:pt x="2912274" y="-31887"/>
                  <a:pt x="3110396" y="-42237"/>
                  <a:pt x="3383159" y="0"/>
                </a:cubicBezTo>
                <a:cubicBezTo>
                  <a:pt x="3617633" y="32555"/>
                  <a:pt x="3722152" y="11426"/>
                  <a:pt x="3818333" y="0"/>
                </a:cubicBezTo>
                <a:cubicBezTo>
                  <a:pt x="3884391" y="23939"/>
                  <a:pt x="4127505" y="-21914"/>
                  <a:pt x="4395192" y="0"/>
                </a:cubicBezTo>
                <a:cubicBezTo>
                  <a:pt x="4524459" y="24464"/>
                  <a:pt x="4591935" y="-408"/>
                  <a:pt x="4688682" y="0"/>
                </a:cubicBezTo>
                <a:cubicBezTo>
                  <a:pt x="4808421" y="3472"/>
                  <a:pt x="4887114" y="11582"/>
                  <a:pt x="4982172" y="0"/>
                </a:cubicBezTo>
                <a:cubicBezTo>
                  <a:pt x="5120239" y="-19682"/>
                  <a:pt x="5294008" y="3967"/>
                  <a:pt x="5559031" y="0"/>
                </a:cubicBezTo>
                <a:cubicBezTo>
                  <a:pt x="5744159" y="47420"/>
                  <a:pt x="5876777" y="-15798"/>
                  <a:pt x="6065048" y="0"/>
                </a:cubicBezTo>
                <a:cubicBezTo>
                  <a:pt x="6162471" y="-18717"/>
                  <a:pt x="6225837" y="20838"/>
                  <a:pt x="6358537" y="0"/>
                </a:cubicBezTo>
                <a:cubicBezTo>
                  <a:pt x="6387742" y="51561"/>
                  <a:pt x="6669245" y="-43672"/>
                  <a:pt x="6935396" y="0"/>
                </a:cubicBezTo>
                <a:cubicBezTo>
                  <a:pt x="7107176" y="18358"/>
                  <a:pt x="7202346" y="11083"/>
                  <a:pt x="7299728" y="0"/>
                </a:cubicBezTo>
                <a:cubicBezTo>
                  <a:pt x="7396384" y="58032"/>
                  <a:pt x="7671898" y="34091"/>
                  <a:pt x="7866467" y="0"/>
                </a:cubicBezTo>
                <a:cubicBezTo>
                  <a:pt x="8339198" y="244"/>
                  <a:pt x="8616072" y="96753"/>
                  <a:pt x="8648701" y="222760"/>
                </a:cubicBezTo>
                <a:cubicBezTo>
                  <a:pt x="8636466" y="255994"/>
                  <a:pt x="8634600" y="290212"/>
                  <a:pt x="8648701" y="341138"/>
                </a:cubicBezTo>
                <a:cubicBezTo>
                  <a:pt x="8654430" y="394080"/>
                  <a:pt x="8650277" y="410469"/>
                  <a:pt x="8648701" y="477336"/>
                </a:cubicBezTo>
                <a:cubicBezTo>
                  <a:pt x="8644960" y="538120"/>
                  <a:pt x="8638628" y="554785"/>
                  <a:pt x="8648701" y="604625"/>
                </a:cubicBezTo>
                <a:cubicBezTo>
                  <a:pt x="8654313" y="654813"/>
                  <a:pt x="8638923" y="658850"/>
                  <a:pt x="8648701" y="714092"/>
                </a:cubicBezTo>
                <a:cubicBezTo>
                  <a:pt x="8675208" y="775963"/>
                  <a:pt x="8663988" y="806273"/>
                  <a:pt x="8648701" y="841381"/>
                </a:cubicBezTo>
                <a:cubicBezTo>
                  <a:pt x="8639254" y="869581"/>
                  <a:pt x="8643069" y="899064"/>
                  <a:pt x="8648701" y="941938"/>
                </a:cubicBezTo>
                <a:cubicBezTo>
                  <a:pt x="8656077" y="989066"/>
                  <a:pt x="8651670" y="1034411"/>
                  <a:pt x="8648701" y="1113777"/>
                </a:cubicBezTo>
                <a:cubicBezTo>
                  <a:pt x="8619006" y="1182225"/>
                  <a:pt x="8349757" y="1272092"/>
                  <a:pt x="7866467" y="1336540"/>
                </a:cubicBezTo>
                <a:cubicBezTo>
                  <a:pt x="7775772" y="1350558"/>
                  <a:pt x="7630256" y="1323259"/>
                  <a:pt x="7572977" y="1336540"/>
                </a:cubicBezTo>
                <a:cubicBezTo>
                  <a:pt x="7301963" y="1368829"/>
                  <a:pt x="7206566" y="1358692"/>
                  <a:pt x="6996118" y="1336540"/>
                </a:cubicBezTo>
                <a:cubicBezTo>
                  <a:pt x="6914467" y="1349759"/>
                  <a:pt x="6723046" y="1344532"/>
                  <a:pt x="6631786" y="1336540"/>
                </a:cubicBezTo>
                <a:cubicBezTo>
                  <a:pt x="6525172" y="1366351"/>
                  <a:pt x="6325214" y="1362932"/>
                  <a:pt x="6054927" y="1336540"/>
                </a:cubicBezTo>
                <a:cubicBezTo>
                  <a:pt x="5807330" y="1335825"/>
                  <a:pt x="5705623" y="1296726"/>
                  <a:pt x="5407226" y="1336540"/>
                </a:cubicBezTo>
                <a:cubicBezTo>
                  <a:pt x="5094140" y="1373759"/>
                  <a:pt x="5185353" y="1326442"/>
                  <a:pt x="5042893" y="1336540"/>
                </a:cubicBezTo>
                <a:cubicBezTo>
                  <a:pt x="4919410" y="1357355"/>
                  <a:pt x="4757106" y="1351710"/>
                  <a:pt x="4607720" y="1336540"/>
                </a:cubicBezTo>
                <a:cubicBezTo>
                  <a:pt x="4449336" y="1317267"/>
                  <a:pt x="4332909" y="1308132"/>
                  <a:pt x="4243387" y="1336540"/>
                </a:cubicBezTo>
                <a:cubicBezTo>
                  <a:pt x="4167109" y="1352532"/>
                  <a:pt x="3902926" y="1314270"/>
                  <a:pt x="3737370" y="1336540"/>
                </a:cubicBezTo>
                <a:cubicBezTo>
                  <a:pt x="3513866" y="1340974"/>
                  <a:pt x="3389902" y="1368447"/>
                  <a:pt x="3089669" y="1336540"/>
                </a:cubicBezTo>
                <a:cubicBezTo>
                  <a:pt x="2794850" y="1259469"/>
                  <a:pt x="2904485" y="1340460"/>
                  <a:pt x="2725337" y="1336540"/>
                </a:cubicBezTo>
                <a:cubicBezTo>
                  <a:pt x="2567664" y="1301243"/>
                  <a:pt x="2376247" y="1323743"/>
                  <a:pt x="2290163" y="1336540"/>
                </a:cubicBezTo>
                <a:cubicBezTo>
                  <a:pt x="2189476" y="1312789"/>
                  <a:pt x="1908250" y="1341583"/>
                  <a:pt x="1784146" y="1336540"/>
                </a:cubicBezTo>
                <a:cubicBezTo>
                  <a:pt x="1596627" y="1226538"/>
                  <a:pt x="1086856" y="1311477"/>
                  <a:pt x="782233" y="1336540"/>
                </a:cubicBezTo>
                <a:cubicBezTo>
                  <a:pt x="427745" y="1309146"/>
                  <a:pt x="43521" y="1223525"/>
                  <a:pt x="0" y="1113777"/>
                </a:cubicBezTo>
                <a:cubicBezTo>
                  <a:pt x="-11668" y="1054157"/>
                  <a:pt x="3319" y="1021245"/>
                  <a:pt x="0" y="995400"/>
                </a:cubicBezTo>
                <a:cubicBezTo>
                  <a:pt x="-13428" y="959790"/>
                  <a:pt x="7817" y="916057"/>
                  <a:pt x="0" y="885931"/>
                </a:cubicBezTo>
                <a:cubicBezTo>
                  <a:pt x="-3769" y="860444"/>
                  <a:pt x="-733" y="821711"/>
                  <a:pt x="0" y="785374"/>
                </a:cubicBezTo>
                <a:cubicBezTo>
                  <a:pt x="1683" y="748943"/>
                  <a:pt x="-16524" y="699324"/>
                  <a:pt x="0" y="658085"/>
                </a:cubicBezTo>
                <a:cubicBezTo>
                  <a:pt x="19455" y="609072"/>
                  <a:pt x="9332" y="575850"/>
                  <a:pt x="0" y="557528"/>
                </a:cubicBezTo>
                <a:cubicBezTo>
                  <a:pt x="-10383" y="547712"/>
                  <a:pt x="19180" y="485667"/>
                  <a:pt x="0" y="430239"/>
                </a:cubicBezTo>
                <a:cubicBezTo>
                  <a:pt x="-18341" y="375964"/>
                  <a:pt x="6928" y="293371"/>
                  <a:pt x="0" y="222760"/>
                </a:cubicBezTo>
                <a:close/>
              </a:path>
              <a:path w="8648701" h="1336540" stroke="0" extrusionOk="0">
                <a:moveTo>
                  <a:pt x="0" y="222760"/>
                </a:moveTo>
                <a:cubicBezTo>
                  <a:pt x="97640" y="172865"/>
                  <a:pt x="396014" y="-34859"/>
                  <a:pt x="782233" y="0"/>
                </a:cubicBezTo>
                <a:cubicBezTo>
                  <a:pt x="882897" y="5844"/>
                  <a:pt x="1084003" y="18771"/>
                  <a:pt x="1146565" y="0"/>
                </a:cubicBezTo>
                <a:cubicBezTo>
                  <a:pt x="1218785" y="984"/>
                  <a:pt x="1396671" y="1667"/>
                  <a:pt x="1510897" y="0"/>
                </a:cubicBezTo>
                <a:cubicBezTo>
                  <a:pt x="1603973" y="15486"/>
                  <a:pt x="1837646" y="23624"/>
                  <a:pt x="2087756" y="0"/>
                </a:cubicBezTo>
                <a:cubicBezTo>
                  <a:pt x="2300160" y="-12667"/>
                  <a:pt x="2573218" y="-53461"/>
                  <a:pt x="2735457" y="0"/>
                </a:cubicBezTo>
                <a:cubicBezTo>
                  <a:pt x="2844477" y="19272"/>
                  <a:pt x="3079855" y="-32118"/>
                  <a:pt x="3241474" y="0"/>
                </a:cubicBezTo>
                <a:cubicBezTo>
                  <a:pt x="3358072" y="18950"/>
                  <a:pt x="3558184" y="14085"/>
                  <a:pt x="3676649" y="0"/>
                </a:cubicBezTo>
                <a:cubicBezTo>
                  <a:pt x="3761102" y="16248"/>
                  <a:pt x="3922023" y="-11857"/>
                  <a:pt x="3970138" y="0"/>
                </a:cubicBezTo>
                <a:cubicBezTo>
                  <a:pt x="4084347" y="-50961"/>
                  <a:pt x="4272339" y="-4426"/>
                  <a:pt x="4476155" y="0"/>
                </a:cubicBezTo>
                <a:cubicBezTo>
                  <a:pt x="4670919" y="28873"/>
                  <a:pt x="4817858" y="6111"/>
                  <a:pt x="4982172" y="0"/>
                </a:cubicBezTo>
                <a:cubicBezTo>
                  <a:pt x="5179684" y="-6944"/>
                  <a:pt x="5171945" y="-133"/>
                  <a:pt x="5346504" y="0"/>
                </a:cubicBezTo>
                <a:cubicBezTo>
                  <a:pt x="5521103" y="3088"/>
                  <a:pt x="5527330" y="-2245"/>
                  <a:pt x="5639993" y="0"/>
                </a:cubicBezTo>
                <a:cubicBezTo>
                  <a:pt x="5755275" y="-17154"/>
                  <a:pt x="5797059" y="3553"/>
                  <a:pt x="5933483" y="0"/>
                </a:cubicBezTo>
                <a:cubicBezTo>
                  <a:pt x="6240317" y="18264"/>
                  <a:pt x="6307775" y="-36786"/>
                  <a:pt x="6581184" y="0"/>
                </a:cubicBezTo>
                <a:cubicBezTo>
                  <a:pt x="6681194" y="-29303"/>
                  <a:pt x="6911956" y="28247"/>
                  <a:pt x="7016359" y="0"/>
                </a:cubicBezTo>
                <a:cubicBezTo>
                  <a:pt x="7172936" y="20075"/>
                  <a:pt x="7245558" y="-6684"/>
                  <a:pt x="7380691" y="0"/>
                </a:cubicBezTo>
                <a:cubicBezTo>
                  <a:pt x="7443922" y="54749"/>
                  <a:pt x="7653709" y="-31941"/>
                  <a:pt x="7866467" y="0"/>
                </a:cubicBezTo>
                <a:cubicBezTo>
                  <a:pt x="8351200" y="22616"/>
                  <a:pt x="8628412" y="88471"/>
                  <a:pt x="8648701" y="222760"/>
                </a:cubicBezTo>
                <a:cubicBezTo>
                  <a:pt x="8659389" y="287384"/>
                  <a:pt x="8662995" y="309947"/>
                  <a:pt x="8648701" y="367869"/>
                </a:cubicBezTo>
                <a:cubicBezTo>
                  <a:pt x="8629529" y="430348"/>
                  <a:pt x="8644473" y="473637"/>
                  <a:pt x="8648701" y="512977"/>
                </a:cubicBezTo>
                <a:cubicBezTo>
                  <a:pt x="8653937" y="557218"/>
                  <a:pt x="8650264" y="587173"/>
                  <a:pt x="8648701" y="622445"/>
                </a:cubicBezTo>
                <a:cubicBezTo>
                  <a:pt x="8651732" y="651414"/>
                  <a:pt x="8668735" y="711685"/>
                  <a:pt x="8648701" y="758643"/>
                </a:cubicBezTo>
                <a:cubicBezTo>
                  <a:pt x="8636958" y="809249"/>
                  <a:pt x="8639700" y="828559"/>
                  <a:pt x="8648701" y="859202"/>
                </a:cubicBezTo>
                <a:cubicBezTo>
                  <a:pt x="8652955" y="906666"/>
                  <a:pt x="8675394" y="944921"/>
                  <a:pt x="8648701" y="1004310"/>
                </a:cubicBezTo>
                <a:cubicBezTo>
                  <a:pt x="8612674" y="1069534"/>
                  <a:pt x="8666472" y="1066880"/>
                  <a:pt x="8648701" y="1113777"/>
                </a:cubicBezTo>
                <a:cubicBezTo>
                  <a:pt x="8627792" y="1183525"/>
                  <a:pt x="8385791" y="1389136"/>
                  <a:pt x="7866467" y="1336540"/>
                </a:cubicBezTo>
                <a:cubicBezTo>
                  <a:pt x="7662394" y="1328753"/>
                  <a:pt x="7538580" y="1320469"/>
                  <a:pt x="7360450" y="1336540"/>
                </a:cubicBezTo>
                <a:cubicBezTo>
                  <a:pt x="7161232" y="1361309"/>
                  <a:pt x="7042229" y="1362229"/>
                  <a:pt x="6925276" y="1336540"/>
                </a:cubicBezTo>
                <a:cubicBezTo>
                  <a:pt x="6783989" y="1355606"/>
                  <a:pt x="6463267" y="1304351"/>
                  <a:pt x="6277574" y="1336540"/>
                </a:cubicBezTo>
                <a:cubicBezTo>
                  <a:pt x="6114608" y="1343860"/>
                  <a:pt x="6046528" y="1355583"/>
                  <a:pt x="5984085" y="1336540"/>
                </a:cubicBezTo>
                <a:cubicBezTo>
                  <a:pt x="5948684" y="1336442"/>
                  <a:pt x="5789720" y="1347364"/>
                  <a:pt x="5619753" y="1336540"/>
                </a:cubicBezTo>
                <a:cubicBezTo>
                  <a:pt x="5394155" y="1305427"/>
                  <a:pt x="5298805" y="1336997"/>
                  <a:pt x="5113736" y="1336540"/>
                </a:cubicBezTo>
                <a:cubicBezTo>
                  <a:pt x="4952947" y="1327661"/>
                  <a:pt x="4847749" y="1285026"/>
                  <a:pt x="4678562" y="1336540"/>
                </a:cubicBezTo>
                <a:cubicBezTo>
                  <a:pt x="4581795" y="1345870"/>
                  <a:pt x="4430102" y="1344876"/>
                  <a:pt x="4314230" y="1336540"/>
                </a:cubicBezTo>
                <a:cubicBezTo>
                  <a:pt x="4101303" y="1347507"/>
                  <a:pt x="3815625" y="1340171"/>
                  <a:pt x="3666528" y="1336540"/>
                </a:cubicBezTo>
                <a:cubicBezTo>
                  <a:pt x="3555085" y="1308281"/>
                  <a:pt x="3505777" y="1312772"/>
                  <a:pt x="3373039" y="1336540"/>
                </a:cubicBezTo>
                <a:cubicBezTo>
                  <a:pt x="3253271" y="1326106"/>
                  <a:pt x="3192144" y="1342144"/>
                  <a:pt x="3008707" y="1336540"/>
                </a:cubicBezTo>
                <a:cubicBezTo>
                  <a:pt x="2869511" y="1328298"/>
                  <a:pt x="2857539" y="1329743"/>
                  <a:pt x="2715217" y="1336540"/>
                </a:cubicBezTo>
                <a:cubicBezTo>
                  <a:pt x="2662270" y="1343117"/>
                  <a:pt x="2414271" y="1291133"/>
                  <a:pt x="2138358" y="1336540"/>
                </a:cubicBezTo>
                <a:cubicBezTo>
                  <a:pt x="1871491" y="1337057"/>
                  <a:pt x="1755795" y="1335215"/>
                  <a:pt x="1490656" y="1336540"/>
                </a:cubicBezTo>
                <a:cubicBezTo>
                  <a:pt x="1243024" y="1361524"/>
                  <a:pt x="1084135" y="1340490"/>
                  <a:pt x="782233" y="1336540"/>
                </a:cubicBezTo>
                <a:cubicBezTo>
                  <a:pt x="292080" y="1318338"/>
                  <a:pt x="82265" y="1267667"/>
                  <a:pt x="0" y="1113777"/>
                </a:cubicBezTo>
                <a:cubicBezTo>
                  <a:pt x="-2178" y="1074461"/>
                  <a:pt x="-1470" y="1037048"/>
                  <a:pt x="0" y="1004310"/>
                </a:cubicBezTo>
                <a:cubicBezTo>
                  <a:pt x="-12021" y="977095"/>
                  <a:pt x="-17497" y="930060"/>
                  <a:pt x="0" y="877022"/>
                </a:cubicBezTo>
                <a:cubicBezTo>
                  <a:pt x="18987" y="826377"/>
                  <a:pt x="-11574" y="795848"/>
                  <a:pt x="0" y="740823"/>
                </a:cubicBezTo>
                <a:cubicBezTo>
                  <a:pt x="20436" y="685362"/>
                  <a:pt x="6411" y="654445"/>
                  <a:pt x="0" y="631356"/>
                </a:cubicBezTo>
                <a:cubicBezTo>
                  <a:pt x="-6547" y="598517"/>
                  <a:pt x="-12477" y="560774"/>
                  <a:pt x="0" y="504067"/>
                </a:cubicBezTo>
                <a:cubicBezTo>
                  <a:pt x="12916" y="451413"/>
                  <a:pt x="5471" y="424035"/>
                  <a:pt x="0" y="403510"/>
                </a:cubicBezTo>
                <a:cubicBezTo>
                  <a:pt x="-275" y="377291"/>
                  <a:pt x="15196" y="316789"/>
                  <a:pt x="0" y="222760"/>
                </a:cubicBezTo>
                <a:close/>
              </a:path>
              <a:path w="8648701" h="1336540" fill="none" stroke="0" extrusionOk="0">
                <a:moveTo>
                  <a:pt x="0" y="222760"/>
                </a:moveTo>
                <a:cubicBezTo>
                  <a:pt x="-204" y="93559"/>
                  <a:pt x="392418" y="23835"/>
                  <a:pt x="782233" y="0"/>
                </a:cubicBezTo>
                <a:cubicBezTo>
                  <a:pt x="927325" y="-572"/>
                  <a:pt x="1055345" y="12674"/>
                  <a:pt x="1146565" y="0"/>
                </a:cubicBezTo>
                <a:cubicBezTo>
                  <a:pt x="1209696" y="-41874"/>
                  <a:pt x="1441723" y="3953"/>
                  <a:pt x="1652582" y="0"/>
                </a:cubicBezTo>
                <a:cubicBezTo>
                  <a:pt x="1890270" y="85554"/>
                  <a:pt x="2038886" y="51702"/>
                  <a:pt x="2300283" y="0"/>
                </a:cubicBezTo>
                <a:cubicBezTo>
                  <a:pt x="2506416" y="-14682"/>
                  <a:pt x="2678186" y="46723"/>
                  <a:pt x="2806300" y="0"/>
                </a:cubicBezTo>
                <a:cubicBezTo>
                  <a:pt x="2896859" y="4258"/>
                  <a:pt x="3178543" y="-30236"/>
                  <a:pt x="3383159" y="0"/>
                </a:cubicBezTo>
                <a:cubicBezTo>
                  <a:pt x="3625229" y="24108"/>
                  <a:pt x="3711192" y="-16868"/>
                  <a:pt x="3818333" y="0"/>
                </a:cubicBezTo>
                <a:cubicBezTo>
                  <a:pt x="3954661" y="-11860"/>
                  <a:pt x="4182682" y="-77774"/>
                  <a:pt x="4395192" y="0"/>
                </a:cubicBezTo>
                <a:cubicBezTo>
                  <a:pt x="4523303" y="12293"/>
                  <a:pt x="4555799" y="-624"/>
                  <a:pt x="4688682" y="0"/>
                </a:cubicBezTo>
                <a:cubicBezTo>
                  <a:pt x="4819577" y="6084"/>
                  <a:pt x="4863153" y="-1786"/>
                  <a:pt x="4982172" y="0"/>
                </a:cubicBezTo>
                <a:cubicBezTo>
                  <a:pt x="5159481" y="30396"/>
                  <a:pt x="5378499" y="42889"/>
                  <a:pt x="5559031" y="0"/>
                </a:cubicBezTo>
                <a:cubicBezTo>
                  <a:pt x="5740501" y="-25767"/>
                  <a:pt x="5963457" y="16061"/>
                  <a:pt x="6065048" y="0"/>
                </a:cubicBezTo>
                <a:cubicBezTo>
                  <a:pt x="6166825" y="6822"/>
                  <a:pt x="6259562" y="-12081"/>
                  <a:pt x="6358537" y="0"/>
                </a:cubicBezTo>
                <a:cubicBezTo>
                  <a:pt x="6414102" y="-17590"/>
                  <a:pt x="6754917" y="31250"/>
                  <a:pt x="6935396" y="0"/>
                </a:cubicBezTo>
                <a:cubicBezTo>
                  <a:pt x="7130212" y="-7941"/>
                  <a:pt x="7210773" y="20330"/>
                  <a:pt x="7299728" y="0"/>
                </a:cubicBezTo>
                <a:cubicBezTo>
                  <a:pt x="7452105" y="-27431"/>
                  <a:pt x="7617214" y="-22024"/>
                  <a:pt x="7866467" y="0"/>
                </a:cubicBezTo>
                <a:cubicBezTo>
                  <a:pt x="8315359" y="-24935"/>
                  <a:pt x="8597148" y="64995"/>
                  <a:pt x="8648701" y="222760"/>
                </a:cubicBezTo>
                <a:cubicBezTo>
                  <a:pt x="8644989" y="255202"/>
                  <a:pt x="8645721" y="301529"/>
                  <a:pt x="8648701" y="341138"/>
                </a:cubicBezTo>
                <a:cubicBezTo>
                  <a:pt x="8654820" y="390361"/>
                  <a:pt x="8652152" y="413085"/>
                  <a:pt x="8648701" y="477336"/>
                </a:cubicBezTo>
                <a:cubicBezTo>
                  <a:pt x="8642392" y="538741"/>
                  <a:pt x="8634896" y="558081"/>
                  <a:pt x="8648701" y="604625"/>
                </a:cubicBezTo>
                <a:cubicBezTo>
                  <a:pt x="8655906" y="647111"/>
                  <a:pt x="8630676" y="665158"/>
                  <a:pt x="8648701" y="714092"/>
                </a:cubicBezTo>
                <a:cubicBezTo>
                  <a:pt x="8664115" y="770474"/>
                  <a:pt x="8660510" y="805977"/>
                  <a:pt x="8648701" y="841381"/>
                </a:cubicBezTo>
                <a:cubicBezTo>
                  <a:pt x="8637746" y="876891"/>
                  <a:pt x="8648204" y="900238"/>
                  <a:pt x="8648701" y="941938"/>
                </a:cubicBezTo>
                <a:cubicBezTo>
                  <a:pt x="8660644" y="979638"/>
                  <a:pt x="8665955" y="1028330"/>
                  <a:pt x="8648701" y="1113777"/>
                </a:cubicBezTo>
                <a:cubicBezTo>
                  <a:pt x="8596893" y="1221917"/>
                  <a:pt x="8381760" y="1310574"/>
                  <a:pt x="7866467" y="1336540"/>
                </a:cubicBezTo>
                <a:cubicBezTo>
                  <a:pt x="7766687" y="1343998"/>
                  <a:pt x="7703852" y="1328206"/>
                  <a:pt x="7572977" y="1336540"/>
                </a:cubicBezTo>
                <a:cubicBezTo>
                  <a:pt x="7313701" y="1303806"/>
                  <a:pt x="7112993" y="1332868"/>
                  <a:pt x="6996118" y="1336540"/>
                </a:cubicBezTo>
                <a:cubicBezTo>
                  <a:pt x="6847652" y="1314717"/>
                  <a:pt x="6791705" y="1313668"/>
                  <a:pt x="6631786" y="1336540"/>
                </a:cubicBezTo>
                <a:cubicBezTo>
                  <a:pt x="6531199" y="1355342"/>
                  <a:pt x="6271991" y="1346454"/>
                  <a:pt x="6054927" y="1336540"/>
                </a:cubicBezTo>
                <a:cubicBezTo>
                  <a:pt x="5815124" y="1343369"/>
                  <a:pt x="5694284" y="1340884"/>
                  <a:pt x="5407226" y="1336540"/>
                </a:cubicBezTo>
                <a:cubicBezTo>
                  <a:pt x="5093119" y="1315879"/>
                  <a:pt x="5169706" y="1359982"/>
                  <a:pt x="5042893" y="1336540"/>
                </a:cubicBezTo>
                <a:cubicBezTo>
                  <a:pt x="4901187" y="1348428"/>
                  <a:pt x="4735835" y="1322769"/>
                  <a:pt x="4607720" y="1336540"/>
                </a:cubicBezTo>
                <a:cubicBezTo>
                  <a:pt x="4433632" y="1312338"/>
                  <a:pt x="4343757" y="1350394"/>
                  <a:pt x="4243387" y="1336540"/>
                </a:cubicBezTo>
                <a:cubicBezTo>
                  <a:pt x="4221666" y="1306007"/>
                  <a:pt x="3977916" y="1324084"/>
                  <a:pt x="3737370" y="1336540"/>
                </a:cubicBezTo>
                <a:cubicBezTo>
                  <a:pt x="3484259" y="1329619"/>
                  <a:pt x="3398082" y="1316465"/>
                  <a:pt x="3089669" y="1336540"/>
                </a:cubicBezTo>
                <a:cubicBezTo>
                  <a:pt x="2818615" y="1337190"/>
                  <a:pt x="2883820" y="1333695"/>
                  <a:pt x="2725337" y="1336540"/>
                </a:cubicBezTo>
                <a:cubicBezTo>
                  <a:pt x="2540439" y="1303274"/>
                  <a:pt x="2443552" y="1357984"/>
                  <a:pt x="2290163" y="1336540"/>
                </a:cubicBezTo>
                <a:cubicBezTo>
                  <a:pt x="2147907" y="1358267"/>
                  <a:pt x="1915297" y="1362743"/>
                  <a:pt x="1784146" y="1336540"/>
                </a:cubicBezTo>
                <a:cubicBezTo>
                  <a:pt x="1603639" y="1283980"/>
                  <a:pt x="1069561" y="1312919"/>
                  <a:pt x="782233" y="1336540"/>
                </a:cubicBezTo>
                <a:cubicBezTo>
                  <a:pt x="436251" y="1315803"/>
                  <a:pt x="92792" y="1225346"/>
                  <a:pt x="0" y="1113777"/>
                </a:cubicBezTo>
                <a:cubicBezTo>
                  <a:pt x="-23067" y="1049564"/>
                  <a:pt x="10214" y="1025104"/>
                  <a:pt x="0" y="995400"/>
                </a:cubicBezTo>
                <a:cubicBezTo>
                  <a:pt x="-8344" y="963569"/>
                  <a:pt x="9056" y="910617"/>
                  <a:pt x="0" y="885931"/>
                </a:cubicBezTo>
                <a:cubicBezTo>
                  <a:pt x="3501" y="855951"/>
                  <a:pt x="2066" y="813589"/>
                  <a:pt x="0" y="785374"/>
                </a:cubicBezTo>
                <a:cubicBezTo>
                  <a:pt x="3682" y="755505"/>
                  <a:pt x="-17491" y="704529"/>
                  <a:pt x="0" y="658085"/>
                </a:cubicBezTo>
                <a:cubicBezTo>
                  <a:pt x="14716" y="610110"/>
                  <a:pt x="6973" y="585445"/>
                  <a:pt x="0" y="557528"/>
                </a:cubicBezTo>
                <a:cubicBezTo>
                  <a:pt x="-13540" y="525298"/>
                  <a:pt x="13567" y="489571"/>
                  <a:pt x="0" y="430239"/>
                </a:cubicBezTo>
                <a:cubicBezTo>
                  <a:pt x="-32015" y="365821"/>
                  <a:pt x="11183" y="303643"/>
                  <a:pt x="0" y="222760"/>
                </a:cubicBezTo>
                <a:close/>
              </a:path>
              <a:path w="8648701" h="1336540" fill="none" stroke="0" extrusionOk="0">
                <a:moveTo>
                  <a:pt x="0" y="222760"/>
                </a:moveTo>
                <a:cubicBezTo>
                  <a:pt x="110044" y="177759"/>
                  <a:pt x="422868" y="-8829"/>
                  <a:pt x="782233" y="0"/>
                </a:cubicBezTo>
                <a:cubicBezTo>
                  <a:pt x="932678" y="-13517"/>
                  <a:pt x="1055774" y="14629"/>
                  <a:pt x="1146565" y="0"/>
                </a:cubicBezTo>
                <a:cubicBezTo>
                  <a:pt x="1212198" y="-17225"/>
                  <a:pt x="1447541" y="-47605"/>
                  <a:pt x="1652582" y="0"/>
                </a:cubicBezTo>
                <a:cubicBezTo>
                  <a:pt x="1887501" y="31780"/>
                  <a:pt x="2073141" y="-30236"/>
                  <a:pt x="2300283" y="0"/>
                </a:cubicBezTo>
                <a:cubicBezTo>
                  <a:pt x="2514641" y="-35678"/>
                  <a:pt x="2683775" y="19976"/>
                  <a:pt x="2806300" y="0"/>
                </a:cubicBezTo>
                <a:cubicBezTo>
                  <a:pt x="2922311" y="21092"/>
                  <a:pt x="3098508" y="-44568"/>
                  <a:pt x="3383159" y="0"/>
                </a:cubicBezTo>
                <a:cubicBezTo>
                  <a:pt x="3631787" y="34309"/>
                  <a:pt x="3712955" y="2663"/>
                  <a:pt x="3818333" y="0"/>
                </a:cubicBezTo>
                <a:cubicBezTo>
                  <a:pt x="3937324" y="54286"/>
                  <a:pt x="4158946" y="-80195"/>
                  <a:pt x="4395192" y="0"/>
                </a:cubicBezTo>
                <a:cubicBezTo>
                  <a:pt x="4508063" y="-88"/>
                  <a:pt x="4587082" y="-6612"/>
                  <a:pt x="4688682" y="0"/>
                </a:cubicBezTo>
                <a:cubicBezTo>
                  <a:pt x="4832277" y="2901"/>
                  <a:pt x="4868795" y="2205"/>
                  <a:pt x="4982172" y="0"/>
                </a:cubicBezTo>
                <a:cubicBezTo>
                  <a:pt x="5119055" y="-17212"/>
                  <a:pt x="5243600" y="32556"/>
                  <a:pt x="5559031" y="0"/>
                </a:cubicBezTo>
                <a:cubicBezTo>
                  <a:pt x="5713577" y="22724"/>
                  <a:pt x="5919153" y="-7917"/>
                  <a:pt x="6065048" y="0"/>
                </a:cubicBezTo>
                <a:cubicBezTo>
                  <a:pt x="6178917" y="-18377"/>
                  <a:pt x="6235178" y="13450"/>
                  <a:pt x="6358537" y="0"/>
                </a:cubicBezTo>
                <a:cubicBezTo>
                  <a:pt x="6452517" y="20435"/>
                  <a:pt x="6720933" y="-26111"/>
                  <a:pt x="6935396" y="0"/>
                </a:cubicBezTo>
                <a:cubicBezTo>
                  <a:pt x="7115166" y="25712"/>
                  <a:pt x="7217841" y="35176"/>
                  <a:pt x="7299728" y="0"/>
                </a:cubicBezTo>
                <a:cubicBezTo>
                  <a:pt x="7377958" y="39469"/>
                  <a:pt x="7675426" y="29122"/>
                  <a:pt x="7866467" y="0"/>
                </a:cubicBezTo>
                <a:cubicBezTo>
                  <a:pt x="8320912" y="-23687"/>
                  <a:pt x="8602049" y="100383"/>
                  <a:pt x="8648701" y="222760"/>
                </a:cubicBezTo>
                <a:cubicBezTo>
                  <a:pt x="8640683" y="250093"/>
                  <a:pt x="8634527" y="290896"/>
                  <a:pt x="8648701" y="341138"/>
                </a:cubicBezTo>
                <a:cubicBezTo>
                  <a:pt x="8657533" y="392590"/>
                  <a:pt x="8652508" y="415005"/>
                  <a:pt x="8648701" y="477336"/>
                </a:cubicBezTo>
                <a:cubicBezTo>
                  <a:pt x="8646910" y="538769"/>
                  <a:pt x="8636892" y="551612"/>
                  <a:pt x="8648701" y="604625"/>
                </a:cubicBezTo>
                <a:cubicBezTo>
                  <a:pt x="8657372" y="654337"/>
                  <a:pt x="8641303" y="664615"/>
                  <a:pt x="8648701" y="714092"/>
                </a:cubicBezTo>
                <a:cubicBezTo>
                  <a:pt x="8666538" y="773617"/>
                  <a:pt x="8662886" y="803587"/>
                  <a:pt x="8648701" y="841381"/>
                </a:cubicBezTo>
                <a:cubicBezTo>
                  <a:pt x="8637510" y="873515"/>
                  <a:pt x="8643952" y="903196"/>
                  <a:pt x="8648701" y="941938"/>
                </a:cubicBezTo>
                <a:cubicBezTo>
                  <a:pt x="8653057" y="981322"/>
                  <a:pt x="8658280" y="1038675"/>
                  <a:pt x="8648701" y="1113777"/>
                </a:cubicBezTo>
                <a:cubicBezTo>
                  <a:pt x="8583953" y="1201685"/>
                  <a:pt x="8396453" y="1333090"/>
                  <a:pt x="7866467" y="1336540"/>
                </a:cubicBezTo>
                <a:cubicBezTo>
                  <a:pt x="7777738" y="1356312"/>
                  <a:pt x="7633045" y="1333071"/>
                  <a:pt x="7572977" y="1336540"/>
                </a:cubicBezTo>
                <a:cubicBezTo>
                  <a:pt x="7299413" y="1380818"/>
                  <a:pt x="7222708" y="1369123"/>
                  <a:pt x="6996118" y="1336540"/>
                </a:cubicBezTo>
                <a:cubicBezTo>
                  <a:pt x="6919330" y="1367954"/>
                  <a:pt x="6755548" y="1354795"/>
                  <a:pt x="6631786" y="1336540"/>
                </a:cubicBezTo>
                <a:cubicBezTo>
                  <a:pt x="6538577" y="1350455"/>
                  <a:pt x="6314266" y="1299985"/>
                  <a:pt x="6054927" y="1336540"/>
                </a:cubicBezTo>
                <a:cubicBezTo>
                  <a:pt x="5805749" y="1338620"/>
                  <a:pt x="5699800" y="1285295"/>
                  <a:pt x="5407226" y="1336540"/>
                </a:cubicBezTo>
                <a:cubicBezTo>
                  <a:pt x="5093854" y="1362449"/>
                  <a:pt x="5183802" y="1344952"/>
                  <a:pt x="5042893" y="1336540"/>
                </a:cubicBezTo>
                <a:cubicBezTo>
                  <a:pt x="4873444" y="1378937"/>
                  <a:pt x="4758795" y="1335851"/>
                  <a:pt x="4607720" y="1336540"/>
                </a:cubicBezTo>
                <a:cubicBezTo>
                  <a:pt x="4440490" y="1325127"/>
                  <a:pt x="4342897" y="1335718"/>
                  <a:pt x="4243387" y="1336540"/>
                </a:cubicBezTo>
                <a:cubicBezTo>
                  <a:pt x="4119481" y="1282694"/>
                  <a:pt x="3950250" y="1330586"/>
                  <a:pt x="3737370" y="1336540"/>
                </a:cubicBezTo>
                <a:cubicBezTo>
                  <a:pt x="3508849" y="1346258"/>
                  <a:pt x="3420614" y="1349452"/>
                  <a:pt x="3089669" y="1336540"/>
                </a:cubicBezTo>
                <a:cubicBezTo>
                  <a:pt x="2796108" y="1267552"/>
                  <a:pt x="2902984" y="1342365"/>
                  <a:pt x="2725337" y="1336540"/>
                </a:cubicBezTo>
                <a:cubicBezTo>
                  <a:pt x="2552315" y="1291667"/>
                  <a:pt x="2408632" y="1320993"/>
                  <a:pt x="2290163" y="1336540"/>
                </a:cubicBezTo>
                <a:cubicBezTo>
                  <a:pt x="2175565" y="1329044"/>
                  <a:pt x="1934063" y="1316247"/>
                  <a:pt x="1784146" y="1336540"/>
                </a:cubicBezTo>
                <a:cubicBezTo>
                  <a:pt x="1615372" y="1343403"/>
                  <a:pt x="1085973" y="1260771"/>
                  <a:pt x="782233" y="1336540"/>
                </a:cubicBezTo>
                <a:cubicBezTo>
                  <a:pt x="420762" y="1337155"/>
                  <a:pt x="64797" y="1222620"/>
                  <a:pt x="0" y="1113777"/>
                </a:cubicBezTo>
                <a:cubicBezTo>
                  <a:pt x="-10339" y="1051575"/>
                  <a:pt x="16298" y="1020325"/>
                  <a:pt x="0" y="995400"/>
                </a:cubicBezTo>
                <a:cubicBezTo>
                  <a:pt x="-10556" y="954952"/>
                  <a:pt x="2038" y="915060"/>
                  <a:pt x="0" y="885931"/>
                </a:cubicBezTo>
                <a:cubicBezTo>
                  <a:pt x="-555" y="855829"/>
                  <a:pt x="5398" y="814121"/>
                  <a:pt x="0" y="785374"/>
                </a:cubicBezTo>
                <a:cubicBezTo>
                  <a:pt x="-2701" y="753941"/>
                  <a:pt x="-11517" y="696536"/>
                  <a:pt x="0" y="658085"/>
                </a:cubicBezTo>
                <a:cubicBezTo>
                  <a:pt x="21209" y="609176"/>
                  <a:pt x="10374" y="575602"/>
                  <a:pt x="0" y="557528"/>
                </a:cubicBezTo>
                <a:cubicBezTo>
                  <a:pt x="3655" y="533775"/>
                  <a:pt x="19244" y="498832"/>
                  <a:pt x="0" y="430239"/>
                </a:cubicBezTo>
                <a:cubicBezTo>
                  <a:pt x="-17275" y="403715"/>
                  <a:pt x="-2869" y="297265"/>
                  <a:pt x="0" y="222760"/>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US" sz="40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40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mj-lt"/>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pic>
        <p:nvPicPr>
          <p:cNvPr id="3" name="Picture 2">
            <a:extLst>
              <a:ext uri="{FF2B5EF4-FFF2-40B4-BE49-F238E27FC236}">
                <a16:creationId xmlns:a16="http://schemas.microsoft.com/office/drawing/2014/main" id="{3E5145FF-369E-F304-FC89-F2775BCEFDB9}"/>
              </a:ext>
            </a:extLst>
          </p:cNvPr>
          <p:cNvPicPr>
            <a:picLocks noChangeAspect="1"/>
          </p:cNvPicPr>
          <p:nvPr/>
        </p:nvPicPr>
        <p:blipFill>
          <a:blip r:embed="rId4"/>
          <a:stretch>
            <a:fillRect/>
          </a:stretch>
        </p:blipFill>
        <p:spPr>
          <a:xfrm>
            <a:off x="210033" y="149149"/>
            <a:ext cx="6409879" cy="2794247"/>
          </a:xfrm>
          <a:prstGeom prst="rect">
            <a:avLst/>
          </a:prstGeom>
        </p:spPr>
      </p:pic>
      <p:pic>
        <p:nvPicPr>
          <p:cNvPr id="4" name="Picture 3">
            <a:extLst>
              <a:ext uri="{FF2B5EF4-FFF2-40B4-BE49-F238E27FC236}">
                <a16:creationId xmlns:a16="http://schemas.microsoft.com/office/drawing/2014/main" id="{EF3B0E5B-F58D-AF7C-6128-284853CF414B}"/>
              </a:ext>
            </a:extLst>
          </p:cNvPr>
          <p:cNvPicPr>
            <a:picLocks noChangeAspect="1"/>
          </p:cNvPicPr>
          <p:nvPr/>
        </p:nvPicPr>
        <p:blipFill>
          <a:blip r:embed="rId5"/>
          <a:stretch>
            <a:fillRect/>
          </a:stretch>
        </p:blipFill>
        <p:spPr>
          <a:xfrm>
            <a:off x="6397156" y="-13098"/>
            <a:ext cx="5011873" cy="2145756"/>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 giáo Nhân dân Nguyễn Thị Hiền – người xây</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dựng và đóng góp cho sự phát triển của trường Đoàn Thị Điểm, nơi sản sinh ra thế hệ học trò xuất sắc cho đất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387EC7DB-031C-787A-7041-A4B8103A2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008778"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đóng</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vai</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phóng</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phỏng</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bạn</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khác</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lớp</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một</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số</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việc</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bản</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thân</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đã</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làm</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để</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thể</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hiện</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lòng</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biết</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ơn</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đối</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với</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người</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có</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công</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với</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quê</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hương</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đất</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kern="0" dirty="0" err="1">
                  <a:effectLst/>
                  <a:latin typeface="Times New Roman" panose="02020603050405020304" pitchFamily="18" charset="0"/>
                  <a:ea typeface="Cambria" panose="02040503050406030204" pitchFamily="18" charset="0"/>
                  <a:cs typeface="Times New Roman" panose="02020603050405020304" pitchFamily="18" charset="0"/>
                </a:rPr>
                <a:t>nước</a:t>
              </a:r>
              <a:r>
                <a:rPr lang="en-US" sz="2800" kern="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2800" kern="100"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28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a:t>
            </a: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Bạn đã làm gì để thể hiện lòng biết ơn đối với người có công với quê hương, đất nước? </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4398929"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Times New Roman" panose="02020603050405020304" pitchFamily="18" charset="0"/>
                <a:ea typeface="Cambria" panose="02040503050406030204" pitchFamily="18" charset="0"/>
                <a:cs typeface="Times New Roman" panose="02020603050405020304" pitchFamily="18" charset="0"/>
              </a:rPr>
              <a:t>Có khi nào bạn chứng kiến những lời nói, việc làm chưa biết ơn người có công với quê hương đất nước? </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Times New Roman" panose="02020603050405020304" pitchFamily="18" charset="0"/>
                <a:ea typeface="Cambria" panose="02040503050406030204" pitchFamily="18" charset="0"/>
                <a:cs typeface="Times New Roman" panose="02020603050405020304" pitchFamily="18" charset="0"/>
              </a:rPr>
              <a:t>Bạn có suy nghĩ gì về điều đó? </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930729"/>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7431932" y="1672044"/>
            <a:ext cx="5416088" cy="520681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EC40DD4C-3D9D-A355-168B-E5B2052D27F3}"/>
              </a:ext>
            </a:extLst>
          </p:cNvPr>
          <p:cNvSpPr txBox="1"/>
          <p:nvPr/>
        </p:nvSpPr>
        <p:spPr>
          <a:xfrm>
            <a:off x="745382" y="397466"/>
            <a:ext cx="6686550" cy="3877985"/>
          </a:xfrm>
          <a:prstGeom prst="rect">
            <a:avLst/>
          </a:prstGeom>
          <a:solidFill>
            <a:schemeClr val="bg1"/>
          </a:solidFill>
        </p:spPr>
        <p:txBody>
          <a:bodyPr wrap="square">
            <a:spAutoFit/>
          </a:bodyPr>
          <a:lstStyle/>
          <a:p>
            <a:pPr algn="just"/>
            <a:r>
              <a:rPr lang="vi-VN" sz="4000" b="1" dirty="0">
                <a:latin typeface="+mj-lt"/>
                <a:ea typeface="Cambria" panose="02040503050406030204" pitchFamily="18" charset="0"/>
              </a:rPr>
              <a:t> </a:t>
            </a:r>
            <a:endParaRPr lang="en-US" sz="4000" b="1" dirty="0">
              <a:latin typeface="+mj-lt"/>
              <a:ea typeface="Cambria" panose="02040503050406030204" pitchFamily="18" charset="0"/>
            </a:endParaRPr>
          </a:p>
          <a:p>
            <a:pPr algn="ct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HOẠT ĐỘNG TIẾP NỐI</a:t>
            </a:r>
          </a:p>
          <a:p>
            <a:pPr algn="ctr"/>
            <a:endPar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vi-VN" sz="4200" b="1" dirty="0">
                <a:latin typeface="+mj-lt"/>
                <a:ea typeface="Cambria" panose="02040503050406030204" pitchFamily="18" charset="0"/>
              </a:rPr>
              <a:t>Tìm hiểu những người có công với quê hương, đất nước tại nơi em sinh sống.</a:t>
            </a:r>
            <a:endParaRPr lang="en-SG" sz="4200" dirty="0">
              <a:latin typeface="+mj-lt"/>
            </a:endParaRPr>
          </a:p>
        </p:txBody>
      </p:sp>
    </p:spTree>
    <p:extLst>
      <p:ext uri="{BB962C8B-B14F-4D97-AF65-F5344CB8AC3E}">
        <p14:creationId xmlns:p14="http://schemas.microsoft.com/office/powerpoint/2010/main" val="2282517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E66275-24E7-8265-8EA6-F7F8B913FCE6}"/>
              </a:ext>
            </a:extLst>
          </p:cNvPr>
          <p:cNvSpPr txBox="1"/>
          <p:nvPr/>
        </p:nvSpPr>
        <p:spPr>
          <a:xfrm>
            <a:off x="519414" y="2802106"/>
            <a:ext cx="6686550" cy="2031325"/>
          </a:xfrm>
          <a:prstGeom prst="rect">
            <a:avLst/>
          </a:prstGeom>
          <a:noFill/>
        </p:spPr>
        <p:txBody>
          <a:bodyPr wrap="square">
            <a:spAutoFit/>
          </a:bodyPr>
          <a:lstStyle/>
          <a:p>
            <a:pPr algn="just"/>
            <a:r>
              <a:rPr lang="vi-VN" sz="4000" b="1" dirty="0">
                <a:solidFill>
                  <a:schemeClr val="accent2">
                    <a:lumMod val="50000"/>
                  </a:schemeClr>
                </a:solidFill>
                <a:latin typeface="Cambria" panose="02040503050406030204" pitchFamily="18" charset="0"/>
                <a:ea typeface="Cambria" panose="02040503050406030204" pitchFamily="18" charset="0"/>
              </a:rPr>
              <a:t> </a:t>
            </a:r>
            <a:r>
              <a:rPr lang="vi-VN" sz="4200" b="1" dirty="0">
                <a:solidFill>
                  <a:schemeClr val="accent2">
                    <a:lumMod val="50000"/>
                  </a:schemeClr>
                </a:solidFill>
                <a:latin typeface="Cambria" panose="02040503050406030204" pitchFamily="18" charset="0"/>
                <a:ea typeface="Cambria" panose="02040503050406030204" pitchFamily="18" charset="0"/>
              </a:rPr>
              <a:t>Tìm hiểu những người có công với quê hương, đất nước tại nơi em sinh sống.</a:t>
            </a:r>
            <a:endParaRPr lang="en-SG" sz="4200" dirty="0"/>
          </a:p>
        </p:txBody>
      </p:sp>
    </p:spTree>
    <p:extLst>
      <p:ext uri="{BB962C8B-B14F-4D97-AF65-F5344CB8AC3E}">
        <p14:creationId xmlns:p14="http://schemas.microsoft.com/office/powerpoint/2010/main" val="3333169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810561" y="825343"/>
            <a:ext cx="7477126" cy="981075"/>
          </a:xfrm>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981075" fill="none" extrusionOk="0">
                <a:moveTo>
                  <a:pt x="0" y="163515"/>
                </a:moveTo>
                <a:cubicBezTo>
                  <a:pt x="-136473" y="-11534"/>
                  <a:pt x="289516" y="-8460"/>
                  <a:pt x="676270" y="0"/>
                </a:cubicBezTo>
                <a:cubicBezTo>
                  <a:pt x="802999" y="-11367"/>
                  <a:pt x="911794" y="1775"/>
                  <a:pt x="991249" y="0"/>
                </a:cubicBezTo>
                <a:cubicBezTo>
                  <a:pt x="1064073" y="-14287"/>
                  <a:pt x="1262017" y="-73353"/>
                  <a:pt x="1428719" y="0"/>
                </a:cubicBezTo>
                <a:cubicBezTo>
                  <a:pt x="1652111" y="-7633"/>
                  <a:pt x="1808431" y="-15158"/>
                  <a:pt x="1988681" y="0"/>
                </a:cubicBezTo>
                <a:cubicBezTo>
                  <a:pt x="2168871" y="-17229"/>
                  <a:pt x="2310684" y="-2256"/>
                  <a:pt x="2426151" y="0"/>
                </a:cubicBezTo>
                <a:cubicBezTo>
                  <a:pt x="2482139" y="-27368"/>
                  <a:pt x="2678863" y="-17863"/>
                  <a:pt x="2924868" y="0"/>
                </a:cubicBezTo>
                <a:cubicBezTo>
                  <a:pt x="3146929" y="-4581"/>
                  <a:pt x="3202741" y="-7006"/>
                  <a:pt x="3301092" y="0"/>
                </a:cubicBezTo>
                <a:cubicBezTo>
                  <a:pt x="3341541" y="2621"/>
                  <a:pt x="3554937" y="49212"/>
                  <a:pt x="3799808" y="0"/>
                </a:cubicBezTo>
                <a:cubicBezTo>
                  <a:pt x="4012321" y="1878"/>
                  <a:pt x="3940802" y="-4611"/>
                  <a:pt x="4053541" y="0"/>
                </a:cubicBezTo>
                <a:cubicBezTo>
                  <a:pt x="4171686" y="1524"/>
                  <a:pt x="4201155" y="-1996"/>
                  <a:pt x="4307274" y="0"/>
                </a:cubicBezTo>
                <a:cubicBezTo>
                  <a:pt x="4553950" y="-18697"/>
                  <a:pt x="4595756" y="6535"/>
                  <a:pt x="4805990" y="0"/>
                </a:cubicBezTo>
                <a:cubicBezTo>
                  <a:pt x="5005174" y="18387"/>
                  <a:pt x="5119236" y="40901"/>
                  <a:pt x="5243461" y="0"/>
                </a:cubicBezTo>
                <a:cubicBezTo>
                  <a:pt x="5310578" y="-11553"/>
                  <a:pt x="5389634" y="828"/>
                  <a:pt x="5497193" y="0"/>
                </a:cubicBezTo>
                <a:cubicBezTo>
                  <a:pt x="5611013" y="15636"/>
                  <a:pt x="5787696" y="16475"/>
                  <a:pt x="5995910" y="0"/>
                </a:cubicBezTo>
                <a:cubicBezTo>
                  <a:pt x="6148638" y="9117"/>
                  <a:pt x="6223971" y="-4194"/>
                  <a:pt x="6310889" y="0"/>
                </a:cubicBezTo>
                <a:cubicBezTo>
                  <a:pt x="6416851" y="12524"/>
                  <a:pt x="6612945" y="38853"/>
                  <a:pt x="6800855" y="0"/>
                </a:cubicBezTo>
                <a:cubicBezTo>
                  <a:pt x="7184830" y="-8971"/>
                  <a:pt x="7441073" y="86414"/>
                  <a:pt x="7477126" y="163515"/>
                </a:cubicBezTo>
                <a:cubicBezTo>
                  <a:pt x="7468531" y="184910"/>
                  <a:pt x="7469064" y="224876"/>
                  <a:pt x="7477126" y="250410"/>
                </a:cubicBezTo>
                <a:cubicBezTo>
                  <a:pt x="7488375" y="287586"/>
                  <a:pt x="7477886" y="307534"/>
                  <a:pt x="7477126" y="350385"/>
                </a:cubicBezTo>
                <a:cubicBezTo>
                  <a:pt x="7472237" y="393334"/>
                  <a:pt x="7470574" y="410696"/>
                  <a:pt x="7477126" y="443820"/>
                </a:cubicBezTo>
                <a:cubicBezTo>
                  <a:pt x="7484043" y="478659"/>
                  <a:pt x="7458022" y="483526"/>
                  <a:pt x="7477126" y="524173"/>
                </a:cubicBezTo>
                <a:cubicBezTo>
                  <a:pt x="7495366" y="564779"/>
                  <a:pt x="7491037" y="596453"/>
                  <a:pt x="7477126" y="617608"/>
                </a:cubicBezTo>
                <a:cubicBezTo>
                  <a:pt x="7469079" y="636882"/>
                  <a:pt x="7473562" y="658795"/>
                  <a:pt x="7477126" y="691422"/>
                </a:cubicBezTo>
                <a:cubicBezTo>
                  <a:pt x="7481164" y="727648"/>
                  <a:pt x="7497384" y="760791"/>
                  <a:pt x="7477126" y="817559"/>
                </a:cubicBezTo>
                <a:cubicBezTo>
                  <a:pt x="7413235" y="955035"/>
                  <a:pt x="7229281" y="955456"/>
                  <a:pt x="6800855" y="981075"/>
                </a:cubicBezTo>
                <a:cubicBezTo>
                  <a:pt x="6709977" y="990286"/>
                  <a:pt x="6621353" y="980536"/>
                  <a:pt x="6547122" y="981075"/>
                </a:cubicBezTo>
                <a:cubicBezTo>
                  <a:pt x="6326412" y="980357"/>
                  <a:pt x="6169762" y="980769"/>
                  <a:pt x="6048406" y="981075"/>
                </a:cubicBezTo>
                <a:cubicBezTo>
                  <a:pt x="5970646" y="992849"/>
                  <a:pt x="5865453" y="989483"/>
                  <a:pt x="5733428" y="981075"/>
                </a:cubicBezTo>
                <a:cubicBezTo>
                  <a:pt x="5672703" y="954907"/>
                  <a:pt x="5471293" y="1025156"/>
                  <a:pt x="5234711" y="981075"/>
                </a:cubicBezTo>
                <a:cubicBezTo>
                  <a:pt x="5032346" y="991159"/>
                  <a:pt x="4931891" y="943894"/>
                  <a:pt x="4674749" y="981075"/>
                </a:cubicBezTo>
                <a:cubicBezTo>
                  <a:pt x="4392999" y="996705"/>
                  <a:pt x="4486804" y="978787"/>
                  <a:pt x="4359770" y="981075"/>
                </a:cubicBezTo>
                <a:cubicBezTo>
                  <a:pt x="4234492" y="973651"/>
                  <a:pt x="4137517" y="991608"/>
                  <a:pt x="3983546" y="981075"/>
                </a:cubicBezTo>
                <a:cubicBezTo>
                  <a:pt x="3821638" y="965510"/>
                  <a:pt x="3749539" y="954176"/>
                  <a:pt x="3668567" y="981075"/>
                </a:cubicBezTo>
                <a:cubicBezTo>
                  <a:pt x="3605442" y="954743"/>
                  <a:pt x="3411840" y="954825"/>
                  <a:pt x="3231097" y="981075"/>
                </a:cubicBezTo>
                <a:cubicBezTo>
                  <a:pt x="3003235" y="994184"/>
                  <a:pt x="2943681" y="985793"/>
                  <a:pt x="2671135" y="981075"/>
                </a:cubicBezTo>
                <a:cubicBezTo>
                  <a:pt x="2390397" y="986935"/>
                  <a:pt x="2517561" y="947858"/>
                  <a:pt x="2356156" y="981075"/>
                </a:cubicBezTo>
                <a:cubicBezTo>
                  <a:pt x="2206692" y="989343"/>
                  <a:pt x="2090442" y="974236"/>
                  <a:pt x="1979932" y="981075"/>
                </a:cubicBezTo>
                <a:cubicBezTo>
                  <a:pt x="1861802" y="971422"/>
                  <a:pt x="1671211" y="996541"/>
                  <a:pt x="1542461" y="981075"/>
                </a:cubicBezTo>
                <a:cubicBezTo>
                  <a:pt x="1376646" y="933479"/>
                  <a:pt x="912101" y="985294"/>
                  <a:pt x="676270" y="981075"/>
                </a:cubicBezTo>
                <a:cubicBezTo>
                  <a:pt x="382428" y="937020"/>
                  <a:pt x="58679" y="902771"/>
                  <a:pt x="0" y="817559"/>
                </a:cubicBezTo>
                <a:cubicBezTo>
                  <a:pt x="-14305" y="774118"/>
                  <a:pt x="3839" y="752172"/>
                  <a:pt x="0" y="730664"/>
                </a:cubicBezTo>
                <a:cubicBezTo>
                  <a:pt x="-6966" y="705084"/>
                  <a:pt x="3709" y="667600"/>
                  <a:pt x="0" y="650310"/>
                </a:cubicBezTo>
                <a:cubicBezTo>
                  <a:pt x="-1156" y="632487"/>
                  <a:pt x="-5605" y="604471"/>
                  <a:pt x="0" y="576497"/>
                </a:cubicBezTo>
                <a:cubicBezTo>
                  <a:pt x="11147" y="555101"/>
                  <a:pt x="-14798" y="510861"/>
                  <a:pt x="0" y="483062"/>
                </a:cubicBezTo>
                <a:cubicBezTo>
                  <a:pt x="11667" y="442371"/>
                  <a:pt x="13022" y="428308"/>
                  <a:pt x="0" y="409249"/>
                </a:cubicBezTo>
                <a:cubicBezTo>
                  <a:pt x="-9656" y="385287"/>
                  <a:pt x="17640" y="355943"/>
                  <a:pt x="0" y="315814"/>
                </a:cubicBezTo>
                <a:cubicBezTo>
                  <a:pt x="-22408" y="274458"/>
                  <a:pt x="13262" y="217787"/>
                  <a:pt x="0" y="163515"/>
                </a:cubicBezTo>
                <a:close/>
              </a:path>
              <a:path w="7477126" h="981075" stroke="0" extrusionOk="0">
                <a:moveTo>
                  <a:pt x="0" y="163515"/>
                </a:moveTo>
                <a:cubicBezTo>
                  <a:pt x="71403" y="45048"/>
                  <a:pt x="268310" y="16231"/>
                  <a:pt x="676270" y="0"/>
                </a:cubicBezTo>
                <a:cubicBezTo>
                  <a:pt x="770253" y="8433"/>
                  <a:pt x="939148" y="8813"/>
                  <a:pt x="991249" y="0"/>
                </a:cubicBezTo>
                <a:cubicBezTo>
                  <a:pt x="1073260" y="5384"/>
                  <a:pt x="1160036" y="716"/>
                  <a:pt x="1306227" y="0"/>
                </a:cubicBezTo>
                <a:cubicBezTo>
                  <a:pt x="1423314" y="15023"/>
                  <a:pt x="1583068" y="76"/>
                  <a:pt x="1804943" y="0"/>
                </a:cubicBezTo>
                <a:cubicBezTo>
                  <a:pt x="2015510" y="1255"/>
                  <a:pt x="2225618" y="994"/>
                  <a:pt x="2364905" y="0"/>
                </a:cubicBezTo>
                <a:cubicBezTo>
                  <a:pt x="2435357" y="-1135"/>
                  <a:pt x="2619248" y="19209"/>
                  <a:pt x="2802376" y="0"/>
                </a:cubicBezTo>
                <a:cubicBezTo>
                  <a:pt x="2893240" y="-6839"/>
                  <a:pt x="3082182" y="14550"/>
                  <a:pt x="3178601" y="0"/>
                </a:cubicBezTo>
                <a:cubicBezTo>
                  <a:pt x="3251986" y="8513"/>
                  <a:pt x="3376750" y="-6915"/>
                  <a:pt x="3432333" y="0"/>
                </a:cubicBezTo>
                <a:cubicBezTo>
                  <a:pt x="3524860" y="-39320"/>
                  <a:pt x="3715577" y="-41848"/>
                  <a:pt x="3869804" y="0"/>
                </a:cubicBezTo>
                <a:cubicBezTo>
                  <a:pt x="4046845" y="13794"/>
                  <a:pt x="4149272" y="16421"/>
                  <a:pt x="4307274" y="0"/>
                </a:cubicBezTo>
                <a:cubicBezTo>
                  <a:pt x="4476830" y="-4230"/>
                  <a:pt x="4472557" y="-1003"/>
                  <a:pt x="4622253" y="0"/>
                </a:cubicBezTo>
                <a:cubicBezTo>
                  <a:pt x="4773208" y="2727"/>
                  <a:pt x="4777795" y="-886"/>
                  <a:pt x="4875985" y="0"/>
                </a:cubicBezTo>
                <a:cubicBezTo>
                  <a:pt x="4983823" y="-2027"/>
                  <a:pt x="5017571" y="3010"/>
                  <a:pt x="5129718" y="0"/>
                </a:cubicBezTo>
                <a:cubicBezTo>
                  <a:pt x="5281279" y="20081"/>
                  <a:pt x="5451084" y="-56948"/>
                  <a:pt x="5689680" y="0"/>
                </a:cubicBezTo>
                <a:cubicBezTo>
                  <a:pt x="5843816" y="-7463"/>
                  <a:pt x="5976094" y="8569"/>
                  <a:pt x="6065905" y="0"/>
                </a:cubicBezTo>
                <a:cubicBezTo>
                  <a:pt x="6167955" y="3304"/>
                  <a:pt x="6248314" y="-12053"/>
                  <a:pt x="6380884" y="0"/>
                </a:cubicBezTo>
                <a:cubicBezTo>
                  <a:pt x="6486656" y="2967"/>
                  <a:pt x="6611817" y="16945"/>
                  <a:pt x="6800855" y="0"/>
                </a:cubicBezTo>
                <a:cubicBezTo>
                  <a:pt x="7202620" y="-4121"/>
                  <a:pt x="7459427" y="65636"/>
                  <a:pt x="7477126" y="163515"/>
                </a:cubicBezTo>
                <a:cubicBezTo>
                  <a:pt x="7490435" y="211911"/>
                  <a:pt x="7492990" y="233432"/>
                  <a:pt x="7477126" y="270031"/>
                </a:cubicBezTo>
                <a:cubicBezTo>
                  <a:pt x="7452585" y="311826"/>
                  <a:pt x="7473855" y="354605"/>
                  <a:pt x="7477126" y="376547"/>
                </a:cubicBezTo>
                <a:cubicBezTo>
                  <a:pt x="7483278" y="402189"/>
                  <a:pt x="7474651" y="434152"/>
                  <a:pt x="7477126" y="456901"/>
                </a:cubicBezTo>
                <a:cubicBezTo>
                  <a:pt x="7478106" y="475960"/>
                  <a:pt x="7486323" y="521428"/>
                  <a:pt x="7477126" y="556876"/>
                </a:cubicBezTo>
                <a:cubicBezTo>
                  <a:pt x="7470889" y="594292"/>
                  <a:pt x="7467877" y="607929"/>
                  <a:pt x="7477126" y="630689"/>
                </a:cubicBezTo>
                <a:cubicBezTo>
                  <a:pt x="7478118" y="653070"/>
                  <a:pt x="7488574" y="690991"/>
                  <a:pt x="7477126" y="737205"/>
                </a:cubicBezTo>
                <a:cubicBezTo>
                  <a:pt x="7463903" y="782671"/>
                  <a:pt x="7484434" y="788124"/>
                  <a:pt x="7477126" y="817559"/>
                </a:cubicBezTo>
                <a:cubicBezTo>
                  <a:pt x="7453253" y="914170"/>
                  <a:pt x="7274870" y="981048"/>
                  <a:pt x="6800855" y="981075"/>
                </a:cubicBezTo>
                <a:cubicBezTo>
                  <a:pt x="6610457" y="1003176"/>
                  <a:pt x="6517678" y="967178"/>
                  <a:pt x="6363385" y="981075"/>
                </a:cubicBezTo>
                <a:cubicBezTo>
                  <a:pt x="6203718" y="984487"/>
                  <a:pt x="6066221" y="985936"/>
                  <a:pt x="5987160" y="981075"/>
                </a:cubicBezTo>
                <a:cubicBezTo>
                  <a:pt x="5907541" y="993049"/>
                  <a:pt x="5558984" y="994131"/>
                  <a:pt x="5427198" y="981075"/>
                </a:cubicBezTo>
                <a:cubicBezTo>
                  <a:pt x="5280765" y="974728"/>
                  <a:pt x="5229688" y="999081"/>
                  <a:pt x="5173466" y="981075"/>
                </a:cubicBezTo>
                <a:cubicBezTo>
                  <a:pt x="5125508" y="1001685"/>
                  <a:pt x="5020832" y="994764"/>
                  <a:pt x="4858487" y="981075"/>
                </a:cubicBezTo>
                <a:cubicBezTo>
                  <a:pt x="4670088" y="996400"/>
                  <a:pt x="4577299" y="987864"/>
                  <a:pt x="4421016" y="981075"/>
                </a:cubicBezTo>
                <a:cubicBezTo>
                  <a:pt x="4339107" y="999144"/>
                  <a:pt x="4160791" y="996384"/>
                  <a:pt x="4044792" y="981075"/>
                </a:cubicBezTo>
                <a:cubicBezTo>
                  <a:pt x="3959610" y="979450"/>
                  <a:pt x="3795228" y="969558"/>
                  <a:pt x="3729813" y="981075"/>
                </a:cubicBezTo>
                <a:cubicBezTo>
                  <a:pt x="3481753" y="980919"/>
                  <a:pt x="3357754" y="1000408"/>
                  <a:pt x="3169851" y="981075"/>
                </a:cubicBezTo>
                <a:cubicBezTo>
                  <a:pt x="3050607" y="981321"/>
                  <a:pt x="3010384" y="985427"/>
                  <a:pt x="2916118" y="981075"/>
                </a:cubicBezTo>
                <a:cubicBezTo>
                  <a:pt x="2806399" y="981368"/>
                  <a:pt x="2748459" y="1003467"/>
                  <a:pt x="2601140" y="981075"/>
                </a:cubicBezTo>
                <a:cubicBezTo>
                  <a:pt x="2462193" y="978960"/>
                  <a:pt x="2419590" y="972462"/>
                  <a:pt x="2347407" y="981075"/>
                </a:cubicBezTo>
                <a:cubicBezTo>
                  <a:pt x="2304668" y="971904"/>
                  <a:pt x="2018810" y="976828"/>
                  <a:pt x="1848691" y="981075"/>
                </a:cubicBezTo>
                <a:cubicBezTo>
                  <a:pt x="1612631" y="988248"/>
                  <a:pt x="1531681" y="993378"/>
                  <a:pt x="1288728" y="981075"/>
                </a:cubicBezTo>
                <a:cubicBezTo>
                  <a:pt x="1038467" y="942337"/>
                  <a:pt x="913402" y="979274"/>
                  <a:pt x="676270" y="981075"/>
                </a:cubicBezTo>
                <a:cubicBezTo>
                  <a:pt x="255149" y="988943"/>
                  <a:pt x="67529" y="907916"/>
                  <a:pt x="0" y="817559"/>
                </a:cubicBezTo>
                <a:cubicBezTo>
                  <a:pt x="1543" y="796206"/>
                  <a:pt x="-3171" y="757204"/>
                  <a:pt x="0" y="737205"/>
                </a:cubicBezTo>
                <a:cubicBezTo>
                  <a:pt x="-2039" y="712983"/>
                  <a:pt x="-15468" y="684364"/>
                  <a:pt x="0" y="643770"/>
                </a:cubicBezTo>
                <a:cubicBezTo>
                  <a:pt x="14233" y="605042"/>
                  <a:pt x="-18930" y="576988"/>
                  <a:pt x="0" y="543795"/>
                </a:cubicBezTo>
                <a:cubicBezTo>
                  <a:pt x="17278" y="506764"/>
                  <a:pt x="6217" y="475492"/>
                  <a:pt x="0" y="463441"/>
                </a:cubicBezTo>
                <a:cubicBezTo>
                  <a:pt x="-13173" y="451966"/>
                  <a:pt x="-6152" y="401674"/>
                  <a:pt x="0" y="370006"/>
                </a:cubicBezTo>
                <a:cubicBezTo>
                  <a:pt x="8408" y="327686"/>
                  <a:pt x="7647" y="318804"/>
                  <a:pt x="0" y="296193"/>
                </a:cubicBezTo>
                <a:cubicBezTo>
                  <a:pt x="-11240" y="290101"/>
                  <a:pt x="6295" y="209154"/>
                  <a:pt x="0" y="163515"/>
                </a:cubicBezTo>
                <a:close/>
              </a:path>
              <a:path w="7477126" h="981075" fill="none" stroke="0" extrusionOk="0">
                <a:moveTo>
                  <a:pt x="0" y="163515"/>
                </a:moveTo>
                <a:cubicBezTo>
                  <a:pt x="2076" y="111314"/>
                  <a:pt x="300929" y="-112146"/>
                  <a:pt x="676270" y="0"/>
                </a:cubicBezTo>
                <a:cubicBezTo>
                  <a:pt x="797893" y="-2981"/>
                  <a:pt x="912911" y="1229"/>
                  <a:pt x="991249" y="0"/>
                </a:cubicBezTo>
                <a:cubicBezTo>
                  <a:pt x="1050215" y="-443"/>
                  <a:pt x="1240920" y="-8654"/>
                  <a:pt x="1428719" y="0"/>
                </a:cubicBezTo>
                <a:cubicBezTo>
                  <a:pt x="1622484" y="46240"/>
                  <a:pt x="1779904" y="-4306"/>
                  <a:pt x="1988681" y="0"/>
                </a:cubicBezTo>
                <a:cubicBezTo>
                  <a:pt x="2165599" y="15494"/>
                  <a:pt x="2315119" y="12062"/>
                  <a:pt x="2426151" y="0"/>
                </a:cubicBezTo>
                <a:cubicBezTo>
                  <a:pt x="2549682" y="29086"/>
                  <a:pt x="2662288" y="-4154"/>
                  <a:pt x="2924868" y="0"/>
                </a:cubicBezTo>
                <a:cubicBezTo>
                  <a:pt x="3160950" y="9725"/>
                  <a:pt x="3205118" y="-3381"/>
                  <a:pt x="3301092" y="0"/>
                </a:cubicBezTo>
                <a:cubicBezTo>
                  <a:pt x="3410648" y="2214"/>
                  <a:pt x="3605255" y="-5113"/>
                  <a:pt x="3799808" y="0"/>
                </a:cubicBezTo>
                <a:cubicBezTo>
                  <a:pt x="4010419" y="1209"/>
                  <a:pt x="3933238" y="825"/>
                  <a:pt x="4053541" y="0"/>
                </a:cubicBezTo>
                <a:cubicBezTo>
                  <a:pt x="4128611" y="-5485"/>
                  <a:pt x="4185042" y="5115"/>
                  <a:pt x="4307274" y="0"/>
                </a:cubicBezTo>
                <a:cubicBezTo>
                  <a:pt x="4500162" y="31623"/>
                  <a:pt x="4571462" y="-21369"/>
                  <a:pt x="4805990" y="0"/>
                </a:cubicBezTo>
                <a:cubicBezTo>
                  <a:pt x="4905878" y="-6161"/>
                  <a:pt x="5038611" y="-29174"/>
                  <a:pt x="5243461" y="0"/>
                </a:cubicBezTo>
                <a:cubicBezTo>
                  <a:pt x="5357687" y="-14100"/>
                  <a:pt x="5444369" y="-11187"/>
                  <a:pt x="5497193" y="0"/>
                </a:cubicBezTo>
                <a:cubicBezTo>
                  <a:pt x="5580301" y="38501"/>
                  <a:pt x="5829541" y="-15612"/>
                  <a:pt x="5995910" y="0"/>
                </a:cubicBezTo>
                <a:cubicBezTo>
                  <a:pt x="6164227" y="12295"/>
                  <a:pt x="6215882" y="-1014"/>
                  <a:pt x="6310889" y="0"/>
                </a:cubicBezTo>
                <a:cubicBezTo>
                  <a:pt x="6320622" y="-7814"/>
                  <a:pt x="6647790" y="-26284"/>
                  <a:pt x="6800855" y="0"/>
                </a:cubicBezTo>
                <a:cubicBezTo>
                  <a:pt x="7198331" y="6293"/>
                  <a:pt x="7439461" y="75439"/>
                  <a:pt x="7477126" y="163515"/>
                </a:cubicBezTo>
                <a:cubicBezTo>
                  <a:pt x="7475281" y="189686"/>
                  <a:pt x="7466575" y="217480"/>
                  <a:pt x="7477126" y="250410"/>
                </a:cubicBezTo>
                <a:cubicBezTo>
                  <a:pt x="7484554" y="282161"/>
                  <a:pt x="7483459" y="306600"/>
                  <a:pt x="7477126" y="350385"/>
                </a:cubicBezTo>
                <a:cubicBezTo>
                  <a:pt x="7470695" y="394690"/>
                  <a:pt x="7469914" y="407941"/>
                  <a:pt x="7477126" y="443820"/>
                </a:cubicBezTo>
                <a:cubicBezTo>
                  <a:pt x="7485083" y="477535"/>
                  <a:pt x="7463029" y="478402"/>
                  <a:pt x="7477126" y="524173"/>
                </a:cubicBezTo>
                <a:cubicBezTo>
                  <a:pt x="7488456" y="562858"/>
                  <a:pt x="7488143" y="592898"/>
                  <a:pt x="7477126" y="617608"/>
                </a:cubicBezTo>
                <a:cubicBezTo>
                  <a:pt x="7471063" y="641683"/>
                  <a:pt x="7473957" y="657835"/>
                  <a:pt x="7477126" y="691422"/>
                </a:cubicBezTo>
                <a:cubicBezTo>
                  <a:pt x="7473630" y="722716"/>
                  <a:pt x="7489754" y="752684"/>
                  <a:pt x="7477126" y="817559"/>
                </a:cubicBezTo>
                <a:cubicBezTo>
                  <a:pt x="7384782" y="958082"/>
                  <a:pt x="7166888" y="1026169"/>
                  <a:pt x="6800855" y="981075"/>
                </a:cubicBezTo>
                <a:cubicBezTo>
                  <a:pt x="6697266" y="981918"/>
                  <a:pt x="6616243" y="970615"/>
                  <a:pt x="6547122" y="981075"/>
                </a:cubicBezTo>
                <a:cubicBezTo>
                  <a:pt x="6441152" y="1000462"/>
                  <a:pt x="6233109" y="997426"/>
                  <a:pt x="6048406" y="981075"/>
                </a:cubicBezTo>
                <a:cubicBezTo>
                  <a:pt x="5962069" y="980974"/>
                  <a:pt x="5810602" y="1007748"/>
                  <a:pt x="5733428" y="981075"/>
                </a:cubicBezTo>
                <a:cubicBezTo>
                  <a:pt x="5677711" y="1020044"/>
                  <a:pt x="5449279" y="971925"/>
                  <a:pt x="5234711" y="981075"/>
                </a:cubicBezTo>
                <a:cubicBezTo>
                  <a:pt x="5010054" y="962683"/>
                  <a:pt x="4942482" y="986077"/>
                  <a:pt x="4674749" y="981075"/>
                </a:cubicBezTo>
                <a:cubicBezTo>
                  <a:pt x="4391291" y="983344"/>
                  <a:pt x="4482609" y="980636"/>
                  <a:pt x="4359770" y="981075"/>
                </a:cubicBezTo>
                <a:cubicBezTo>
                  <a:pt x="4255087" y="968961"/>
                  <a:pt x="4113969" y="982617"/>
                  <a:pt x="3983546" y="981075"/>
                </a:cubicBezTo>
                <a:cubicBezTo>
                  <a:pt x="3872602" y="989696"/>
                  <a:pt x="3763566" y="1003941"/>
                  <a:pt x="3668567" y="981075"/>
                </a:cubicBezTo>
                <a:cubicBezTo>
                  <a:pt x="3577714" y="985797"/>
                  <a:pt x="3416192" y="976006"/>
                  <a:pt x="3231097" y="981075"/>
                </a:cubicBezTo>
                <a:cubicBezTo>
                  <a:pt x="3016035" y="977537"/>
                  <a:pt x="2940639" y="984216"/>
                  <a:pt x="2671135" y="981075"/>
                </a:cubicBezTo>
                <a:cubicBezTo>
                  <a:pt x="2412646" y="982652"/>
                  <a:pt x="2477481" y="979174"/>
                  <a:pt x="2356156" y="981075"/>
                </a:cubicBezTo>
                <a:cubicBezTo>
                  <a:pt x="2234140" y="972454"/>
                  <a:pt x="2091292" y="961468"/>
                  <a:pt x="1979932" y="981075"/>
                </a:cubicBezTo>
                <a:cubicBezTo>
                  <a:pt x="1859183" y="984885"/>
                  <a:pt x="1649962" y="945379"/>
                  <a:pt x="1542461" y="981075"/>
                </a:cubicBezTo>
                <a:cubicBezTo>
                  <a:pt x="1381838" y="1006231"/>
                  <a:pt x="943291" y="987697"/>
                  <a:pt x="676270" y="981075"/>
                </a:cubicBezTo>
                <a:cubicBezTo>
                  <a:pt x="374041" y="965157"/>
                  <a:pt x="72037" y="896372"/>
                  <a:pt x="0" y="817559"/>
                </a:cubicBezTo>
                <a:cubicBezTo>
                  <a:pt x="-10924" y="770774"/>
                  <a:pt x="4454" y="751745"/>
                  <a:pt x="0" y="730664"/>
                </a:cubicBezTo>
                <a:cubicBezTo>
                  <a:pt x="-8047" y="713441"/>
                  <a:pt x="6300" y="672509"/>
                  <a:pt x="0" y="650310"/>
                </a:cubicBezTo>
                <a:cubicBezTo>
                  <a:pt x="-1256" y="637445"/>
                  <a:pt x="1970" y="594675"/>
                  <a:pt x="0" y="576497"/>
                </a:cubicBezTo>
                <a:cubicBezTo>
                  <a:pt x="-713" y="551270"/>
                  <a:pt x="-13444" y="521421"/>
                  <a:pt x="0" y="483062"/>
                </a:cubicBezTo>
                <a:cubicBezTo>
                  <a:pt x="15449" y="448525"/>
                  <a:pt x="8609" y="433386"/>
                  <a:pt x="0" y="409249"/>
                </a:cubicBezTo>
                <a:cubicBezTo>
                  <a:pt x="-9022" y="406695"/>
                  <a:pt x="15733" y="354479"/>
                  <a:pt x="0" y="315814"/>
                </a:cubicBezTo>
                <a:cubicBezTo>
                  <a:pt x="-13094" y="268402"/>
                  <a:pt x="20441" y="222945"/>
                  <a:pt x="0" y="163515"/>
                </a:cubicBezTo>
                <a:close/>
              </a:path>
              <a:path w="7477126" h="981075" fill="none" stroke="0" extrusionOk="0">
                <a:moveTo>
                  <a:pt x="0" y="163515"/>
                </a:moveTo>
                <a:cubicBezTo>
                  <a:pt x="-16225" y="48339"/>
                  <a:pt x="295987" y="12428"/>
                  <a:pt x="676270" y="0"/>
                </a:cubicBezTo>
                <a:cubicBezTo>
                  <a:pt x="804803" y="16415"/>
                  <a:pt x="908678" y="5966"/>
                  <a:pt x="991249" y="0"/>
                </a:cubicBezTo>
                <a:cubicBezTo>
                  <a:pt x="1029250" y="-42206"/>
                  <a:pt x="1269609" y="-55051"/>
                  <a:pt x="1428719" y="0"/>
                </a:cubicBezTo>
                <a:cubicBezTo>
                  <a:pt x="1659355" y="22054"/>
                  <a:pt x="1816215" y="11407"/>
                  <a:pt x="1988681" y="0"/>
                </a:cubicBezTo>
                <a:cubicBezTo>
                  <a:pt x="2174993" y="-26841"/>
                  <a:pt x="2310871" y="13233"/>
                  <a:pt x="2426151" y="0"/>
                </a:cubicBezTo>
                <a:cubicBezTo>
                  <a:pt x="2486176" y="-5891"/>
                  <a:pt x="2664310" y="-17675"/>
                  <a:pt x="2924868" y="0"/>
                </a:cubicBezTo>
                <a:cubicBezTo>
                  <a:pt x="3150404" y="4134"/>
                  <a:pt x="3199772" y="-16240"/>
                  <a:pt x="3301092" y="0"/>
                </a:cubicBezTo>
                <a:cubicBezTo>
                  <a:pt x="3384693" y="42931"/>
                  <a:pt x="3571947" y="6321"/>
                  <a:pt x="3799808" y="0"/>
                </a:cubicBezTo>
                <a:cubicBezTo>
                  <a:pt x="4010526" y="-14026"/>
                  <a:pt x="3929406" y="-6134"/>
                  <a:pt x="4053541" y="0"/>
                </a:cubicBezTo>
                <a:cubicBezTo>
                  <a:pt x="4169492" y="-2967"/>
                  <a:pt x="4198160" y="5144"/>
                  <a:pt x="4307274" y="0"/>
                </a:cubicBezTo>
                <a:cubicBezTo>
                  <a:pt x="4541569" y="-20676"/>
                  <a:pt x="4587329" y="12642"/>
                  <a:pt x="4805990" y="0"/>
                </a:cubicBezTo>
                <a:cubicBezTo>
                  <a:pt x="4993491" y="22506"/>
                  <a:pt x="5127107" y="10446"/>
                  <a:pt x="5243461" y="0"/>
                </a:cubicBezTo>
                <a:cubicBezTo>
                  <a:pt x="5318616" y="-5949"/>
                  <a:pt x="5391154" y="-2618"/>
                  <a:pt x="5497193" y="0"/>
                </a:cubicBezTo>
                <a:cubicBezTo>
                  <a:pt x="5586972" y="-20256"/>
                  <a:pt x="5832613" y="26280"/>
                  <a:pt x="5995910" y="0"/>
                </a:cubicBezTo>
                <a:cubicBezTo>
                  <a:pt x="6135269" y="1772"/>
                  <a:pt x="6214488" y="17681"/>
                  <a:pt x="6310889" y="0"/>
                </a:cubicBezTo>
                <a:cubicBezTo>
                  <a:pt x="6442624" y="-15857"/>
                  <a:pt x="6664387" y="47372"/>
                  <a:pt x="6800855" y="0"/>
                </a:cubicBezTo>
                <a:cubicBezTo>
                  <a:pt x="7194124" y="-11649"/>
                  <a:pt x="7425485" y="65998"/>
                  <a:pt x="7477126" y="163515"/>
                </a:cubicBezTo>
                <a:cubicBezTo>
                  <a:pt x="7462607" y="186007"/>
                  <a:pt x="7466135" y="221470"/>
                  <a:pt x="7477126" y="250410"/>
                </a:cubicBezTo>
                <a:cubicBezTo>
                  <a:pt x="7486922" y="287616"/>
                  <a:pt x="7481536" y="305010"/>
                  <a:pt x="7477126" y="350385"/>
                </a:cubicBezTo>
                <a:cubicBezTo>
                  <a:pt x="7473370" y="398051"/>
                  <a:pt x="7473205" y="407797"/>
                  <a:pt x="7477126" y="443820"/>
                </a:cubicBezTo>
                <a:cubicBezTo>
                  <a:pt x="7483645" y="478572"/>
                  <a:pt x="7463728" y="486812"/>
                  <a:pt x="7477126" y="524173"/>
                </a:cubicBezTo>
                <a:cubicBezTo>
                  <a:pt x="7492252" y="558786"/>
                  <a:pt x="7485206" y="595554"/>
                  <a:pt x="7477126" y="617608"/>
                </a:cubicBezTo>
                <a:cubicBezTo>
                  <a:pt x="7471500" y="639371"/>
                  <a:pt x="7475425" y="656654"/>
                  <a:pt x="7477126" y="691422"/>
                </a:cubicBezTo>
                <a:cubicBezTo>
                  <a:pt x="7474828" y="729041"/>
                  <a:pt x="7499751" y="756274"/>
                  <a:pt x="7477126" y="817559"/>
                </a:cubicBezTo>
                <a:cubicBezTo>
                  <a:pt x="7413776" y="930710"/>
                  <a:pt x="7179150" y="931287"/>
                  <a:pt x="6800855" y="981075"/>
                </a:cubicBezTo>
                <a:cubicBezTo>
                  <a:pt x="6674951" y="969273"/>
                  <a:pt x="6656051" y="979500"/>
                  <a:pt x="6547122" y="981075"/>
                </a:cubicBezTo>
                <a:cubicBezTo>
                  <a:pt x="6331919" y="1020379"/>
                  <a:pt x="6196439" y="998276"/>
                  <a:pt x="6048406" y="981075"/>
                </a:cubicBezTo>
                <a:cubicBezTo>
                  <a:pt x="5972686" y="998675"/>
                  <a:pt x="5893580" y="995702"/>
                  <a:pt x="5733428" y="981075"/>
                </a:cubicBezTo>
                <a:cubicBezTo>
                  <a:pt x="5649905" y="959821"/>
                  <a:pt x="5478376" y="979616"/>
                  <a:pt x="5234711" y="981075"/>
                </a:cubicBezTo>
                <a:cubicBezTo>
                  <a:pt x="5031798" y="985871"/>
                  <a:pt x="4933237" y="949559"/>
                  <a:pt x="4674749" y="981075"/>
                </a:cubicBezTo>
                <a:cubicBezTo>
                  <a:pt x="4389537" y="974984"/>
                  <a:pt x="4485578" y="997417"/>
                  <a:pt x="4359770" y="981075"/>
                </a:cubicBezTo>
                <a:cubicBezTo>
                  <a:pt x="4213969" y="989148"/>
                  <a:pt x="4125906" y="982522"/>
                  <a:pt x="3983546" y="981075"/>
                </a:cubicBezTo>
                <a:cubicBezTo>
                  <a:pt x="3814499" y="986087"/>
                  <a:pt x="3758581" y="976801"/>
                  <a:pt x="3668567" y="981075"/>
                </a:cubicBezTo>
                <a:cubicBezTo>
                  <a:pt x="3586346" y="936733"/>
                  <a:pt x="3439662" y="960232"/>
                  <a:pt x="3231097" y="981075"/>
                </a:cubicBezTo>
                <a:cubicBezTo>
                  <a:pt x="3002235" y="993086"/>
                  <a:pt x="2956874" y="978142"/>
                  <a:pt x="2671135" y="981075"/>
                </a:cubicBezTo>
                <a:cubicBezTo>
                  <a:pt x="2399024" y="980573"/>
                  <a:pt x="2514689" y="951278"/>
                  <a:pt x="2356156" y="981075"/>
                </a:cubicBezTo>
                <a:cubicBezTo>
                  <a:pt x="2197435" y="983787"/>
                  <a:pt x="2112820" y="973345"/>
                  <a:pt x="1979932" y="981075"/>
                </a:cubicBezTo>
                <a:cubicBezTo>
                  <a:pt x="1853728" y="994376"/>
                  <a:pt x="1689320" y="971935"/>
                  <a:pt x="1542461" y="981075"/>
                </a:cubicBezTo>
                <a:cubicBezTo>
                  <a:pt x="1390715" y="1008474"/>
                  <a:pt x="913909" y="907854"/>
                  <a:pt x="676270" y="981075"/>
                </a:cubicBezTo>
                <a:cubicBezTo>
                  <a:pt x="368039" y="969187"/>
                  <a:pt x="83207" y="905933"/>
                  <a:pt x="0" y="817559"/>
                </a:cubicBezTo>
                <a:cubicBezTo>
                  <a:pt x="-14518" y="773565"/>
                  <a:pt x="10085" y="754303"/>
                  <a:pt x="0" y="730664"/>
                </a:cubicBezTo>
                <a:cubicBezTo>
                  <a:pt x="-6415" y="704988"/>
                  <a:pt x="443" y="669034"/>
                  <a:pt x="0" y="650310"/>
                </a:cubicBezTo>
                <a:cubicBezTo>
                  <a:pt x="-1416" y="630422"/>
                  <a:pt x="-2045" y="600009"/>
                  <a:pt x="0" y="576497"/>
                </a:cubicBezTo>
                <a:cubicBezTo>
                  <a:pt x="6733" y="559512"/>
                  <a:pt x="-11912" y="510787"/>
                  <a:pt x="0" y="483062"/>
                </a:cubicBezTo>
                <a:cubicBezTo>
                  <a:pt x="16674" y="443083"/>
                  <a:pt x="14700" y="427058"/>
                  <a:pt x="0" y="409249"/>
                </a:cubicBezTo>
                <a:cubicBezTo>
                  <a:pt x="-1661" y="379849"/>
                  <a:pt x="17212" y="363186"/>
                  <a:pt x="0" y="315814"/>
                </a:cubicBezTo>
                <a:cubicBezTo>
                  <a:pt x="-19201" y="296745"/>
                  <a:pt x="8817" y="226638"/>
                  <a:pt x="0" y="1635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id="{00C80DA7-D358-9E7B-38CC-0644B4639AB4}"/>
              </a:ext>
            </a:extLst>
          </p:cNvPr>
          <p:cNvSpPr/>
          <p:nvPr/>
        </p:nvSpPr>
        <p:spPr>
          <a:xfrm>
            <a:off x="3597908" y="23005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hát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anh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hùng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Võ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1057276"/>
          </a:xfrm>
          <a:custGeom>
            <a:avLst/>
            <a:gdLst>
              <a:gd name="connsiteX0" fmla="*/ 0 w 8648701"/>
              <a:gd name="connsiteY0" fmla="*/ 176215 h 1057276"/>
              <a:gd name="connsiteX1" fmla="*/ 782233 w 8648701"/>
              <a:gd name="connsiteY1" fmla="*/ 0 h 1057276"/>
              <a:gd name="connsiteX2" fmla="*/ 1146565 w 8648701"/>
              <a:gd name="connsiteY2" fmla="*/ 0 h 1057276"/>
              <a:gd name="connsiteX3" fmla="*/ 1652582 w 8648701"/>
              <a:gd name="connsiteY3" fmla="*/ 0 h 1057276"/>
              <a:gd name="connsiteX4" fmla="*/ 2300283 w 8648701"/>
              <a:gd name="connsiteY4" fmla="*/ 0 h 1057276"/>
              <a:gd name="connsiteX5" fmla="*/ 2806300 w 8648701"/>
              <a:gd name="connsiteY5" fmla="*/ 0 h 1057276"/>
              <a:gd name="connsiteX6" fmla="*/ 3383159 w 8648701"/>
              <a:gd name="connsiteY6" fmla="*/ 0 h 1057276"/>
              <a:gd name="connsiteX7" fmla="*/ 3818333 w 8648701"/>
              <a:gd name="connsiteY7" fmla="*/ 0 h 1057276"/>
              <a:gd name="connsiteX8" fmla="*/ 4395192 w 8648701"/>
              <a:gd name="connsiteY8" fmla="*/ 0 h 1057276"/>
              <a:gd name="connsiteX9" fmla="*/ 4688682 w 8648701"/>
              <a:gd name="connsiteY9" fmla="*/ 0 h 1057276"/>
              <a:gd name="connsiteX10" fmla="*/ 4982172 w 8648701"/>
              <a:gd name="connsiteY10" fmla="*/ 0 h 1057276"/>
              <a:gd name="connsiteX11" fmla="*/ 5559031 w 8648701"/>
              <a:gd name="connsiteY11" fmla="*/ 0 h 1057276"/>
              <a:gd name="connsiteX12" fmla="*/ 6065048 w 8648701"/>
              <a:gd name="connsiteY12" fmla="*/ 0 h 1057276"/>
              <a:gd name="connsiteX13" fmla="*/ 6358537 w 8648701"/>
              <a:gd name="connsiteY13" fmla="*/ 0 h 1057276"/>
              <a:gd name="connsiteX14" fmla="*/ 6935396 w 8648701"/>
              <a:gd name="connsiteY14" fmla="*/ 0 h 1057276"/>
              <a:gd name="connsiteX15" fmla="*/ 7299728 w 8648701"/>
              <a:gd name="connsiteY15" fmla="*/ 0 h 1057276"/>
              <a:gd name="connsiteX16" fmla="*/ 7866467 w 8648701"/>
              <a:gd name="connsiteY16" fmla="*/ 0 h 1057276"/>
              <a:gd name="connsiteX17" fmla="*/ 8648701 w 8648701"/>
              <a:gd name="connsiteY17" fmla="*/ 176215 h 1057276"/>
              <a:gd name="connsiteX18" fmla="*/ 8648701 w 8648701"/>
              <a:gd name="connsiteY18" fmla="*/ 269859 h 1057276"/>
              <a:gd name="connsiteX19" fmla="*/ 8648701 w 8648701"/>
              <a:gd name="connsiteY19" fmla="*/ 377599 h 1057276"/>
              <a:gd name="connsiteX20" fmla="*/ 8648701 w 8648701"/>
              <a:gd name="connsiteY20" fmla="*/ 478291 h 1057276"/>
              <a:gd name="connsiteX21" fmla="*/ 8648701 w 8648701"/>
              <a:gd name="connsiteY21" fmla="*/ 564886 h 1057276"/>
              <a:gd name="connsiteX22" fmla="*/ 8648701 w 8648701"/>
              <a:gd name="connsiteY22" fmla="*/ 665578 h 1057276"/>
              <a:gd name="connsiteX23" fmla="*/ 8648701 w 8648701"/>
              <a:gd name="connsiteY23" fmla="*/ 745124 h 1057276"/>
              <a:gd name="connsiteX24" fmla="*/ 8648701 w 8648701"/>
              <a:gd name="connsiteY24" fmla="*/ 881058 h 1057276"/>
              <a:gd name="connsiteX25" fmla="*/ 7866467 w 8648701"/>
              <a:gd name="connsiteY25" fmla="*/ 1057276 h 1057276"/>
              <a:gd name="connsiteX26" fmla="*/ 7572977 w 8648701"/>
              <a:gd name="connsiteY26" fmla="*/ 1057276 h 1057276"/>
              <a:gd name="connsiteX27" fmla="*/ 6996118 w 8648701"/>
              <a:gd name="connsiteY27" fmla="*/ 1057276 h 1057276"/>
              <a:gd name="connsiteX28" fmla="*/ 6631786 w 8648701"/>
              <a:gd name="connsiteY28" fmla="*/ 1057276 h 1057276"/>
              <a:gd name="connsiteX29" fmla="*/ 6054927 w 8648701"/>
              <a:gd name="connsiteY29" fmla="*/ 1057276 h 1057276"/>
              <a:gd name="connsiteX30" fmla="*/ 5407226 w 8648701"/>
              <a:gd name="connsiteY30" fmla="*/ 1057276 h 1057276"/>
              <a:gd name="connsiteX31" fmla="*/ 5042893 w 8648701"/>
              <a:gd name="connsiteY31" fmla="*/ 1057276 h 1057276"/>
              <a:gd name="connsiteX32" fmla="*/ 4607720 w 8648701"/>
              <a:gd name="connsiteY32" fmla="*/ 1057276 h 1057276"/>
              <a:gd name="connsiteX33" fmla="*/ 4243387 w 8648701"/>
              <a:gd name="connsiteY33" fmla="*/ 1057276 h 1057276"/>
              <a:gd name="connsiteX34" fmla="*/ 3737370 w 8648701"/>
              <a:gd name="connsiteY34" fmla="*/ 1057276 h 1057276"/>
              <a:gd name="connsiteX35" fmla="*/ 3089669 w 8648701"/>
              <a:gd name="connsiteY35" fmla="*/ 1057276 h 1057276"/>
              <a:gd name="connsiteX36" fmla="*/ 2725337 w 8648701"/>
              <a:gd name="connsiteY36" fmla="*/ 1057276 h 1057276"/>
              <a:gd name="connsiteX37" fmla="*/ 2290163 w 8648701"/>
              <a:gd name="connsiteY37" fmla="*/ 1057276 h 1057276"/>
              <a:gd name="connsiteX38" fmla="*/ 1784146 w 8648701"/>
              <a:gd name="connsiteY38" fmla="*/ 1057276 h 1057276"/>
              <a:gd name="connsiteX39" fmla="*/ 782233 w 8648701"/>
              <a:gd name="connsiteY39" fmla="*/ 1057276 h 1057276"/>
              <a:gd name="connsiteX40" fmla="*/ 0 w 8648701"/>
              <a:gd name="connsiteY40" fmla="*/ 881058 h 1057276"/>
              <a:gd name="connsiteX41" fmla="*/ 0 w 8648701"/>
              <a:gd name="connsiteY41" fmla="*/ 787415 h 1057276"/>
              <a:gd name="connsiteX42" fmla="*/ 0 w 8648701"/>
              <a:gd name="connsiteY42" fmla="*/ 700820 h 1057276"/>
              <a:gd name="connsiteX43" fmla="*/ 0 w 8648701"/>
              <a:gd name="connsiteY43" fmla="*/ 621274 h 1057276"/>
              <a:gd name="connsiteX44" fmla="*/ 0 w 8648701"/>
              <a:gd name="connsiteY44" fmla="*/ 520581 h 1057276"/>
              <a:gd name="connsiteX45" fmla="*/ 0 w 8648701"/>
              <a:gd name="connsiteY45" fmla="*/ 441035 h 1057276"/>
              <a:gd name="connsiteX46" fmla="*/ 0 w 8648701"/>
              <a:gd name="connsiteY46" fmla="*/ 340342 h 1057276"/>
              <a:gd name="connsiteX47" fmla="*/ 0 w 8648701"/>
              <a:gd name="connsiteY47" fmla="*/ 176215 h 1057276"/>
              <a:gd name="connsiteX0" fmla="*/ 0 w 8648701"/>
              <a:gd name="connsiteY0" fmla="*/ 176215 h 1057276"/>
              <a:gd name="connsiteX1" fmla="*/ 782233 w 8648701"/>
              <a:gd name="connsiteY1" fmla="*/ 0 h 1057276"/>
              <a:gd name="connsiteX2" fmla="*/ 1146565 w 8648701"/>
              <a:gd name="connsiteY2" fmla="*/ 0 h 1057276"/>
              <a:gd name="connsiteX3" fmla="*/ 1510897 w 8648701"/>
              <a:gd name="connsiteY3" fmla="*/ 0 h 1057276"/>
              <a:gd name="connsiteX4" fmla="*/ 2087756 w 8648701"/>
              <a:gd name="connsiteY4" fmla="*/ 0 h 1057276"/>
              <a:gd name="connsiteX5" fmla="*/ 2735457 w 8648701"/>
              <a:gd name="connsiteY5" fmla="*/ 0 h 1057276"/>
              <a:gd name="connsiteX6" fmla="*/ 3241474 w 8648701"/>
              <a:gd name="connsiteY6" fmla="*/ 0 h 1057276"/>
              <a:gd name="connsiteX7" fmla="*/ 3676649 w 8648701"/>
              <a:gd name="connsiteY7" fmla="*/ 0 h 1057276"/>
              <a:gd name="connsiteX8" fmla="*/ 3970138 w 8648701"/>
              <a:gd name="connsiteY8" fmla="*/ 0 h 1057276"/>
              <a:gd name="connsiteX9" fmla="*/ 4476155 w 8648701"/>
              <a:gd name="connsiteY9" fmla="*/ 0 h 1057276"/>
              <a:gd name="connsiteX10" fmla="*/ 4982172 w 8648701"/>
              <a:gd name="connsiteY10" fmla="*/ 0 h 1057276"/>
              <a:gd name="connsiteX11" fmla="*/ 5346504 w 8648701"/>
              <a:gd name="connsiteY11" fmla="*/ 0 h 1057276"/>
              <a:gd name="connsiteX12" fmla="*/ 5639993 w 8648701"/>
              <a:gd name="connsiteY12" fmla="*/ 0 h 1057276"/>
              <a:gd name="connsiteX13" fmla="*/ 5933483 w 8648701"/>
              <a:gd name="connsiteY13" fmla="*/ 0 h 1057276"/>
              <a:gd name="connsiteX14" fmla="*/ 6581184 w 8648701"/>
              <a:gd name="connsiteY14" fmla="*/ 0 h 1057276"/>
              <a:gd name="connsiteX15" fmla="*/ 7016359 w 8648701"/>
              <a:gd name="connsiteY15" fmla="*/ 0 h 1057276"/>
              <a:gd name="connsiteX16" fmla="*/ 7380691 w 8648701"/>
              <a:gd name="connsiteY16" fmla="*/ 0 h 1057276"/>
              <a:gd name="connsiteX17" fmla="*/ 7866467 w 8648701"/>
              <a:gd name="connsiteY17" fmla="*/ 0 h 1057276"/>
              <a:gd name="connsiteX18" fmla="*/ 8648701 w 8648701"/>
              <a:gd name="connsiteY18" fmla="*/ 176215 h 1057276"/>
              <a:gd name="connsiteX19" fmla="*/ 8648701 w 8648701"/>
              <a:gd name="connsiteY19" fmla="*/ 291004 h 1057276"/>
              <a:gd name="connsiteX20" fmla="*/ 8648701 w 8648701"/>
              <a:gd name="connsiteY20" fmla="*/ 405793 h 1057276"/>
              <a:gd name="connsiteX21" fmla="*/ 8648701 w 8648701"/>
              <a:gd name="connsiteY21" fmla="*/ 492388 h 1057276"/>
              <a:gd name="connsiteX22" fmla="*/ 8648701 w 8648701"/>
              <a:gd name="connsiteY22" fmla="*/ 600128 h 1057276"/>
              <a:gd name="connsiteX23" fmla="*/ 8648701 w 8648701"/>
              <a:gd name="connsiteY23" fmla="*/ 679675 h 1057276"/>
              <a:gd name="connsiteX24" fmla="*/ 8648701 w 8648701"/>
              <a:gd name="connsiteY24" fmla="*/ 794464 h 1057276"/>
              <a:gd name="connsiteX25" fmla="*/ 8648701 w 8648701"/>
              <a:gd name="connsiteY25" fmla="*/ 881058 h 1057276"/>
              <a:gd name="connsiteX26" fmla="*/ 7866467 w 8648701"/>
              <a:gd name="connsiteY26" fmla="*/ 1057276 h 1057276"/>
              <a:gd name="connsiteX27" fmla="*/ 7360450 w 8648701"/>
              <a:gd name="connsiteY27" fmla="*/ 1057276 h 1057276"/>
              <a:gd name="connsiteX28" fmla="*/ 6925276 w 8648701"/>
              <a:gd name="connsiteY28" fmla="*/ 1057276 h 1057276"/>
              <a:gd name="connsiteX29" fmla="*/ 6277574 w 8648701"/>
              <a:gd name="connsiteY29" fmla="*/ 1057276 h 1057276"/>
              <a:gd name="connsiteX30" fmla="*/ 5984085 w 8648701"/>
              <a:gd name="connsiteY30" fmla="*/ 1057276 h 1057276"/>
              <a:gd name="connsiteX31" fmla="*/ 5619753 w 8648701"/>
              <a:gd name="connsiteY31" fmla="*/ 1057276 h 1057276"/>
              <a:gd name="connsiteX32" fmla="*/ 5113736 w 8648701"/>
              <a:gd name="connsiteY32" fmla="*/ 1057276 h 1057276"/>
              <a:gd name="connsiteX33" fmla="*/ 4678562 w 8648701"/>
              <a:gd name="connsiteY33" fmla="*/ 1057276 h 1057276"/>
              <a:gd name="connsiteX34" fmla="*/ 4314230 w 8648701"/>
              <a:gd name="connsiteY34" fmla="*/ 1057276 h 1057276"/>
              <a:gd name="connsiteX35" fmla="*/ 3666528 w 8648701"/>
              <a:gd name="connsiteY35" fmla="*/ 1057276 h 1057276"/>
              <a:gd name="connsiteX36" fmla="*/ 3373039 w 8648701"/>
              <a:gd name="connsiteY36" fmla="*/ 1057276 h 1057276"/>
              <a:gd name="connsiteX37" fmla="*/ 3008707 w 8648701"/>
              <a:gd name="connsiteY37" fmla="*/ 1057276 h 1057276"/>
              <a:gd name="connsiteX38" fmla="*/ 2715217 w 8648701"/>
              <a:gd name="connsiteY38" fmla="*/ 1057276 h 1057276"/>
              <a:gd name="connsiteX39" fmla="*/ 2138358 w 8648701"/>
              <a:gd name="connsiteY39" fmla="*/ 1057276 h 1057276"/>
              <a:gd name="connsiteX40" fmla="*/ 1490656 w 8648701"/>
              <a:gd name="connsiteY40" fmla="*/ 1057276 h 1057276"/>
              <a:gd name="connsiteX41" fmla="*/ 782233 w 8648701"/>
              <a:gd name="connsiteY41" fmla="*/ 1057276 h 1057276"/>
              <a:gd name="connsiteX42" fmla="*/ 0 w 8648701"/>
              <a:gd name="connsiteY42" fmla="*/ 881058 h 1057276"/>
              <a:gd name="connsiteX43" fmla="*/ 0 w 8648701"/>
              <a:gd name="connsiteY43" fmla="*/ 794464 h 1057276"/>
              <a:gd name="connsiteX44" fmla="*/ 0 w 8648701"/>
              <a:gd name="connsiteY44" fmla="*/ 693772 h 1057276"/>
              <a:gd name="connsiteX45" fmla="*/ 0 w 8648701"/>
              <a:gd name="connsiteY45" fmla="*/ 586031 h 1057276"/>
              <a:gd name="connsiteX46" fmla="*/ 0 w 8648701"/>
              <a:gd name="connsiteY46" fmla="*/ 499437 h 1057276"/>
              <a:gd name="connsiteX47" fmla="*/ 0 w 8648701"/>
              <a:gd name="connsiteY47" fmla="*/ 398744 h 1057276"/>
              <a:gd name="connsiteX48" fmla="*/ 0 w 8648701"/>
              <a:gd name="connsiteY48" fmla="*/ 319198 h 1057276"/>
              <a:gd name="connsiteX49" fmla="*/ 0 w 8648701"/>
              <a:gd name="connsiteY49" fmla="*/ 176215 h 1057276"/>
              <a:gd name="connsiteX0" fmla="*/ 0 w 8648701"/>
              <a:gd name="connsiteY0" fmla="*/ 176215 h 1057276"/>
              <a:gd name="connsiteX1" fmla="*/ 782233 w 8648701"/>
              <a:gd name="connsiteY1" fmla="*/ 0 h 1057276"/>
              <a:gd name="connsiteX2" fmla="*/ 1146565 w 8648701"/>
              <a:gd name="connsiteY2" fmla="*/ 0 h 1057276"/>
              <a:gd name="connsiteX3" fmla="*/ 1652582 w 8648701"/>
              <a:gd name="connsiteY3" fmla="*/ 0 h 1057276"/>
              <a:gd name="connsiteX4" fmla="*/ 2300283 w 8648701"/>
              <a:gd name="connsiteY4" fmla="*/ 0 h 1057276"/>
              <a:gd name="connsiteX5" fmla="*/ 2806300 w 8648701"/>
              <a:gd name="connsiteY5" fmla="*/ 0 h 1057276"/>
              <a:gd name="connsiteX6" fmla="*/ 3383159 w 8648701"/>
              <a:gd name="connsiteY6" fmla="*/ 0 h 1057276"/>
              <a:gd name="connsiteX7" fmla="*/ 3818333 w 8648701"/>
              <a:gd name="connsiteY7" fmla="*/ 0 h 1057276"/>
              <a:gd name="connsiteX8" fmla="*/ 4395192 w 8648701"/>
              <a:gd name="connsiteY8" fmla="*/ 0 h 1057276"/>
              <a:gd name="connsiteX9" fmla="*/ 4688682 w 8648701"/>
              <a:gd name="connsiteY9" fmla="*/ 0 h 1057276"/>
              <a:gd name="connsiteX10" fmla="*/ 4982172 w 8648701"/>
              <a:gd name="connsiteY10" fmla="*/ 0 h 1057276"/>
              <a:gd name="connsiteX11" fmla="*/ 5559031 w 8648701"/>
              <a:gd name="connsiteY11" fmla="*/ 0 h 1057276"/>
              <a:gd name="connsiteX12" fmla="*/ 6065048 w 8648701"/>
              <a:gd name="connsiteY12" fmla="*/ 0 h 1057276"/>
              <a:gd name="connsiteX13" fmla="*/ 6358537 w 8648701"/>
              <a:gd name="connsiteY13" fmla="*/ 0 h 1057276"/>
              <a:gd name="connsiteX14" fmla="*/ 6935396 w 8648701"/>
              <a:gd name="connsiteY14" fmla="*/ 0 h 1057276"/>
              <a:gd name="connsiteX15" fmla="*/ 7299728 w 8648701"/>
              <a:gd name="connsiteY15" fmla="*/ 0 h 1057276"/>
              <a:gd name="connsiteX16" fmla="*/ 7866467 w 8648701"/>
              <a:gd name="connsiteY16" fmla="*/ 0 h 1057276"/>
              <a:gd name="connsiteX17" fmla="*/ 8648701 w 8648701"/>
              <a:gd name="connsiteY17" fmla="*/ 176215 h 1057276"/>
              <a:gd name="connsiteX18" fmla="*/ 8648701 w 8648701"/>
              <a:gd name="connsiteY18" fmla="*/ 269859 h 1057276"/>
              <a:gd name="connsiteX19" fmla="*/ 8648701 w 8648701"/>
              <a:gd name="connsiteY19" fmla="*/ 377599 h 1057276"/>
              <a:gd name="connsiteX20" fmla="*/ 8648701 w 8648701"/>
              <a:gd name="connsiteY20" fmla="*/ 478291 h 1057276"/>
              <a:gd name="connsiteX21" fmla="*/ 8648701 w 8648701"/>
              <a:gd name="connsiteY21" fmla="*/ 564886 h 1057276"/>
              <a:gd name="connsiteX22" fmla="*/ 8648701 w 8648701"/>
              <a:gd name="connsiteY22" fmla="*/ 665578 h 1057276"/>
              <a:gd name="connsiteX23" fmla="*/ 8648701 w 8648701"/>
              <a:gd name="connsiteY23" fmla="*/ 745124 h 1057276"/>
              <a:gd name="connsiteX24" fmla="*/ 8648701 w 8648701"/>
              <a:gd name="connsiteY24" fmla="*/ 881058 h 1057276"/>
              <a:gd name="connsiteX25" fmla="*/ 7866467 w 8648701"/>
              <a:gd name="connsiteY25" fmla="*/ 1057276 h 1057276"/>
              <a:gd name="connsiteX26" fmla="*/ 7572977 w 8648701"/>
              <a:gd name="connsiteY26" fmla="*/ 1057276 h 1057276"/>
              <a:gd name="connsiteX27" fmla="*/ 6996118 w 8648701"/>
              <a:gd name="connsiteY27" fmla="*/ 1057276 h 1057276"/>
              <a:gd name="connsiteX28" fmla="*/ 6631786 w 8648701"/>
              <a:gd name="connsiteY28" fmla="*/ 1057276 h 1057276"/>
              <a:gd name="connsiteX29" fmla="*/ 6054927 w 8648701"/>
              <a:gd name="connsiteY29" fmla="*/ 1057276 h 1057276"/>
              <a:gd name="connsiteX30" fmla="*/ 5407226 w 8648701"/>
              <a:gd name="connsiteY30" fmla="*/ 1057276 h 1057276"/>
              <a:gd name="connsiteX31" fmla="*/ 5042893 w 8648701"/>
              <a:gd name="connsiteY31" fmla="*/ 1057276 h 1057276"/>
              <a:gd name="connsiteX32" fmla="*/ 4607720 w 8648701"/>
              <a:gd name="connsiteY32" fmla="*/ 1057276 h 1057276"/>
              <a:gd name="connsiteX33" fmla="*/ 4243387 w 8648701"/>
              <a:gd name="connsiteY33" fmla="*/ 1057276 h 1057276"/>
              <a:gd name="connsiteX34" fmla="*/ 3737370 w 8648701"/>
              <a:gd name="connsiteY34" fmla="*/ 1057276 h 1057276"/>
              <a:gd name="connsiteX35" fmla="*/ 3089669 w 8648701"/>
              <a:gd name="connsiteY35" fmla="*/ 1057276 h 1057276"/>
              <a:gd name="connsiteX36" fmla="*/ 2725337 w 8648701"/>
              <a:gd name="connsiteY36" fmla="*/ 1057276 h 1057276"/>
              <a:gd name="connsiteX37" fmla="*/ 2290163 w 8648701"/>
              <a:gd name="connsiteY37" fmla="*/ 1057276 h 1057276"/>
              <a:gd name="connsiteX38" fmla="*/ 1784146 w 8648701"/>
              <a:gd name="connsiteY38" fmla="*/ 1057276 h 1057276"/>
              <a:gd name="connsiteX39" fmla="*/ 782233 w 8648701"/>
              <a:gd name="connsiteY39" fmla="*/ 1057276 h 1057276"/>
              <a:gd name="connsiteX40" fmla="*/ 0 w 8648701"/>
              <a:gd name="connsiteY40" fmla="*/ 881058 h 1057276"/>
              <a:gd name="connsiteX41" fmla="*/ 0 w 8648701"/>
              <a:gd name="connsiteY41" fmla="*/ 787415 h 1057276"/>
              <a:gd name="connsiteX42" fmla="*/ 0 w 8648701"/>
              <a:gd name="connsiteY42" fmla="*/ 700820 h 1057276"/>
              <a:gd name="connsiteX43" fmla="*/ 0 w 8648701"/>
              <a:gd name="connsiteY43" fmla="*/ 621274 h 1057276"/>
              <a:gd name="connsiteX44" fmla="*/ 0 w 8648701"/>
              <a:gd name="connsiteY44" fmla="*/ 520581 h 1057276"/>
              <a:gd name="connsiteX45" fmla="*/ 0 w 8648701"/>
              <a:gd name="connsiteY45" fmla="*/ 441035 h 1057276"/>
              <a:gd name="connsiteX46" fmla="*/ 0 w 8648701"/>
              <a:gd name="connsiteY46" fmla="*/ 340342 h 1057276"/>
              <a:gd name="connsiteX47" fmla="*/ 0 w 8648701"/>
              <a:gd name="connsiteY47" fmla="*/ 176215 h 105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1057276" fill="none" extrusionOk="0">
                <a:moveTo>
                  <a:pt x="0" y="176215"/>
                </a:moveTo>
                <a:cubicBezTo>
                  <a:pt x="-2573" y="98546"/>
                  <a:pt x="427289" y="13964"/>
                  <a:pt x="782233" y="0"/>
                </a:cubicBezTo>
                <a:cubicBezTo>
                  <a:pt x="931581" y="-33831"/>
                  <a:pt x="1074684" y="5199"/>
                  <a:pt x="1146565" y="0"/>
                </a:cubicBezTo>
                <a:cubicBezTo>
                  <a:pt x="1235099" y="2307"/>
                  <a:pt x="1432539" y="-38528"/>
                  <a:pt x="1652582" y="0"/>
                </a:cubicBezTo>
                <a:cubicBezTo>
                  <a:pt x="1872770" y="-28492"/>
                  <a:pt x="2043876" y="-50826"/>
                  <a:pt x="2300283" y="0"/>
                </a:cubicBezTo>
                <a:cubicBezTo>
                  <a:pt x="2510553" y="-29307"/>
                  <a:pt x="2691479" y="5654"/>
                  <a:pt x="2806300" y="0"/>
                </a:cubicBezTo>
                <a:cubicBezTo>
                  <a:pt x="2914853" y="-23602"/>
                  <a:pt x="3112293" y="-46556"/>
                  <a:pt x="3383159" y="0"/>
                </a:cubicBezTo>
                <a:cubicBezTo>
                  <a:pt x="3615715" y="30370"/>
                  <a:pt x="3718920" y="8680"/>
                  <a:pt x="3818333" y="0"/>
                </a:cubicBezTo>
                <a:cubicBezTo>
                  <a:pt x="3906144" y="21543"/>
                  <a:pt x="4139968" y="-23991"/>
                  <a:pt x="4395192" y="0"/>
                </a:cubicBezTo>
                <a:cubicBezTo>
                  <a:pt x="4511749" y="15540"/>
                  <a:pt x="4591890" y="2026"/>
                  <a:pt x="4688682" y="0"/>
                </a:cubicBezTo>
                <a:cubicBezTo>
                  <a:pt x="4808421" y="3472"/>
                  <a:pt x="4887114" y="11582"/>
                  <a:pt x="4982172" y="0"/>
                </a:cubicBezTo>
                <a:cubicBezTo>
                  <a:pt x="5127121" y="210"/>
                  <a:pt x="5299069" y="-2991"/>
                  <a:pt x="5559031" y="0"/>
                </a:cubicBezTo>
                <a:cubicBezTo>
                  <a:pt x="5744412" y="40716"/>
                  <a:pt x="5899753" y="-4633"/>
                  <a:pt x="6065048" y="0"/>
                </a:cubicBezTo>
                <a:cubicBezTo>
                  <a:pt x="6158464" y="-13463"/>
                  <a:pt x="6225134" y="23587"/>
                  <a:pt x="6358537" y="0"/>
                </a:cubicBezTo>
                <a:cubicBezTo>
                  <a:pt x="6409085" y="32126"/>
                  <a:pt x="6673274" y="-36912"/>
                  <a:pt x="6935396" y="0"/>
                </a:cubicBezTo>
                <a:cubicBezTo>
                  <a:pt x="7118219" y="9484"/>
                  <a:pt x="7201748" y="10982"/>
                  <a:pt x="7299728" y="0"/>
                </a:cubicBezTo>
                <a:cubicBezTo>
                  <a:pt x="7402488" y="43590"/>
                  <a:pt x="7671543" y="28190"/>
                  <a:pt x="7866467" y="0"/>
                </a:cubicBezTo>
                <a:cubicBezTo>
                  <a:pt x="8314872" y="-1071"/>
                  <a:pt x="8622536" y="76145"/>
                  <a:pt x="8648701" y="176215"/>
                </a:cubicBezTo>
                <a:cubicBezTo>
                  <a:pt x="8636436" y="203654"/>
                  <a:pt x="8639788" y="229220"/>
                  <a:pt x="8648701" y="269859"/>
                </a:cubicBezTo>
                <a:cubicBezTo>
                  <a:pt x="8656098" y="309255"/>
                  <a:pt x="8650929" y="324555"/>
                  <a:pt x="8648701" y="377599"/>
                </a:cubicBezTo>
                <a:cubicBezTo>
                  <a:pt x="8644794" y="425012"/>
                  <a:pt x="8639418" y="439591"/>
                  <a:pt x="8648701" y="478291"/>
                </a:cubicBezTo>
                <a:cubicBezTo>
                  <a:pt x="8655589" y="518697"/>
                  <a:pt x="8638937" y="520637"/>
                  <a:pt x="8648701" y="564886"/>
                </a:cubicBezTo>
                <a:cubicBezTo>
                  <a:pt x="8672822" y="613695"/>
                  <a:pt x="8663763" y="637820"/>
                  <a:pt x="8648701" y="665578"/>
                </a:cubicBezTo>
                <a:cubicBezTo>
                  <a:pt x="8640461" y="689174"/>
                  <a:pt x="8643546" y="709964"/>
                  <a:pt x="8648701" y="745124"/>
                </a:cubicBezTo>
                <a:cubicBezTo>
                  <a:pt x="8657148" y="778623"/>
                  <a:pt x="8660341" y="818363"/>
                  <a:pt x="8648701" y="881058"/>
                </a:cubicBezTo>
                <a:cubicBezTo>
                  <a:pt x="8628091" y="902590"/>
                  <a:pt x="8351709" y="982952"/>
                  <a:pt x="7866467" y="1057276"/>
                </a:cubicBezTo>
                <a:cubicBezTo>
                  <a:pt x="7781603" y="1067105"/>
                  <a:pt x="7631985" y="1047059"/>
                  <a:pt x="7572977" y="1057276"/>
                </a:cubicBezTo>
                <a:cubicBezTo>
                  <a:pt x="7294499" y="1070027"/>
                  <a:pt x="7208242" y="1075020"/>
                  <a:pt x="6996118" y="1057276"/>
                </a:cubicBezTo>
                <a:cubicBezTo>
                  <a:pt x="6904320" y="1085459"/>
                  <a:pt x="6720824" y="1062882"/>
                  <a:pt x="6631786" y="1057276"/>
                </a:cubicBezTo>
                <a:cubicBezTo>
                  <a:pt x="6557570" y="1070777"/>
                  <a:pt x="6316748" y="1118473"/>
                  <a:pt x="6054927" y="1057276"/>
                </a:cubicBezTo>
                <a:cubicBezTo>
                  <a:pt x="5807296" y="1061288"/>
                  <a:pt x="5704491" y="1021274"/>
                  <a:pt x="5407226" y="1057276"/>
                </a:cubicBezTo>
                <a:cubicBezTo>
                  <a:pt x="5091869" y="1093283"/>
                  <a:pt x="5185543" y="1046387"/>
                  <a:pt x="5042893" y="1057276"/>
                </a:cubicBezTo>
                <a:cubicBezTo>
                  <a:pt x="4905841" y="1073657"/>
                  <a:pt x="4779223" y="1075480"/>
                  <a:pt x="4607720" y="1057276"/>
                </a:cubicBezTo>
                <a:cubicBezTo>
                  <a:pt x="4445584" y="1028472"/>
                  <a:pt x="4337823" y="1041184"/>
                  <a:pt x="4243387" y="1057276"/>
                </a:cubicBezTo>
                <a:cubicBezTo>
                  <a:pt x="4159090" y="1041765"/>
                  <a:pt x="3928615" y="1048681"/>
                  <a:pt x="3737370" y="1057276"/>
                </a:cubicBezTo>
                <a:cubicBezTo>
                  <a:pt x="3507364" y="1075924"/>
                  <a:pt x="3367290" y="1088465"/>
                  <a:pt x="3089669" y="1057276"/>
                </a:cubicBezTo>
                <a:cubicBezTo>
                  <a:pt x="2789968" y="998640"/>
                  <a:pt x="2911531" y="1043013"/>
                  <a:pt x="2725337" y="1057276"/>
                </a:cubicBezTo>
                <a:cubicBezTo>
                  <a:pt x="2565911" y="1034052"/>
                  <a:pt x="2388950" y="1046481"/>
                  <a:pt x="2290163" y="1057276"/>
                </a:cubicBezTo>
                <a:cubicBezTo>
                  <a:pt x="2188581" y="1037369"/>
                  <a:pt x="1911265" y="1058861"/>
                  <a:pt x="1784146" y="1057276"/>
                </a:cubicBezTo>
                <a:cubicBezTo>
                  <a:pt x="1601306" y="935779"/>
                  <a:pt x="1086441" y="1035533"/>
                  <a:pt x="782233" y="1057276"/>
                </a:cubicBezTo>
                <a:cubicBezTo>
                  <a:pt x="433670" y="1027004"/>
                  <a:pt x="66657" y="973127"/>
                  <a:pt x="0" y="881058"/>
                </a:cubicBezTo>
                <a:cubicBezTo>
                  <a:pt x="-12234" y="834072"/>
                  <a:pt x="5323" y="808138"/>
                  <a:pt x="0" y="787415"/>
                </a:cubicBezTo>
                <a:cubicBezTo>
                  <a:pt x="-16042" y="756655"/>
                  <a:pt x="10308" y="719786"/>
                  <a:pt x="0" y="700820"/>
                </a:cubicBezTo>
                <a:cubicBezTo>
                  <a:pt x="-902" y="682174"/>
                  <a:pt x="5435" y="647402"/>
                  <a:pt x="0" y="621274"/>
                </a:cubicBezTo>
                <a:cubicBezTo>
                  <a:pt x="-1822" y="592385"/>
                  <a:pt x="-16849" y="552910"/>
                  <a:pt x="0" y="520581"/>
                </a:cubicBezTo>
                <a:cubicBezTo>
                  <a:pt x="16540" y="480567"/>
                  <a:pt x="10937" y="457301"/>
                  <a:pt x="0" y="441035"/>
                </a:cubicBezTo>
                <a:cubicBezTo>
                  <a:pt x="-3893" y="427179"/>
                  <a:pt x="22583" y="385009"/>
                  <a:pt x="0" y="340342"/>
                </a:cubicBezTo>
                <a:cubicBezTo>
                  <a:pt x="-8228" y="305071"/>
                  <a:pt x="9952" y="239362"/>
                  <a:pt x="0" y="176215"/>
                </a:cubicBezTo>
                <a:close/>
              </a:path>
              <a:path w="8648701" h="1057276" stroke="0" extrusionOk="0">
                <a:moveTo>
                  <a:pt x="0" y="176215"/>
                </a:moveTo>
                <a:cubicBezTo>
                  <a:pt x="51511" y="143113"/>
                  <a:pt x="396570" y="-31949"/>
                  <a:pt x="782233" y="0"/>
                </a:cubicBezTo>
                <a:cubicBezTo>
                  <a:pt x="892173" y="9148"/>
                  <a:pt x="1081264" y="9148"/>
                  <a:pt x="1146565" y="0"/>
                </a:cubicBezTo>
                <a:cubicBezTo>
                  <a:pt x="1221682" y="3596"/>
                  <a:pt x="1400546" y="3672"/>
                  <a:pt x="1510897" y="0"/>
                </a:cubicBezTo>
                <a:cubicBezTo>
                  <a:pt x="1619042" y="-9190"/>
                  <a:pt x="1859247" y="32172"/>
                  <a:pt x="2087756" y="0"/>
                </a:cubicBezTo>
                <a:cubicBezTo>
                  <a:pt x="2309046" y="-6022"/>
                  <a:pt x="2579657" y="-40322"/>
                  <a:pt x="2735457" y="0"/>
                </a:cubicBezTo>
                <a:cubicBezTo>
                  <a:pt x="2839988" y="15786"/>
                  <a:pt x="3082429" y="-24795"/>
                  <a:pt x="3241474" y="0"/>
                </a:cubicBezTo>
                <a:cubicBezTo>
                  <a:pt x="3371308" y="18647"/>
                  <a:pt x="3573468" y="7009"/>
                  <a:pt x="3676649" y="0"/>
                </a:cubicBezTo>
                <a:cubicBezTo>
                  <a:pt x="3764597" y="13409"/>
                  <a:pt x="3922096" y="-5109"/>
                  <a:pt x="3970138" y="0"/>
                </a:cubicBezTo>
                <a:cubicBezTo>
                  <a:pt x="4081817" y="-37242"/>
                  <a:pt x="4272339" y="-7786"/>
                  <a:pt x="4476155" y="0"/>
                </a:cubicBezTo>
                <a:cubicBezTo>
                  <a:pt x="4669688" y="31677"/>
                  <a:pt x="4802455" y="5790"/>
                  <a:pt x="4982172" y="0"/>
                </a:cubicBezTo>
                <a:cubicBezTo>
                  <a:pt x="5179465" y="-5528"/>
                  <a:pt x="5172000" y="361"/>
                  <a:pt x="5346504" y="0"/>
                </a:cubicBezTo>
                <a:cubicBezTo>
                  <a:pt x="5520453" y="3170"/>
                  <a:pt x="5526700" y="-665"/>
                  <a:pt x="5639993" y="0"/>
                </a:cubicBezTo>
                <a:cubicBezTo>
                  <a:pt x="5755354" y="-18703"/>
                  <a:pt x="5797144" y="4867"/>
                  <a:pt x="5933483" y="0"/>
                </a:cubicBezTo>
                <a:cubicBezTo>
                  <a:pt x="6238243" y="17187"/>
                  <a:pt x="6307759" y="-30592"/>
                  <a:pt x="6581184" y="0"/>
                </a:cubicBezTo>
                <a:cubicBezTo>
                  <a:pt x="6681653" y="-23030"/>
                  <a:pt x="6911115" y="30821"/>
                  <a:pt x="7016359" y="0"/>
                </a:cubicBezTo>
                <a:cubicBezTo>
                  <a:pt x="7170614" y="12990"/>
                  <a:pt x="7240654" y="-4735"/>
                  <a:pt x="7380691" y="0"/>
                </a:cubicBezTo>
                <a:cubicBezTo>
                  <a:pt x="7432994" y="36564"/>
                  <a:pt x="7655035" y="-46689"/>
                  <a:pt x="7866467" y="0"/>
                </a:cubicBezTo>
                <a:cubicBezTo>
                  <a:pt x="8357961" y="15171"/>
                  <a:pt x="8630843" y="70720"/>
                  <a:pt x="8648701" y="176215"/>
                </a:cubicBezTo>
                <a:cubicBezTo>
                  <a:pt x="8658978" y="227542"/>
                  <a:pt x="8662151" y="246036"/>
                  <a:pt x="8648701" y="291004"/>
                </a:cubicBezTo>
                <a:cubicBezTo>
                  <a:pt x="8628144" y="342570"/>
                  <a:pt x="8638548" y="374220"/>
                  <a:pt x="8648701" y="405793"/>
                </a:cubicBezTo>
                <a:cubicBezTo>
                  <a:pt x="8654526" y="439230"/>
                  <a:pt x="8650327" y="461690"/>
                  <a:pt x="8648701" y="492388"/>
                </a:cubicBezTo>
                <a:cubicBezTo>
                  <a:pt x="8649084" y="514778"/>
                  <a:pt x="8669742" y="563629"/>
                  <a:pt x="8648701" y="600128"/>
                </a:cubicBezTo>
                <a:cubicBezTo>
                  <a:pt x="8637138" y="641056"/>
                  <a:pt x="8640109" y="655532"/>
                  <a:pt x="8648701" y="679675"/>
                </a:cubicBezTo>
                <a:cubicBezTo>
                  <a:pt x="8651779" y="716943"/>
                  <a:pt x="8673640" y="744072"/>
                  <a:pt x="8648701" y="794464"/>
                </a:cubicBezTo>
                <a:cubicBezTo>
                  <a:pt x="8618430" y="844543"/>
                  <a:pt x="8666805" y="841111"/>
                  <a:pt x="8648701" y="881058"/>
                </a:cubicBezTo>
                <a:cubicBezTo>
                  <a:pt x="8665086" y="938968"/>
                  <a:pt x="8411929" y="1100531"/>
                  <a:pt x="7866467" y="1057276"/>
                </a:cubicBezTo>
                <a:cubicBezTo>
                  <a:pt x="7648534" y="1047688"/>
                  <a:pt x="7521012" y="1039467"/>
                  <a:pt x="7360450" y="1057276"/>
                </a:cubicBezTo>
                <a:cubicBezTo>
                  <a:pt x="7163154" y="1078120"/>
                  <a:pt x="7054486" y="1082923"/>
                  <a:pt x="6925276" y="1057276"/>
                </a:cubicBezTo>
                <a:cubicBezTo>
                  <a:pt x="6761485" y="1080278"/>
                  <a:pt x="6451084" y="1046976"/>
                  <a:pt x="6277574" y="1057276"/>
                </a:cubicBezTo>
                <a:cubicBezTo>
                  <a:pt x="6112106" y="1064431"/>
                  <a:pt x="6045655" y="1077021"/>
                  <a:pt x="5984085" y="1057276"/>
                </a:cubicBezTo>
                <a:cubicBezTo>
                  <a:pt x="5927779" y="1067765"/>
                  <a:pt x="5788125" y="1071234"/>
                  <a:pt x="5619753" y="1057276"/>
                </a:cubicBezTo>
                <a:cubicBezTo>
                  <a:pt x="5407760" y="1033445"/>
                  <a:pt x="5298005" y="1059057"/>
                  <a:pt x="5113736" y="1057276"/>
                </a:cubicBezTo>
                <a:cubicBezTo>
                  <a:pt x="4953918" y="1051510"/>
                  <a:pt x="4836939" y="1025186"/>
                  <a:pt x="4678562" y="1057276"/>
                </a:cubicBezTo>
                <a:cubicBezTo>
                  <a:pt x="4586015" y="1071151"/>
                  <a:pt x="4429393" y="1065695"/>
                  <a:pt x="4314230" y="1057276"/>
                </a:cubicBezTo>
                <a:cubicBezTo>
                  <a:pt x="4103082" y="1073306"/>
                  <a:pt x="3811846" y="1072445"/>
                  <a:pt x="3666528" y="1057276"/>
                </a:cubicBezTo>
                <a:cubicBezTo>
                  <a:pt x="3563897" y="1039679"/>
                  <a:pt x="3505499" y="1029952"/>
                  <a:pt x="3373039" y="1057276"/>
                </a:cubicBezTo>
                <a:cubicBezTo>
                  <a:pt x="3253726" y="1047153"/>
                  <a:pt x="3190830" y="1062936"/>
                  <a:pt x="3008707" y="1057276"/>
                </a:cubicBezTo>
                <a:cubicBezTo>
                  <a:pt x="2869486" y="1051034"/>
                  <a:pt x="2857542" y="1051910"/>
                  <a:pt x="2715217" y="1057276"/>
                </a:cubicBezTo>
                <a:cubicBezTo>
                  <a:pt x="2666990" y="1061639"/>
                  <a:pt x="2410448" y="1052200"/>
                  <a:pt x="2138358" y="1057276"/>
                </a:cubicBezTo>
                <a:cubicBezTo>
                  <a:pt x="1873466" y="1065523"/>
                  <a:pt x="1746675" y="1072334"/>
                  <a:pt x="1490656" y="1057276"/>
                </a:cubicBezTo>
                <a:cubicBezTo>
                  <a:pt x="1232050" y="1075493"/>
                  <a:pt x="1086692" y="1060814"/>
                  <a:pt x="782233" y="1057276"/>
                </a:cubicBezTo>
                <a:cubicBezTo>
                  <a:pt x="291922" y="1046705"/>
                  <a:pt x="80097" y="1002791"/>
                  <a:pt x="0" y="881058"/>
                </a:cubicBezTo>
                <a:cubicBezTo>
                  <a:pt x="-2180" y="850084"/>
                  <a:pt x="-2103" y="820642"/>
                  <a:pt x="0" y="794464"/>
                </a:cubicBezTo>
                <a:cubicBezTo>
                  <a:pt x="-2688" y="770499"/>
                  <a:pt x="-22627" y="734145"/>
                  <a:pt x="0" y="693772"/>
                </a:cubicBezTo>
                <a:cubicBezTo>
                  <a:pt x="19761" y="653569"/>
                  <a:pt x="-11565" y="627385"/>
                  <a:pt x="0" y="586031"/>
                </a:cubicBezTo>
                <a:cubicBezTo>
                  <a:pt x="20331" y="541759"/>
                  <a:pt x="8273" y="515676"/>
                  <a:pt x="0" y="499437"/>
                </a:cubicBezTo>
                <a:cubicBezTo>
                  <a:pt x="-11314" y="476237"/>
                  <a:pt x="-11926" y="442636"/>
                  <a:pt x="0" y="398744"/>
                </a:cubicBezTo>
                <a:cubicBezTo>
                  <a:pt x="12454" y="357200"/>
                  <a:pt x="5860" y="336874"/>
                  <a:pt x="0" y="319198"/>
                </a:cubicBezTo>
                <a:cubicBezTo>
                  <a:pt x="-962" y="295409"/>
                  <a:pt x="15806" y="254940"/>
                  <a:pt x="0" y="176215"/>
                </a:cubicBezTo>
                <a:close/>
              </a:path>
              <a:path w="8648701" h="1057276" fill="none" stroke="0" extrusionOk="0">
                <a:moveTo>
                  <a:pt x="0" y="176215"/>
                </a:moveTo>
                <a:cubicBezTo>
                  <a:pt x="-825" y="47019"/>
                  <a:pt x="378128" y="2520"/>
                  <a:pt x="782233" y="0"/>
                </a:cubicBezTo>
                <a:cubicBezTo>
                  <a:pt x="928192" y="3704"/>
                  <a:pt x="1044395" y="6516"/>
                  <a:pt x="1146565" y="0"/>
                </a:cubicBezTo>
                <a:cubicBezTo>
                  <a:pt x="1206693" y="-48622"/>
                  <a:pt x="1439982" y="-4722"/>
                  <a:pt x="1652582" y="0"/>
                </a:cubicBezTo>
                <a:cubicBezTo>
                  <a:pt x="1892323" y="63568"/>
                  <a:pt x="2041719" y="43251"/>
                  <a:pt x="2300283" y="0"/>
                </a:cubicBezTo>
                <a:cubicBezTo>
                  <a:pt x="2500034" y="-22363"/>
                  <a:pt x="2680723" y="23907"/>
                  <a:pt x="2806300" y="0"/>
                </a:cubicBezTo>
                <a:cubicBezTo>
                  <a:pt x="2901860" y="7538"/>
                  <a:pt x="3165166" y="-23281"/>
                  <a:pt x="3383159" y="0"/>
                </a:cubicBezTo>
                <a:cubicBezTo>
                  <a:pt x="3635352" y="17504"/>
                  <a:pt x="3714237" y="-12566"/>
                  <a:pt x="3818333" y="0"/>
                </a:cubicBezTo>
                <a:cubicBezTo>
                  <a:pt x="3950293" y="6737"/>
                  <a:pt x="4186355" y="-69617"/>
                  <a:pt x="4395192" y="0"/>
                </a:cubicBezTo>
                <a:cubicBezTo>
                  <a:pt x="4520248" y="8770"/>
                  <a:pt x="4556603" y="4786"/>
                  <a:pt x="4688682" y="0"/>
                </a:cubicBezTo>
                <a:cubicBezTo>
                  <a:pt x="4827413" y="6944"/>
                  <a:pt x="4863813" y="-1794"/>
                  <a:pt x="4982172" y="0"/>
                </a:cubicBezTo>
                <a:cubicBezTo>
                  <a:pt x="5149365" y="22349"/>
                  <a:pt x="5396153" y="61431"/>
                  <a:pt x="5559031" y="0"/>
                </a:cubicBezTo>
                <a:cubicBezTo>
                  <a:pt x="5739688" y="-21034"/>
                  <a:pt x="5954949" y="12368"/>
                  <a:pt x="6065048" y="0"/>
                </a:cubicBezTo>
                <a:cubicBezTo>
                  <a:pt x="6176211" y="-565"/>
                  <a:pt x="6264747" y="-10901"/>
                  <a:pt x="6358537" y="0"/>
                </a:cubicBezTo>
                <a:cubicBezTo>
                  <a:pt x="6420498" y="-48806"/>
                  <a:pt x="6754932" y="31686"/>
                  <a:pt x="6935396" y="0"/>
                </a:cubicBezTo>
                <a:cubicBezTo>
                  <a:pt x="7128964" y="-8520"/>
                  <a:pt x="7210598" y="17834"/>
                  <a:pt x="7299728" y="0"/>
                </a:cubicBezTo>
                <a:cubicBezTo>
                  <a:pt x="7437720" y="-23949"/>
                  <a:pt x="7619476" y="-19059"/>
                  <a:pt x="7866467" y="0"/>
                </a:cubicBezTo>
                <a:cubicBezTo>
                  <a:pt x="8313703" y="-19865"/>
                  <a:pt x="8590294" y="66587"/>
                  <a:pt x="8648701" y="176215"/>
                </a:cubicBezTo>
                <a:cubicBezTo>
                  <a:pt x="8648362" y="203365"/>
                  <a:pt x="8645585" y="239597"/>
                  <a:pt x="8648701" y="269859"/>
                </a:cubicBezTo>
                <a:cubicBezTo>
                  <a:pt x="8656512" y="310824"/>
                  <a:pt x="8655032" y="327245"/>
                  <a:pt x="8648701" y="377599"/>
                </a:cubicBezTo>
                <a:cubicBezTo>
                  <a:pt x="8642237" y="426650"/>
                  <a:pt x="8634867" y="441467"/>
                  <a:pt x="8648701" y="478291"/>
                </a:cubicBezTo>
                <a:cubicBezTo>
                  <a:pt x="8656035" y="511358"/>
                  <a:pt x="8630156" y="523906"/>
                  <a:pt x="8648701" y="564886"/>
                </a:cubicBezTo>
                <a:cubicBezTo>
                  <a:pt x="8662319" y="609491"/>
                  <a:pt x="8663338" y="635280"/>
                  <a:pt x="8648701" y="665578"/>
                </a:cubicBezTo>
                <a:cubicBezTo>
                  <a:pt x="8636656" y="693491"/>
                  <a:pt x="8648280" y="713054"/>
                  <a:pt x="8648701" y="745124"/>
                </a:cubicBezTo>
                <a:cubicBezTo>
                  <a:pt x="8661630" y="774073"/>
                  <a:pt x="8666102" y="814892"/>
                  <a:pt x="8648701" y="881058"/>
                </a:cubicBezTo>
                <a:cubicBezTo>
                  <a:pt x="8623083" y="997697"/>
                  <a:pt x="8371012" y="1037094"/>
                  <a:pt x="7866467" y="1057276"/>
                </a:cubicBezTo>
                <a:cubicBezTo>
                  <a:pt x="7766957" y="1063812"/>
                  <a:pt x="7709317" y="1053235"/>
                  <a:pt x="7572977" y="1057276"/>
                </a:cubicBezTo>
                <a:cubicBezTo>
                  <a:pt x="7315943" y="1029787"/>
                  <a:pt x="7113222" y="1051856"/>
                  <a:pt x="6996118" y="1057276"/>
                </a:cubicBezTo>
                <a:cubicBezTo>
                  <a:pt x="6858218" y="1040425"/>
                  <a:pt x="6782868" y="1042621"/>
                  <a:pt x="6631786" y="1057276"/>
                </a:cubicBezTo>
                <a:cubicBezTo>
                  <a:pt x="6546958" y="1044321"/>
                  <a:pt x="6260195" y="1072219"/>
                  <a:pt x="6054927" y="1057276"/>
                </a:cubicBezTo>
                <a:cubicBezTo>
                  <a:pt x="5828702" y="1045355"/>
                  <a:pt x="5702103" y="1060425"/>
                  <a:pt x="5407226" y="1057276"/>
                </a:cubicBezTo>
                <a:cubicBezTo>
                  <a:pt x="5099142" y="1043152"/>
                  <a:pt x="5168899" y="1075590"/>
                  <a:pt x="5042893" y="1057276"/>
                </a:cubicBezTo>
                <a:cubicBezTo>
                  <a:pt x="4893436" y="1049332"/>
                  <a:pt x="4710971" y="1046427"/>
                  <a:pt x="4607720" y="1057276"/>
                </a:cubicBezTo>
                <a:cubicBezTo>
                  <a:pt x="4433782" y="1036301"/>
                  <a:pt x="4328414" y="1073830"/>
                  <a:pt x="4243387" y="1057276"/>
                </a:cubicBezTo>
                <a:cubicBezTo>
                  <a:pt x="4212105" y="1033131"/>
                  <a:pt x="3976351" y="1050479"/>
                  <a:pt x="3737370" y="1057276"/>
                </a:cubicBezTo>
                <a:cubicBezTo>
                  <a:pt x="3502822" y="1050523"/>
                  <a:pt x="3395438" y="1027424"/>
                  <a:pt x="3089669" y="1057276"/>
                </a:cubicBezTo>
                <a:cubicBezTo>
                  <a:pt x="2802051" y="1055487"/>
                  <a:pt x="2903457" y="1061210"/>
                  <a:pt x="2725337" y="1057276"/>
                </a:cubicBezTo>
                <a:cubicBezTo>
                  <a:pt x="2538855" y="1026831"/>
                  <a:pt x="2448706" y="1059882"/>
                  <a:pt x="2290163" y="1057276"/>
                </a:cubicBezTo>
                <a:cubicBezTo>
                  <a:pt x="2151319" y="1055396"/>
                  <a:pt x="1911796" y="1081334"/>
                  <a:pt x="1784146" y="1057276"/>
                </a:cubicBezTo>
                <a:cubicBezTo>
                  <a:pt x="1604039" y="1012858"/>
                  <a:pt x="1038693" y="1067438"/>
                  <a:pt x="782233" y="1057276"/>
                </a:cubicBezTo>
                <a:cubicBezTo>
                  <a:pt x="438725" y="1032550"/>
                  <a:pt x="93236" y="972654"/>
                  <a:pt x="0" y="881058"/>
                </a:cubicBezTo>
                <a:cubicBezTo>
                  <a:pt x="-21567" y="831603"/>
                  <a:pt x="9640" y="805179"/>
                  <a:pt x="0" y="787415"/>
                </a:cubicBezTo>
                <a:cubicBezTo>
                  <a:pt x="-8384" y="762298"/>
                  <a:pt x="8123" y="721438"/>
                  <a:pt x="0" y="700820"/>
                </a:cubicBezTo>
                <a:cubicBezTo>
                  <a:pt x="835" y="677188"/>
                  <a:pt x="4404" y="644176"/>
                  <a:pt x="0" y="621274"/>
                </a:cubicBezTo>
                <a:cubicBezTo>
                  <a:pt x="7602" y="601721"/>
                  <a:pt x="-19253" y="558873"/>
                  <a:pt x="0" y="520581"/>
                </a:cubicBezTo>
                <a:cubicBezTo>
                  <a:pt x="15859" y="482946"/>
                  <a:pt x="7002" y="462969"/>
                  <a:pt x="0" y="441035"/>
                </a:cubicBezTo>
                <a:cubicBezTo>
                  <a:pt x="-11716" y="412640"/>
                  <a:pt x="13586" y="387458"/>
                  <a:pt x="0" y="340342"/>
                </a:cubicBezTo>
                <a:cubicBezTo>
                  <a:pt x="-29374" y="289399"/>
                  <a:pt x="11066" y="239154"/>
                  <a:pt x="0" y="176215"/>
                </a:cubicBezTo>
                <a:close/>
              </a:path>
              <a:path w="8648701" h="1057276" fill="none" stroke="0" extrusionOk="0">
                <a:moveTo>
                  <a:pt x="0" y="176215"/>
                </a:moveTo>
                <a:cubicBezTo>
                  <a:pt x="95694" y="141497"/>
                  <a:pt x="426156" y="-2023"/>
                  <a:pt x="782233" y="0"/>
                </a:cubicBezTo>
                <a:cubicBezTo>
                  <a:pt x="932720" y="-9315"/>
                  <a:pt x="1056491" y="11402"/>
                  <a:pt x="1146565" y="0"/>
                </a:cubicBezTo>
                <a:cubicBezTo>
                  <a:pt x="1221841" y="-7478"/>
                  <a:pt x="1437257" y="-28820"/>
                  <a:pt x="1652582" y="0"/>
                </a:cubicBezTo>
                <a:cubicBezTo>
                  <a:pt x="1888870" y="37403"/>
                  <a:pt x="2058905" y="545"/>
                  <a:pt x="2300283" y="0"/>
                </a:cubicBezTo>
                <a:cubicBezTo>
                  <a:pt x="2512495" y="-26986"/>
                  <a:pt x="2689234" y="13142"/>
                  <a:pt x="2806300" y="0"/>
                </a:cubicBezTo>
                <a:cubicBezTo>
                  <a:pt x="2922263" y="7616"/>
                  <a:pt x="3099325" y="-35836"/>
                  <a:pt x="3383159" y="0"/>
                </a:cubicBezTo>
                <a:cubicBezTo>
                  <a:pt x="3632285" y="33799"/>
                  <a:pt x="3712744" y="-10657"/>
                  <a:pt x="3818333" y="0"/>
                </a:cubicBezTo>
                <a:cubicBezTo>
                  <a:pt x="3941619" y="57317"/>
                  <a:pt x="4158331" y="-64786"/>
                  <a:pt x="4395192" y="0"/>
                </a:cubicBezTo>
                <a:cubicBezTo>
                  <a:pt x="4507628" y="-626"/>
                  <a:pt x="4589066" y="-5461"/>
                  <a:pt x="4688682" y="0"/>
                </a:cubicBezTo>
                <a:cubicBezTo>
                  <a:pt x="4832277" y="2901"/>
                  <a:pt x="4868795" y="2205"/>
                  <a:pt x="4982172" y="0"/>
                </a:cubicBezTo>
                <a:cubicBezTo>
                  <a:pt x="5111083" y="-25808"/>
                  <a:pt x="5259212" y="21242"/>
                  <a:pt x="5559031" y="0"/>
                </a:cubicBezTo>
                <a:cubicBezTo>
                  <a:pt x="5707696" y="10860"/>
                  <a:pt x="5929446" y="-13964"/>
                  <a:pt x="6065048" y="0"/>
                </a:cubicBezTo>
                <a:cubicBezTo>
                  <a:pt x="6168054" y="-15073"/>
                  <a:pt x="6238448" y="12827"/>
                  <a:pt x="6358537" y="0"/>
                </a:cubicBezTo>
                <a:cubicBezTo>
                  <a:pt x="6425138" y="24266"/>
                  <a:pt x="6725946" y="-23684"/>
                  <a:pt x="6935396" y="0"/>
                </a:cubicBezTo>
                <a:cubicBezTo>
                  <a:pt x="7116443" y="20272"/>
                  <a:pt x="7218022" y="29658"/>
                  <a:pt x="7299728" y="0"/>
                </a:cubicBezTo>
                <a:cubicBezTo>
                  <a:pt x="7388307" y="31009"/>
                  <a:pt x="7647440" y="22136"/>
                  <a:pt x="7866467" y="0"/>
                </a:cubicBezTo>
                <a:cubicBezTo>
                  <a:pt x="8317803" y="-16170"/>
                  <a:pt x="8602282" y="81339"/>
                  <a:pt x="8648701" y="176215"/>
                </a:cubicBezTo>
                <a:cubicBezTo>
                  <a:pt x="8644774" y="196191"/>
                  <a:pt x="8637437" y="231921"/>
                  <a:pt x="8648701" y="269859"/>
                </a:cubicBezTo>
                <a:cubicBezTo>
                  <a:pt x="8657227" y="308599"/>
                  <a:pt x="8650042" y="325974"/>
                  <a:pt x="8648701" y="377599"/>
                </a:cubicBezTo>
                <a:cubicBezTo>
                  <a:pt x="8648284" y="426043"/>
                  <a:pt x="8636981" y="437051"/>
                  <a:pt x="8648701" y="478291"/>
                </a:cubicBezTo>
                <a:cubicBezTo>
                  <a:pt x="8657930" y="516020"/>
                  <a:pt x="8639362" y="523915"/>
                  <a:pt x="8648701" y="564886"/>
                </a:cubicBezTo>
                <a:cubicBezTo>
                  <a:pt x="8667417" y="612520"/>
                  <a:pt x="8662989" y="630928"/>
                  <a:pt x="8648701" y="665578"/>
                </a:cubicBezTo>
                <a:cubicBezTo>
                  <a:pt x="8639921" y="690115"/>
                  <a:pt x="8645632" y="716777"/>
                  <a:pt x="8648701" y="745124"/>
                </a:cubicBezTo>
                <a:cubicBezTo>
                  <a:pt x="8654835" y="776188"/>
                  <a:pt x="8663146" y="819093"/>
                  <a:pt x="8648701" y="881058"/>
                </a:cubicBezTo>
                <a:cubicBezTo>
                  <a:pt x="8570135" y="935116"/>
                  <a:pt x="8352528" y="1044052"/>
                  <a:pt x="7866467" y="1057276"/>
                </a:cubicBezTo>
                <a:cubicBezTo>
                  <a:pt x="7783099" y="1069359"/>
                  <a:pt x="7632128" y="1060788"/>
                  <a:pt x="7572977" y="1057276"/>
                </a:cubicBezTo>
                <a:cubicBezTo>
                  <a:pt x="7297202" y="1098703"/>
                  <a:pt x="7221538" y="1082873"/>
                  <a:pt x="6996118" y="1057276"/>
                </a:cubicBezTo>
                <a:cubicBezTo>
                  <a:pt x="6918205" y="1076297"/>
                  <a:pt x="6753115" y="1072434"/>
                  <a:pt x="6631786" y="1057276"/>
                </a:cubicBezTo>
                <a:cubicBezTo>
                  <a:pt x="6540180" y="1070406"/>
                  <a:pt x="6313180" y="1013071"/>
                  <a:pt x="6054927" y="1057276"/>
                </a:cubicBezTo>
                <a:cubicBezTo>
                  <a:pt x="5805586" y="1063663"/>
                  <a:pt x="5700759" y="1014695"/>
                  <a:pt x="5407226" y="1057276"/>
                </a:cubicBezTo>
                <a:cubicBezTo>
                  <a:pt x="5091032" y="1076624"/>
                  <a:pt x="5187967" y="1077647"/>
                  <a:pt x="5042893" y="1057276"/>
                </a:cubicBezTo>
                <a:cubicBezTo>
                  <a:pt x="4885235" y="1082680"/>
                  <a:pt x="4752134" y="1062743"/>
                  <a:pt x="4607720" y="1057276"/>
                </a:cubicBezTo>
                <a:cubicBezTo>
                  <a:pt x="4446631" y="1046584"/>
                  <a:pt x="4341264" y="1050679"/>
                  <a:pt x="4243387" y="1057276"/>
                </a:cubicBezTo>
                <a:cubicBezTo>
                  <a:pt x="4122746" y="1012189"/>
                  <a:pt x="3963320" y="1020753"/>
                  <a:pt x="3737370" y="1057276"/>
                </a:cubicBezTo>
                <a:cubicBezTo>
                  <a:pt x="3514748" y="1058965"/>
                  <a:pt x="3403900" y="1075728"/>
                  <a:pt x="3089669" y="1057276"/>
                </a:cubicBezTo>
                <a:cubicBezTo>
                  <a:pt x="2782720" y="1012908"/>
                  <a:pt x="2910409" y="1035844"/>
                  <a:pt x="2725337" y="1057276"/>
                </a:cubicBezTo>
                <a:cubicBezTo>
                  <a:pt x="2552917" y="1018095"/>
                  <a:pt x="2411783" y="1045146"/>
                  <a:pt x="2290163" y="1057276"/>
                </a:cubicBezTo>
                <a:cubicBezTo>
                  <a:pt x="2169446" y="1047127"/>
                  <a:pt x="1922165" y="1047153"/>
                  <a:pt x="1784146" y="1057276"/>
                </a:cubicBezTo>
                <a:cubicBezTo>
                  <a:pt x="1614284" y="1074669"/>
                  <a:pt x="1087628" y="958901"/>
                  <a:pt x="782233" y="1057276"/>
                </a:cubicBezTo>
                <a:cubicBezTo>
                  <a:pt x="420214" y="1057279"/>
                  <a:pt x="71316" y="972903"/>
                  <a:pt x="0" y="881058"/>
                </a:cubicBezTo>
                <a:cubicBezTo>
                  <a:pt x="-12962" y="834676"/>
                  <a:pt x="11128" y="809337"/>
                  <a:pt x="0" y="787415"/>
                </a:cubicBezTo>
                <a:cubicBezTo>
                  <a:pt x="-11928" y="757502"/>
                  <a:pt x="1606" y="723360"/>
                  <a:pt x="0" y="700820"/>
                </a:cubicBezTo>
                <a:cubicBezTo>
                  <a:pt x="-3370" y="678241"/>
                  <a:pt x="5721" y="645128"/>
                  <a:pt x="0" y="621274"/>
                </a:cubicBezTo>
                <a:cubicBezTo>
                  <a:pt x="-3348" y="595913"/>
                  <a:pt x="-14727" y="552684"/>
                  <a:pt x="0" y="520581"/>
                </a:cubicBezTo>
                <a:cubicBezTo>
                  <a:pt x="24258" y="481294"/>
                  <a:pt x="9823" y="455315"/>
                  <a:pt x="0" y="441035"/>
                </a:cubicBezTo>
                <a:cubicBezTo>
                  <a:pt x="6183" y="420114"/>
                  <a:pt x="18495" y="392758"/>
                  <a:pt x="0" y="340342"/>
                </a:cubicBezTo>
                <a:cubicBezTo>
                  <a:pt x="-12094" y="314628"/>
                  <a:pt x="1965" y="236259"/>
                  <a:pt x="0" y="1762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US" sz="3600" b="0"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Rounded Corners 14">
            <a:extLst>
              <a:ext uri="{FF2B5EF4-FFF2-40B4-BE49-F238E27FC236}">
                <a16:creationId xmlns:a16="http://schemas.microsoft.com/office/drawing/2014/main" id="{A6FB4BAD-AD9F-15CC-A427-349B186930C6}"/>
              </a:ext>
            </a:extLst>
          </p:cNvPr>
          <p:cNvSpPr/>
          <p:nvPr/>
        </p:nvSpPr>
        <p:spPr>
          <a:xfrm>
            <a:off x="3664583" y="5400675"/>
            <a:ext cx="8155942" cy="1223711"/>
          </a:xfrm>
          <a:custGeom>
            <a:avLst/>
            <a:gdLst>
              <a:gd name="connsiteX0" fmla="*/ 0 w 8155942"/>
              <a:gd name="connsiteY0" fmla="*/ 203956 h 1223711"/>
              <a:gd name="connsiteX1" fmla="*/ 187798 w 8155942"/>
              <a:gd name="connsiteY1" fmla="*/ 0 h 1223711"/>
              <a:gd name="connsiteX2" fmla="*/ 412055 w 8155942"/>
              <a:gd name="connsiteY2" fmla="*/ 0 h 1223711"/>
              <a:gd name="connsiteX3" fmla="*/ 636312 w 8155942"/>
              <a:gd name="connsiteY3" fmla="*/ 0 h 1223711"/>
              <a:gd name="connsiteX4" fmla="*/ 1093979 w 8155942"/>
              <a:gd name="connsiteY4" fmla="*/ 0 h 1223711"/>
              <a:gd name="connsiteX5" fmla="*/ 1629450 w 8155942"/>
              <a:gd name="connsiteY5" fmla="*/ 0 h 1223711"/>
              <a:gd name="connsiteX6" fmla="*/ 1931510 w 8155942"/>
              <a:gd name="connsiteY6" fmla="*/ 0 h 1223711"/>
              <a:gd name="connsiteX7" fmla="*/ 2155767 w 8155942"/>
              <a:gd name="connsiteY7" fmla="*/ 0 h 1223711"/>
              <a:gd name="connsiteX8" fmla="*/ 2613434 w 8155942"/>
              <a:gd name="connsiteY8" fmla="*/ 0 h 1223711"/>
              <a:gd name="connsiteX9" fmla="*/ 2915494 w 8155942"/>
              <a:gd name="connsiteY9" fmla="*/ 0 h 1223711"/>
              <a:gd name="connsiteX10" fmla="*/ 3450966 w 8155942"/>
              <a:gd name="connsiteY10" fmla="*/ 0 h 1223711"/>
              <a:gd name="connsiteX11" fmla="*/ 3675223 w 8155942"/>
              <a:gd name="connsiteY11" fmla="*/ 0 h 1223711"/>
              <a:gd name="connsiteX12" fmla="*/ 3977283 w 8155942"/>
              <a:gd name="connsiteY12" fmla="*/ 0 h 1223711"/>
              <a:gd name="connsiteX13" fmla="*/ 4512753 w 8155942"/>
              <a:gd name="connsiteY13" fmla="*/ 0 h 1223711"/>
              <a:gd name="connsiteX14" fmla="*/ 4970421 w 8155942"/>
              <a:gd name="connsiteY14" fmla="*/ 0 h 1223711"/>
              <a:gd name="connsiteX15" fmla="*/ 5583695 w 8155942"/>
              <a:gd name="connsiteY15" fmla="*/ 0 h 1223711"/>
              <a:gd name="connsiteX16" fmla="*/ 6196969 w 8155942"/>
              <a:gd name="connsiteY16" fmla="*/ 0 h 1223711"/>
              <a:gd name="connsiteX17" fmla="*/ 6499030 w 8155942"/>
              <a:gd name="connsiteY17" fmla="*/ 0 h 1223711"/>
              <a:gd name="connsiteX18" fmla="*/ 6878894 w 8155942"/>
              <a:gd name="connsiteY18" fmla="*/ 0 h 1223711"/>
              <a:gd name="connsiteX19" fmla="*/ 7414365 w 8155942"/>
              <a:gd name="connsiteY19" fmla="*/ 0 h 1223711"/>
              <a:gd name="connsiteX20" fmla="*/ 7968142 w 8155942"/>
              <a:gd name="connsiteY20" fmla="*/ 0 h 1223711"/>
              <a:gd name="connsiteX21" fmla="*/ 8155942 w 8155942"/>
              <a:gd name="connsiteY21" fmla="*/ 203956 h 1223711"/>
              <a:gd name="connsiteX22" fmla="*/ 8155942 w 8155942"/>
              <a:gd name="connsiteY22" fmla="*/ 620013 h 1223711"/>
              <a:gd name="connsiteX23" fmla="*/ 8155942 w 8155942"/>
              <a:gd name="connsiteY23" fmla="*/ 1019754 h 1223711"/>
              <a:gd name="connsiteX24" fmla="*/ 7968142 w 8155942"/>
              <a:gd name="connsiteY24" fmla="*/ 1223711 h 1223711"/>
              <a:gd name="connsiteX25" fmla="*/ 7743885 w 8155942"/>
              <a:gd name="connsiteY25" fmla="*/ 1223711 h 1223711"/>
              <a:gd name="connsiteX26" fmla="*/ 7519628 w 8155942"/>
              <a:gd name="connsiteY26" fmla="*/ 1223711 h 1223711"/>
              <a:gd name="connsiteX27" fmla="*/ 7061961 w 8155942"/>
              <a:gd name="connsiteY27" fmla="*/ 1223711 h 1223711"/>
              <a:gd name="connsiteX28" fmla="*/ 6837704 w 8155942"/>
              <a:gd name="connsiteY28" fmla="*/ 1223711 h 1223711"/>
              <a:gd name="connsiteX29" fmla="*/ 6302234 w 8155942"/>
              <a:gd name="connsiteY29" fmla="*/ 1223711 h 1223711"/>
              <a:gd name="connsiteX30" fmla="*/ 5922369 w 8155942"/>
              <a:gd name="connsiteY30" fmla="*/ 1223711 h 1223711"/>
              <a:gd name="connsiteX31" fmla="*/ 5698111 w 8155942"/>
              <a:gd name="connsiteY31" fmla="*/ 1223711 h 1223711"/>
              <a:gd name="connsiteX32" fmla="*/ 5396052 w 8155942"/>
              <a:gd name="connsiteY32" fmla="*/ 1223711 h 1223711"/>
              <a:gd name="connsiteX33" fmla="*/ 4938384 w 8155942"/>
              <a:gd name="connsiteY33" fmla="*/ 1223711 h 1223711"/>
              <a:gd name="connsiteX34" fmla="*/ 4480717 w 8155942"/>
              <a:gd name="connsiteY34" fmla="*/ 1223711 h 1223711"/>
              <a:gd name="connsiteX35" fmla="*/ 4100853 w 8155942"/>
              <a:gd name="connsiteY35" fmla="*/ 1223711 h 1223711"/>
              <a:gd name="connsiteX36" fmla="*/ 3565383 w 8155942"/>
              <a:gd name="connsiteY36" fmla="*/ 1223711 h 1223711"/>
              <a:gd name="connsiteX37" fmla="*/ 3341126 w 8155942"/>
              <a:gd name="connsiteY37" fmla="*/ 1223711 h 1223711"/>
              <a:gd name="connsiteX38" fmla="*/ 2883458 w 8155942"/>
              <a:gd name="connsiteY38" fmla="*/ 1223711 h 1223711"/>
              <a:gd name="connsiteX39" fmla="*/ 2503594 w 8155942"/>
              <a:gd name="connsiteY39" fmla="*/ 1223711 h 1223711"/>
              <a:gd name="connsiteX40" fmla="*/ 2045927 w 8155942"/>
              <a:gd name="connsiteY40" fmla="*/ 1223711 h 1223711"/>
              <a:gd name="connsiteX41" fmla="*/ 1743867 w 8155942"/>
              <a:gd name="connsiteY41" fmla="*/ 1223711 h 1223711"/>
              <a:gd name="connsiteX42" fmla="*/ 1441806 w 8155942"/>
              <a:gd name="connsiteY42" fmla="*/ 1223711 h 1223711"/>
              <a:gd name="connsiteX43" fmla="*/ 906336 w 8155942"/>
              <a:gd name="connsiteY43" fmla="*/ 1223711 h 1223711"/>
              <a:gd name="connsiteX44" fmla="*/ 604276 w 8155942"/>
              <a:gd name="connsiteY44" fmla="*/ 1223711 h 1223711"/>
              <a:gd name="connsiteX45" fmla="*/ 187798 w 8155942"/>
              <a:gd name="connsiteY45" fmla="*/ 1223711 h 1223711"/>
              <a:gd name="connsiteX46" fmla="*/ 0 w 8155942"/>
              <a:gd name="connsiteY46" fmla="*/ 1019754 h 1223711"/>
              <a:gd name="connsiteX47" fmla="*/ 0 w 8155942"/>
              <a:gd name="connsiteY47" fmla="*/ 595539 h 1223711"/>
              <a:gd name="connsiteX48" fmla="*/ 0 w 8155942"/>
              <a:gd name="connsiteY48" fmla="*/ 203956 h 1223711"/>
              <a:gd name="connsiteX0" fmla="*/ 0 w 8155942"/>
              <a:gd name="connsiteY0" fmla="*/ 203956 h 1223711"/>
              <a:gd name="connsiteX1" fmla="*/ 187798 w 8155942"/>
              <a:gd name="connsiteY1" fmla="*/ 0 h 1223711"/>
              <a:gd name="connsiteX2" fmla="*/ 412055 w 8155942"/>
              <a:gd name="connsiteY2" fmla="*/ 0 h 1223711"/>
              <a:gd name="connsiteX3" fmla="*/ 947525 w 8155942"/>
              <a:gd name="connsiteY3" fmla="*/ 0 h 1223711"/>
              <a:gd name="connsiteX4" fmla="*/ 1405192 w 8155942"/>
              <a:gd name="connsiteY4" fmla="*/ 0 h 1223711"/>
              <a:gd name="connsiteX5" fmla="*/ 1629450 w 8155942"/>
              <a:gd name="connsiteY5" fmla="*/ 0 h 1223711"/>
              <a:gd name="connsiteX6" fmla="*/ 1853706 w 8155942"/>
              <a:gd name="connsiteY6" fmla="*/ 0 h 1223711"/>
              <a:gd name="connsiteX7" fmla="*/ 2077964 w 8155942"/>
              <a:gd name="connsiteY7" fmla="*/ 0 h 1223711"/>
              <a:gd name="connsiteX8" fmla="*/ 2535631 w 8155942"/>
              <a:gd name="connsiteY8" fmla="*/ 0 h 1223711"/>
              <a:gd name="connsiteX9" fmla="*/ 2837691 w 8155942"/>
              <a:gd name="connsiteY9" fmla="*/ 0 h 1223711"/>
              <a:gd name="connsiteX10" fmla="*/ 3450966 w 8155942"/>
              <a:gd name="connsiteY10" fmla="*/ 0 h 1223711"/>
              <a:gd name="connsiteX11" fmla="*/ 4064240 w 8155942"/>
              <a:gd name="connsiteY11" fmla="*/ 0 h 1223711"/>
              <a:gd name="connsiteX12" fmla="*/ 4599711 w 8155942"/>
              <a:gd name="connsiteY12" fmla="*/ 0 h 1223711"/>
              <a:gd name="connsiteX13" fmla="*/ 4979574 w 8155942"/>
              <a:gd name="connsiteY13" fmla="*/ 0 h 1223711"/>
              <a:gd name="connsiteX14" fmla="*/ 5359439 w 8155942"/>
              <a:gd name="connsiteY14" fmla="*/ 0 h 1223711"/>
              <a:gd name="connsiteX15" fmla="*/ 5972713 w 8155942"/>
              <a:gd name="connsiteY15" fmla="*/ 0 h 1223711"/>
              <a:gd name="connsiteX16" fmla="*/ 6430380 w 8155942"/>
              <a:gd name="connsiteY16" fmla="*/ 0 h 1223711"/>
              <a:gd name="connsiteX17" fmla="*/ 6965850 w 8155942"/>
              <a:gd name="connsiteY17" fmla="*/ 0 h 1223711"/>
              <a:gd name="connsiteX18" fmla="*/ 7968142 w 8155942"/>
              <a:gd name="connsiteY18" fmla="*/ 0 h 1223711"/>
              <a:gd name="connsiteX19" fmla="*/ 8155942 w 8155942"/>
              <a:gd name="connsiteY19" fmla="*/ 203956 h 1223711"/>
              <a:gd name="connsiteX20" fmla="*/ 8155942 w 8155942"/>
              <a:gd name="connsiteY20" fmla="*/ 628171 h 1223711"/>
              <a:gd name="connsiteX21" fmla="*/ 8155942 w 8155942"/>
              <a:gd name="connsiteY21" fmla="*/ 1019754 h 1223711"/>
              <a:gd name="connsiteX22" fmla="*/ 7968142 w 8155942"/>
              <a:gd name="connsiteY22" fmla="*/ 1223711 h 1223711"/>
              <a:gd name="connsiteX23" fmla="*/ 7432671 w 8155942"/>
              <a:gd name="connsiteY23" fmla="*/ 1223711 h 1223711"/>
              <a:gd name="connsiteX24" fmla="*/ 6819397 w 8155942"/>
              <a:gd name="connsiteY24" fmla="*/ 1223711 h 1223711"/>
              <a:gd name="connsiteX25" fmla="*/ 6283927 w 8155942"/>
              <a:gd name="connsiteY25" fmla="*/ 1223711 h 1223711"/>
              <a:gd name="connsiteX26" fmla="*/ 5826259 w 8155942"/>
              <a:gd name="connsiteY26" fmla="*/ 1223711 h 1223711"/>
              <a:gd name="connsiteX27" fmla="*/ 5290788 w 8155942"/>
              <a:gd name="connsiteY27" fmla="*/ 1223711 h 1223711"/>
              <a:gd name="connsiteX28" fmla="*/ 5066532 w 8155942"/>
              <a:gd name="connsiteY28" fmla="*/ 1223711 h 1223711"/>
              <a:gd name="connsiteX29" fmla="*/ 4764470 w 8155942"/>
              <a:gd name="connsiteY29" fmla="*/ 1223711 h 1223711"/>
              <a:gd name="connsiteX30" fmla="*/ 4462410 w 8155942"/>
              <a:gd name="connsiteY30" fmla="*/ 1223711 h 1223711"/>
              <a:gd name="connsiteX31" fmla="*/ 3926940 w 8155942"/>
              <a:gd name="connsiteY31" fmla="*/ 1223711 h 1223711"/>
              <a:gd name="connsiteX32" fmla="*/ 3702682 w 8155942"/>
              <a:gd name="connsiteY32" fmla="*/ 1223711 h 1223711"/>
              <a:gd name="connsiteX33" fmla="*/ 3167212 w 8155942"/>
              <a:gd name="connsiteY33" fmla="*/ 1223711 h 1223711"/>
              <a:gd name="connsiteX34" fmla="*/ 2631741 w 8155942"/>
              <a:gd name="connsiteY34" fmla="*/ 1223711 h 1223711"/>
              <a:gd name="connsiteX35" fmla="*/ 2018467 w 8155942"/>
              <a:gd name="connsiteY35" fmla="*/ 1223711 h 1223711"/>
              <a:gd name="connsiteX36" fmla="*/ 1794211 w 8155942"/>
              <a:gd name="connsiteY36" fmla="*/ 1223711 h 1223711"/>
              <a:gd name="connsiteX37" fmla="*/ 1258739 w 8155942"/>
              <a:gd name="connsiteY37" fmla="*/ 1223711 h 1223711"/>
              <a:gd name="connsiteX38" fmla="*/ 1034482 w 8155942"/>
              <a:gd name="connsiteY38" fmla="*/ 1223711 h 1223711"/>
              <a:gd name="connsiteX39" fmla="*/ 654619 w 8155942"/>
              <a:gd name="connsiteY39" fmla="*/ 1223711 h 1223711"/>
              <a:gd name="connsiteX40" fmla="*/ 187798 w 8155942"/>
              <a:gd name="connsiteY40" fmla="*/ 1223711 h 1223711"/>
              <a:gd name="connsiteX41" fmla="*/ 0 w 8155942"/>
              <a:gd name="connsiteY41" fmla="*/ 1019754 h 1223711"/>
              <a:gd name="connsiteX42" fmla="*/ 0 w 8155942"/>
              <a:gd name="connsiteY42" fmla="*/ 611855 h 1223711"/>
              <a:gd name="connsiteX43" fmla="*/ 0 w 8155942"/>
              <a:gd name="connsiteY43" fmla="*/ 203956 h 1223711"/>
              <a:gd name="connsiteX0" fmla="*/ 0 w 8155942"/>
              <a:gd name="connsiteY0" fmla="*/ 203956 h 1223711"/>
              <a:gd name="connsiteX1" fmla="*/ 187798 w 8155942"/>
              <a:gd name="connsiteY1" fmla="*/ 0 h 1223711"/>
              <a:gd name="connsiteX2" fmla="*/ 412055 w 8155942"/>
              <a:gd name="connsiteY2" fmla="*/ 0 h 1223711"/>
              <a:gd name="connsiteX3" fmla="*/ 636312 w 8155942"/>
              <a:gd name="connsiteY3" fmla="*/ 0 h 1223711"/>
              <a:gd name="connsiteX4" fmla="*/ 1093979 w 8155942"/>
              <a:gd name="connsiteY4" fmla="*/ 0 h 1223711"/>
              <a:gd name="connsiteX5" fmla="*/ 1629450 w 8155942"/>
              <a:gd name="connsiteY5" fmla="*/ 0 h 1223711"/>
              <a:gd name="connsiteX6" fmla="*/ 1931510 w 8155942"/>
              <a:gd name="connsiteY6" fmla="*/ 0 h 1223711"/>
              <a:gd name="connsiteX7" fmla="*/ 2155767 w 8155942"/>
              <a:gd name="connsiteY7" fmla="*/ 0 h 1223711"/>
              <a:gd name="connsiteX8" fmla="*/ 2613434 w 8155942"/>
              <a:gd name="connsiteY8" fmla="*/ 0 h 1223711"/>
              <a:gd name="connsiteX9" fmla="*/ 2915494 w 8155942"/>
              <a:gd name="connsiteY9" fmla="*/ 0 h 1223711"/>
              <a:gd name="connsiteX10" fmla="*/ 3450966 w 8155942"/>
              <a:gd name="connsiteY10" fmla="*/ 0 h 1223711"/>
              <a:gd name="connsiteX11" fmla="*/ 3675223 w 8155942"/>
              <a:gd name="connsiteY11" fmla="*/ 0 h 1223711"/>
              <a:gd name="connsiteX12" fmla="*/ 3977283 w 8155942"/>
              <a:gd name="connsiteY12" fmla="*/ 0 h 1223711"/>
              <a:gd name="connsiteX13" fmla="*/ 4512753 w 8155942"/>
              <a:gd name="connsiteY13" fmla="*/ 0 h 1223711"/>
              <a:gd name="connsiteX14" fmla="*/ 4970421 w 8155942"/>
              <a:gd name="connsiteY14" fmla="*/ 0 h 1223711"/>
              <a:gd name="connsiteX15" fmla="*/ 5583695 w 8155942"/>
              <a:gd name="connsiteY15" fmla="*/ 0 h 1223711"/>
              <a:gd name="connsiteX16" fmla="*/ 6196969 w 8155942"/>
              <a:gd name="connsiteY16" fmla="*/ 0 h 1223711"/>
              <a:gd name="connsiteX17" fmla="*/ 6499030 w 8155942"/>
              <a:gd name="connsiteY17" fmla="*/ 0 h 1223711"/>
              <a:gd name="connsiteX18" fmla="*/ 6878894 w 8155942"/>
              <a:gd name="connsiteY18" fmla="*/ 0 h 1223711"/>
              <a:gd name="connsiteX19" fmla="*/ 7414365 w 8155942"/>
              <a:gd name="connsiteY19" fmla="*/ 0 h 1223711"/>
              <a:gd name="connsiteX20" fmla="*/ 7968142 w 8155942"/>
              <a:gd name="connsiteY20" fmla="*/ 0 h 1223711"/>
              <a:gd name="connsiteX21" fmla="*/ 8155942 w 8155942"/>
              <a:gd name="connsiteY21" fmla="*/ 203956 h 1223711"/>
              <a:gd name="connsiteX22" fmla="*/ 8155942 w 8155942"/>
              <a:gd name="connsiteY22" fmla="*/ 620013 h 1223711"/>
              <a:gd name="connsiteX23" fmla="*/ 8155942 w 8155942"/>
              <a:gd name="connsiteY23" fmla="*/ 1019754 h 1223711"/>
              <a:gd name="connsiteX24" fmla="*/ 7968142 w 8155942"/>
              <a:gd name="connsiteY24" fmla="*/ 1223711 h 1223711"/>
              <a:gd name="connsiteX25" fmla="*/ 7743885 w 8155942"/>
              <a:gd name="connsiteY25" fmla="*/ 1223711 h 1223711"/>
              <a:gd name="connsiteX26" fmla="*/ 7519628 w 8155942"/>
              <a:gd name="connsiteY26" fmla="*/ 1223711 h 1223711"/>
              <a:gd name="connsiteX27" fmla="*/ 7061961 w 8155942"/>
              <a:gd name="connsiteY27" fmla="*/ 1223711 h 1223711"/>
              <a:gd name="connsiteX28" fmla="*/ 6837704 w 8155942"/>
              <a:gd name="connsiteY28" fmla="*/ 1223711 h 1223711"/>
              <a:gd name="connsiteX29" fmla="*/ 6302234 w 8155942"/>
              <a:gd name="connsiteY29" fmla="*/ 1223711 h 1223711"/>
              <a:gd name="connsiteX30" fmla="*/ 5922369 w 8155942"/>
              <a:gd name="connsiteY30" fmla="*/ 1223711 h 1223711"/>
              <a:gd name="connsiteX31" fmla="*/ 5698111 w 8155942"/>
              <a:gd name="connsiteY31" fmla="*/ 1223711 h 1223711"/>
              <a:gd name="connsiteX32" fmla="*/ 5396052 w 8155942"/>
              <a:gd name="connsiteY32" fmla="*/ 1223711 h 1223711"/>
              <a:gd name="connsiteX33" fmla="*/ 4938384 w 8155942"/>
              <a:gd name="connsiteY33" fmla="*/ 1223711 h 1223711"/>
              <a:gd name="connsiteX34" fmla="*/ 4480717 w 8155942"/>
              <a:gd name="connsiteY34" fmla="*/ 1223711 h 1223711"/>
              <a:gd name="connsiteX35" fmla="*/ 4100853 w 8155942"/>
              <a:gd name="connsiteY35" fmla="*/ 1223711 h 1223711"/>
              <a:gd name="connsiteX36" fmla="*/ 3565383 w 8155942"/>
              <a:gd name="connsiteY36" fmla="*/ 1223711 h 1223711"/>
              <a:gd name="connsiteX37" fmla="*/ 3341126 w 8155942"/>
              <a:gd name="connsiteY37" fmla="*/ 1223711 h 1223711"/>
              <a:gd name="connsiteX38" fmla="*/ 2883458 w 8155942"/>
              <a:gd name="connsiteY38" fmla="*/ 1223711 h 1223711"/>
              <a:gd name="connsiteX39" fmla="*/ 2503594 w 8155942"/>
              <a:gd name="connsiteY39" fmla="*/ 1223711 h 1223711"/>
              <a:gd name="connsiteX40" fmla="*/ 2045927 w 8155942"/>
              <a:gd name="connsiteY40" fmla="*/ 1223711 h 1223711"/>
              <a:gd name="connsiteX41" fmla="*/ 1743867 w 8155942"/>
              <a:gd name="connsiteY41" fmla="*/ 1223711 h 1223711"/>
              <a:gd name="connsiteX42" fmla="*/ 1441806 w 8155942"/>
              <a:gd name="connsiteY42" fmla="*/ 1223711 h 1223711"/>
              <a:gd name="connsiteX43" fmla="*/ 906336 w 8155942"/>
              <a:gd name="connsiteY43" fmla="*/ 1223711 h 1223711"/>
              <a:gd name="connsiteX44" fmla="*/ 604276 w 8155942"/>
              <a:gd name="connsiteY44" fmla="*/ 1223711 h 1223711"/>
              <a:gd name="connsiteX45" fmla="*/ 187798 w 8155942"/>
              <a:gd name="connsiteY45" fmla="*/ 1223711 h 1223711"/>
              <a:gd name="connsiteX46" fmla="*/ 0 w 8155942"/>
              <a:gd name="connsiteY46" fmla="*/ 1019754 h 1223711"/>
              <a:gd name="connsiteX47" fmla="*/ 0 w 8155942"/>
              <a:gd name="connsiteY47" fmla="*/ 595539 h 1223711"/>
              <a:gd name="connsiteX48" fmla="*/ 0 w 8155942"/>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155942" h="1223711" fill="none" extrusionOk="0">
                <a:moveTo>
                  <a:pt x="0" y="203956"/>
                </a:moveTo>
                <a:cubicBezTo>
                  <a:pt x="21132" y="48550"/>
                  <a:pt x="47877" y="13663"/>
                  <a:pt x="187798" y="0"/>
                </a:cubicBezTo>
                <a:cubicBezTo>
                  <a:pt x="307703" y="-23039"/>
                  <a:pt x="365006" y="8939"/>
                  <a:pt x="412055" y="0"/>
                </a:cubicBezTo>
                <a:cubicBezTo>
                  <a:pt x="446459" y="-29927"/>
                  <a:pt x="589122" y="34941"/>
                  <a:pt x="636312" y="0"/>
                </a:cubicBezTo>
                <a:cubicBezTo>
                  <a:pt x="712123" y="-6606"/>
                  <a:pt x="975622" y="11880"/>
                  <a:pt x="1093979" y="0"/>
                </a:cubicBezTo>
                <a:cubicBezTo>
                  <a:pt x="1264277" y="-30653"/>
                  <a:pt x="1536271" y="-7025"/>
                  <a:pt x="1629450" y="0"/>
                </a:cubicBezTo>
                <a:cubicBezTo>
                  <a:pt x="1760960" y="-54035"/>
                  <a:pt x="1812730" y="7026"/>
                  <a:pt x="1931510" y="0"/>
                </a:cubicBezTo>
                <a:cubicBezTo>
                  <a:pt x="2051217" y="-9899"/>
                  <a:pt x="2028103" y="22745"/>
                  <a:pt x="2155767" y="0"/>
                </a:cubicBezTo>
                <a:cubicBezTo>
                  <a:pt x="2240662" y="-39386"/>
                  <a:pt x="2500250" y="10581"/>
                  <a:pt x="2613434" y="0"/>
                </a:cubicBezTo>
                <a:cubicBezTo>
                  <a:pt x="2745858" y="27013"/>
                  <a:pt x="2801360" y="22555"/>
                  <a:pt x="2915494" y="0"/>
                </a:cubicBezTo>
                <a:cubicBezTo>
                  <a:pt x="3077468" y="68763"/>
                  <a:pt x="3266237" y="105514"/>
                  <a:pt x="3450966" y="0"/>
                </a:cubicBezTo>
                <a:cubicBezTo>
                  <a:pt x="3666568" y="-14760"/>
                  <a:pt x="3568710" y="6574"/>
                  <a:pt x="3675223" y="0"/>
                </a:cubicBezTo>
                <a:cubicBezTo>
                  <a:pt x="3801569" y="-24128"/>
                  <a:pt x="3859732" y="47343"/>
                  <a:pt x="3977283" y="0"/>
                </a:cubicBezTo>
                <a:cubicBezTo>
                  <a:pt x="4085179" y="-59345"/>
                  <a:pt x="4440417" y="92890"/>
                  <a:pt x="4512753" y="0"/>
                </a:cubicBezTo>
                <a:cubicBezTo>
                  <a:pt x="4647346" y="-38461"/>
                  <a:pt x="4735763" y="-12575"/>
                  <a:pt x="4970421" y="0"/>
                </a:cubicBezTo>
                <a:cubicBezTo>
                  <a:pt x="5168413" y="28778"/>
                  <a:pt x="5370372" y="122917"/>
                  <a:pt x="5583695" y="0"/>
                </a:cubicBezTo>
                <a:cubicBezTo>
                  <a:pt x="5840397" y="-85682"/>
                  <a:pt x="5942118" y="-25943"/>
                  <a:pt x="6196969" y="0"/>
                </a:cubicBezTo>
                <a:cubicBezTo>
                  <a:pt x="6462316" y="-16112"/>
                  <a:pt x="6386430" y="6521"/>
                  <a:pt x="6499030" y="0"/>
                </a:cubicBezTo>
                <a:cubicBezTo>
                  <a:pt x="6616639" y="-7112"/>
                  <a:pt x="6766341" y="-19830"/>
                  <a:pt x="6878894" y="0"/>
                </a:cubicBezTo>
                <a:cubicBezTo>
                  <a:pt x="7010654" y="-8959"/>
                  <a:pt x="7265629" y="117850"/>
                  <a:pt x="7414365" y="0"/>
                </a:cubicBezTo>
                <a:cubicBezTo>
                  <a:pt x="7571708" y="-25354"/>
                  <a:pt x="7747502" y="89439"/>
                  <a:pt x="7968142" y="0"/>
                </a:cubicBezTo>
                <a:cubicBezTo>
                  <a:pt x="8063406" y="34613"/>
                  <a:pt x="8178736" y="72495"/>
                  <a:pt x="8155942" y="203956"/>
                </a:cubicBezTo>
                <a:cubicBezTo>
                  <a:pt x="8170527" y="351194"/>
                  <a:pt x="8121131" y="493646"/>
                  <a:pt x="8155942" y="620013"/>
                </a:cubicBezTo>
                <a:cubicBezTo>
                  <a:pt x="8168955" y="742844"/>
                  <a:pt x="8136298" y="852624"/>
                  <a:pt x="8155942" y="1019754"/>
                </a:cubicBezTo>
                <a:cubicBezTo>
                  <a:pt x="8131968" y="1147380"/>
                  <a:pt x="8034944" y="1221715"/>
                  <a:pt x="7968142" y="1223711"/>
                </a:cubicBezTo>
                <a:cubicBezTo>
                  <a:pt x="7920983" y="1219380"/>
                  <a:pt x="7796249" y="1222790"/>
                  <a:pt x="7743885" y="1223711"/>
                </a:cubicBezTo>
                <a:cubicBezTo>
                  <a:pt x="7711104" y="1218356"/>
                  <a:pt x="7576506" y="1178912"/>
                  <a:pt x="7519628" y="1223711"/>
                </a:cubicBezTo>
                <a:cubicBezTo>
                  <a:pt x="7452402" y="1273961"/>
                  <a:pt x="7125733" y="1159210"/>
                  <a:pt x="7061961" y="1223711"/>
                </a:cubicBezTo>
                <a:cubicBezTo>
                  <a:pt x="6984870" y="1269332"/>
                  <a:pt x="6909633" y="1178784"/>
                  <a:pt x="6837704" y="1223711"/>
                </a:cubicBezTo>
                <a:cubicBezTo>
                  <a:pt x="6721469" y="1172809"/>
                  <a:pt x="6610336" y="1150038"/>
                  <a:pt x="6302234" y="1223711"/>
                </a:cubicBezTo>
                <a:cubicBezTo>
                  <a:pt x="6008342" y="1230226"/>
                  <a:pt x="6137578" y="1191277"/>
                  <a:pt x="5922369" y="1223711"/>
                </a:cubicBezTo>
                <a:cubicBezTo>
                  <a:pt x="5708734" y="1244821"/>
                  <a:pt x="5818922" y="1237985"/>
                  <a:pt x="5698111" y="1223711"/>
                </a:cubicBezTo>
                <a:cubicBezTo>
                  <a:pt x="5583276" y="1240901"/>
                  <a:pt x="5545182" y="1216313"/>
                  <a:pt x="5396052" y="1223711"/>
                </a:cubicBezTo>
                <a:cubicBezTo>
                  <a:pt x="5275658" y="1256346"/>
                  <a:pt x="5056748" y="1230714"/>
                  <a:pt x="4938384" y="1223711"/>
                </a:cubicBezTo>
                <a:cubicBezTo>
                  <a:pt x="4762323" y="1250427"/>
                  <a:pt x="4684207" y="1203937"/>
                  <a:pt x="4480717" y="1223711"/>
                </a:cubicBezTo>
                <a:cubicBezTo>
                  <a:pt x="4286889" y="1256242"/>
                  <a:pt x="4248764" y="1203191"/>
                  <a:pt x="4100853" y="1223711"/>
                </a:cubicBezTo>
                <a:cubicBezTo>
                  <a:pt x="3908372" y="1272599"/>
                  <a:pt x="3788262" y="1204382"/>
                  <a:pt x="3565383" y="1223711"/>
                </a:cubicBezTo>
                <a:cubicBezTo>
                  <a:pt x="3289555" y="1269902"/>
                  <a:pt x="3436367" y="1215841"/>
                  <a:pt x="3341126" y="1223711"/>
                </a:cubicBezTo>
                <a:cubicBezTo>
                  <a:pt x="3243179" y="1202365"/>
                  <a:pt x="3122228" y="1183474"/>
                  <a:pt x="2883458" y="1223711"/>
                </a:cubicBezTo>
                <a:cubicBezTo>
                  <a:pt x="2698188" y="1240949"/>
                  <a:pt x="2587086" y="1207378"/>
                  <a:pt x="2503594" y="1223711"/>
                </a:cubicBezTo>
                <a:cubicBezTo>
                  <a:pt x="2382249" y="1219022"/>
                  <a:pt x="2263598" y="1156793"/>
                  <a:pt x="2045927" y="1223711"/>
                </a:cubicBezTo>
                <a:cubicBezTo>
                  <a:pt x="1834946" y="1264830"/>
                  <a:pt x="1843236" y="1244268"/>
                  <a:pt x="1743867" y="1223711"/>
                </a:cubicBezTo>
                <a:cubicBezTo>
                  <a:pt x="1672404" y="1223108"/>
                  <a:pt x="1610970" y="1199833"/>
                  <a:pt x="1441806" y="1223711"/>
                </a:cubicBezTo>
                <a:cubicBezTo>
                  <a:pt x="1258297" y="1278420"/>
                  <a:pt x="1013657" y="1170976"/>
                  <a:pt x="906336" y="1223711"/>
                </a:cubicBezTo>
                <a:cubicBezTo>
                  <a:pt x="770558" y="1243811"/>
                  <a:pt x="673609" y="1226327"/>
                  <a:pt x="604276" y="1223711"/>
                </a:cubicBezTo>
                <a:cubicBezTo>
                  <a:pt x="561241" y="1218505"/>
                  <a:pt x="301005" y="1192666"/>
                  <a:pt x="187798" y="1223711"/>
                </a:cubicBezTo>
                <a:cubicBezTo>
                  <a:pt x="111398" y="1229703"/>
                  <a:pt x="3202" y="1114081"/>
                  <a:pt x="0" y="1019754"/>
                </a:cubicBezTo>
                <a:cubicBezTo>
                  <a:pt x="-44845" y="828951"/>
                  <a:pt x="37248" y="792201"/>
                  <a:pt x="0" y="595539"/>
                </a:cubicBezTo>
                <a:cubicBezTo>
                  <a:pt x="-27580" y="396204"/>
                  <a:pt x="40368" y="381693"/>
                  <a:pt x="0" y="203956"/>
                </a:cubicBezTo>
                <a:close/>
              </a:path>
              <a:path w="8155942" h="1223711" stroke="0" extrusionOk="0">
                <a:moveTo>
                  <a:pt x="0" y="203956"/>
                </a:moveTo>
                <a:cubicBezTo>
                  <a:pt x="20705" y="122337"/>
                  <a:pt x="126190" y="10677"/>
                  <a:pt x="187798" y="0"/>
                </a:cubicBezTo>
                <a:cubicBezTo>
                  <a:pt x="303909" y="-22113"/>
                  <a:pt x="305895" y="-1803"/>
                  <a:pt x="412055" y="0"/>
                </a:cubicBezTo>
                <a:cubicBezTo>
                  <a:pt x="534292" y="-46905"/>
                  <a:pt x="740954" y="53911"/>
                  <a:pt x="947525" y="0"/>
                </a:cubicBezTo>
                <a:cubicBezTo>
                  <a:pt x="1121004" y="-52490"/>
                  <a:pt x="1332641" y="9330"/>
                  <a:pt x="1405192" y="0"/>
                </a:cubicBezTo>
                <a:cubicBezTo>
                  <a:pt x="1525800" y="-69154"/>
                  <a:pt x="1556915" y="-307"/>
                  <a:pt x="1629450" y="0"/>
                </a:cubicBezTo>
                <a:cubicBezTo>
                  <a:pt x="1675801" y="3778"/>
                  <a:pt x="1759749" y="36777"/>
                  <a:pt x="1853706" y="0"/>
                </a:cubicBezTo>
                <a:cubicBezTo>
                  <a:pt x="1979737" y="-26885"/>
                  <a:pt x="1955771" y="20795"/>
                  <a:pt x="2077964" y="0"/>
                </a:cubicBezTo>
                <a:cubicBezTo>
                  <a:pt x="2222509" y="-25229"/>
                  <a:pt x="2413239" y="38060"/>
                  <a:pt x="2535631" y="0"/>
                </a:cubicBezTo>
                <a:cubicBezTo>
                  <a:pt x="2656901" y="-6673"/>
                  <a:pt x="2693002" y="34338"/>
                  <a:pt x="2837691" y="0"/>
                </a:cubicBezTo>
                <a:cubicBezTo>
                  <a:pt x="2954691" y="18837"/>
                  <a:pt x="3263569" y="23707"/>
                  <a:pt x="3450966" y="0"/>
                </a:cubicBezTo>
                <a:cubicBezTo>
                  <a:pt x="3672765" y="-34167"/>
                  <a:pt x="3891138" y="44396"/>
                  <a:pt x="4064240" y="0"/>
                </a:cubicBezTo>
                <a:cubicBezTo>
                  <a:pt x="4244809" y="-59737"/>
                  <a:pt x="4517066" y="14711"/>
                  <a:pt x="4599711" y="0"/>
                </a:cubicBezTo>
                <a:cubicBezTo>
                  <a:pt x="4710802" y="35611"/>
                  <a:pt x="4857339" y="50057"/>
                  <a:pt x="4979574" y="0"/>
                </a:cubicBezTo>
                <a:cubicBezTo>
                  <a:pt x="5085892" y="-11282"/>
                  <a:pt x="5236862" y="-14438"/>
                  <a:pt x="5359439" y="0"/>
                </a:cubicBezTo>
                <a:cubicBezTo>
                  <a:pt x="5509039" y="-127865"/>
                  <a:pt x="5787251" y="-28769"/>
                  <a:pt x="5972713" y="0"/>
                </a:cubicBezTo>
                <a:cubicBezTo>
                  <a:pt x="6192941" y="-50497"/>
                  <a:pt x="6203834" y="22444"/>
                  <a:pt x="6430380" y="0"/>
                </a:cubicBezTo>
                <a:cubicBezTo>
                  <a:pt x="6620444" y="-56935"/>
                  <a:pt x="6801697" y="-2569"/>
                  <a:pt x="6965850" y="0"/>
                </a:cubicBezTo>
                <a:cubicBezTo>
                  <a:pt x="7158503" y="40502"/>
                  <a:pt x="7761727" y="155944"/>
                  <a:pt x="7968142" y="0"/>
                </a:cubicBezTo>
                <a:cubicBezTo>
                  <a:pt x="8084993" y="32928"/>
                  <a:pt x="8142847" y="74435"/>
                  <a:pt x="8155942" y="203956"/>
                </a:cubicBezTo>
                <a:cubicBezTo>
                  <a:pt x="8196773" y="381127"/>
                  <a:pt x="8127106" y="472834"/>
                  <a:pt x="8155942" y="628171"/>
                </a:cubicBezTo>
                <a:cubicBezTo>
                  <a:pt x="8180823" y="671547"/>
                  <a:pt x="8146979" y="831506"/>
                  <a:pt x="8155942" y="1019754"/>
                </a:cubicBezTo>
                <a:cubicBezTo>
                  <a:pt x="8216249" y="1126090"/>
                  <a:pt x="8099000" y="1225083"/>
                  <a:pt x="7968142" y="1223711"/>
                </a:cubicBezTo>
                <a:cubicBezTo>
                  <a:pt x="7852984" y="1265437"/>
                  <a:pt x="7593389" y="1139129"/>
                  <a:pt x="7432671" y="1223711"/>
                </a:cubicBezTo>
                <a:cubicBezTo>
                  <a:pt x="7328839" y="1246701"/>
                  <a:pt x="7010774" y="1224910"/>
                  <a:pt x="6819397" y="1223711"/>
                </a:cubicBezTo>
                <a:cubicBezTo>
                  <a:pt x="6614751" y="1285517"/>
                  <a:pt x="6564348" y="1225969"/>
                  <a:pt x="6283927" y="1223711"/>
                </a:cubicBezTo>
                <a:cubicBezTo>
                  <a:pt x="6042441" y="1268124"/>
                  <a:pt x="5888815" y="1185596"/>
                  <a:pt x="5826259" y="1223711"/>
                </a:cubicBezTo>
                <a:cubicBezTo>
                  <a:pt x="5692106" y="1242944"/>
                  <a:pt x="5498300" y="1120517"/>
                  <a:pt x="5290788" y="1223711"/>
                </a:cubicBezTo>
                <a:cubicBezTo>
                  <a:pt x="5072075" y="1248013"/>
                  <a:pt x="5189915" y="1200176"/>
                  <a:pt x="5066532" y="1223711"/>
                </a:cubicBezTo>
                <a:cubicBezTo>
                  <a:pt x="4999063" y="1263869"/>
                  <a:pt x="4907006" y="1230306"/>
                  <a:pt x="4764470" y="1223711"/>
                </a:cubicBezTo>
                <a:cubicBezTo>
                  <a:pt x="4634055" y="1240946"/>
                  <a:pt x="4581805" y="1233098"/>
                  <a:pt x="4462410" y="1223711"/>
                </a:cubicBezTo>
                <a:cubicBezTo>
                  <a:pt x="4319707" y="1134174"/>
                  <a:pt x="4147809" y="1156224"/>
                  <a:pt x="3926940" y="1223711"/>
                </a:cubicBezTo>
                <a:cubicBezTo>
                  <a:pt x="3663280" y="1295571"/>
                  <a:pt x="3755672" y="1220524"/>
                  <a:pt x="3702682" y="1223711"/>
                </a:cubicBezTo>
                <a:cubicBezTo>
                  <a:pt x="3668474" y="1236095"/>
                  <a:pt x="3323103" y="1210134"/>
                  <a:pt x="3167212" y="1223711"/>
                </a:cubicBezTo>
                <a:cubicBezTo>
                  <a:pt x="2970584" y="1282505"/>
                  <a:pt x="2756806" y="1198039"/>
                  <a:pt x="2631741" y="1223711"/>
                </a:cubicBezTo>
                <a:cubicBezTo>
                  <a:pt x="2379836" y="1250555"/>
                  <a:pt x="2280316" y="1220853"/>
                  <a:pt x="2018467" y="1223711"/>
                </a:cubicBezTo>
                <a:cubicBezTo>
                  <a:pt x="1779560" y="1306404"/>
                  <a:pt x="1855601" y="1205086"/>
                  <a:pt x="1794211" y="1223711"/>
                </a:cubicBezTo>
                <a:cubicBezTo>
                  <a:pt x="1774249" y="1232468"/>
                  <a:pt x="1604175" y="1172674"/>
                  <a:pt x="1258739" y="1223711"/>
                </a:cubicBezTo>
                <a:cubicBezTo>
                  <a:pt x="965979" y="1250758"/>
                  <a:pt x="1140765" y="1187693"/>
                  <a:pt x="1034482" y="1223711"/>
                </a:cubicBezTo>
                <a:cubicBezTo>
                  <a:pt x="963548" y="1281946"/>
                  <a:pt x="778461" y="1150153"/>
                  <a:pt x="654619" y="1223711"/>
                </a:cubicBezTo>
                <a:cubicBezTo>
                  <a:pt x="499904" y="1292127"/>
                  <a:pt x="370411" y="1136326"/>
                  <a:pt x="187798" y="1223711"/>
                </a:cubicBezTo>
                <a:cubicBezTo>
                  <a:pt x="80565" y="1287815"/>
                  <a:pt x="-18095" y="1097927"/>
                  <a:pt x="0" y="1019754"/>
                </a:cubicBezTo>
                <a:cubicBezTo>
                  <a:pt x="-49439" y="865895"/>
                  <a:pt x="97861" y="750881"/>
                  <a:pt x="0" y="611855"/>
                </a:cubicBezTo>
                <a:cubicBezTo>
                  <a:pt x="-8845" y="536068"/>
                  <a:pt x="-8647" y="321139"/>
                  <a:pt x="0" y="203956"/>
                </a:cubicBezTo>
                <a:close/>
              </a:path>
              <a:path w="8155942" h="1223711" fill="none" stroke="0" extrusionOk="0">
                <a:moveTo>
                  <a:pt x="0" y="203956"/>
                </a:moveTo>
                <a:cubicBezTo>
                  <a:pt x="22849" y="111397"/>
                  <a:pt x="51958" y="-15481"/>
                  <a:pt x="187798" y="0"/>
                </a:cubicBezTo>
                <a:cubicBezTo>
                  <a:pt x="291357" y="-33453"/>
                  <a:pt x="372338" y="34521"/>
                  <a:pt x="412055" y="0"/>
                </a:cubicBezTo>
                <a:cubicBezTo>
                  <a:pt x="449383" y="-18695"/>
                  <a:pt x="581509" y="15505"/>
                  <a:pt x="636312" y="0"/>
                </a:cubicBezTo>
                <a:cubicBezTo>
                  <a:pt x="684671" y="35177"/>
                  <a:pt x="942244" y="25160"/>
                  <a:pt x="1093979" y="0"/>
                </a:cubicBezTo>
                <a:cubicBezTo>
                  <a:pt x="1253153" y="21982"/>
                  <a:pt x="1499459" y="55709"/>
                  <a:pt x="1629450" y="0"/>
                </a:cubicBezTo>
                <a:cubicBezTo>
                  <a:pt x="1764909" y="-24196"/>
                  <a:pt x="1812554" y="33960"/>
                  <a:pt x="1931510" y="0"/>
                </a:cubicBezTo>
                <a:cubicBezTo>
                  <a:pt x="2063661" y="-57303"/>
                  <a:pt x="2052737" y="24898"/>
                  <a:pt x="2155767" y="0"/>
                </a:cubicBezTo>
                <a:cubicBezTo>
                  <a:pt x="2242246" y="-9058"/>
                  <a:pt x="2502549" y="32488"/>
                  <a:pt x="2613434" y="0"/>
                </a:cubicBezTo>
                <a:cubicBezTo>
                  <a:pt x="2728362" y="4661"/>
                  <a:pt x="2771292" y="5860"/>
                  <a:pt x="2915494" y="0"/>
                </a:cubicBezTo>
                <a:cubicBezTo>
                  <a:pt x="3025085" y="11436"/>
                  <a:pt x="3223735" y="4890"/>
                  <a:pt x="3450966" y="0"/>
                </a:cubicBezTo>
                <a:cubicBezTo>
                  <a:pt x="3665689" y="-27190"/>
                  <a:pt x="3580639" y="36583"/>
                  <a:pt x="3675223" y="0"/>
                </a:cubicBezTo>
                <a:cubicBezTo>
                  <a:pt x="3782562" y="6060"/>
                  <a:pt x="3849164" y="32391"/>
                  <a:pt x="3977283" y="0"/>
                </a:cubicBezTo>
                <a:cubicBezTo>
                  <a:pt x="4101871" y="15018"/>
                  <a:pt x="4350681" y="57159"/>
                  <a:pt x="4512753" y="0"/>
                </a:cubicBezTo>
                <a:cubicBezTo>
                  <a:pt x="4690675" y="-44601"/>
                  <a:pt x="4831876" y="28635"/>
                  <a:pt x="4970421" y="0"/>
                </a:cubicBezTo>
                <a:cubicBezTo>
                  <a:pt x="5149736" y="-78393"/>
                  <a:pt x="5315091" y="106721"/>
                  <a:pt x="5583695" y="0"/>
                </a:cubicBezTo>
                <a:cubicBezTo>
                  <a:pt x="5865550" y="-55866"/>
                  <a:pt x="5978645" y="52942"/>
                  <a:pt x="6196969" y="0"/>
                </a:cubicBezTo>
                <a:cubicBezTo>
                  <a:pt x="6450410" y="-9339"/>
                  <a:pt x="6366180" y="7178"/>
                  <a:pt x="6499030" y="0"/>
                </a:cubicBezTo>
                <a:cubicBezTo>
                  <a:pt x="6623683" y="15285"/>
                  <a:pt x="6752542" y="10193"/>
                  <a:pt x="6878894" y="0"/>
                </a:cubicBezTo>
                <a:cubicBezTo>
                  <a:pt x="6983288" y="-17623"/>
                  <a:pt x="7306580" y="37879"/>
                  <a:pt x="7414365" y="0"/>
                </a:cubicBezTo>
                <a:cubicBezTo>
                  <a:pt x="7569342" y="-39469"/>
                  <a:pt x="7797258" y="37067"/>
                  <a:pt x="7968142" y="0"/>
                </a:cubicBezTo>
                <a:cubicBezTo>
                  <a:pt x="8103104" y="1064"/>
                  <a:pt x="8135790" y="108361"/>
                  <a:pt x="8155942" y="203956"/>
                </a:cubicBezTo>
                <a:cubicBezTo>
                  <a:pt x="8166845" y="361181"/>
                  <a:pt x="8149884" y="472746"/>
                  <a:pt x="8155942" y="620013"/>
                </a:cubicBezTo>
                <a:cubicBezTo>
                  <a:pt x="8139999" y="781776"/>
                  <a:pt x="8131812" y="919810"/>
                  <a:pt x="8155942" y="1019754"/>
                </a:cubicBezTo>
                <a:cubicBezTo>
                  <a:pt x="8152822" y="1142644"/>
                  <a:pt x="8091874" y="1250485"/>
                  <a:pt x="7968142" y="1223711"/>
                </a:cubicBezTo>
                <a:cubicBezTo>
                  <a:pt x="7926512" y="1231740"/>
                  <a:pt x="7811560" y="1207423"/>
                  <a:pt x="7743885" y="1223711"/>
                </a:cubicBezTo>
                <a:cubicBezTo>
                  <a:pt x="7705057" y="1247432"/>
                  <a:pt x="7579864" y="1202498"/>
                  <a:pt x="7519628" y="1223711"/>
                </a:cubicBezTo>
                <a:cubicBezTo>
                  <a:pt x="7464746" y="1229177"/>
                  <a:pt x="7162452" y="1171696"/>
                  <a:pt x="7061961" y="1223711"/>
                </a:cubicBezTo>
                <a:cubicBezTo>
                  <a:pt x="6949865" y="1258400"/>
                  <a:pt x="6887015" y="1192346"/>
                  <a:pt x="6837704" y="1223711"/>
                </a:cubicBezTo>
                <a:cubicBezTo>
                  <a:pt x="6775165" y="1209167"/>
                  <a:pt x="6566262" y="1237004"/>
                  <a:pt x="6302234" y="1223711"/>
                </a:cubicBezTo>
                <a:cubicBezTo>
                  <a:pt x="6012189" y="1253535"/>
                  <a:pt x="6091138" y="1182698"/>
                  <a:pt x="5922369" y="1223711"/>
                </a:cubicBezTo>
                <a:cubicBezTo>
                  <a:pt x="5731799" y="1294062"/>
                  <a:pt x="5806800" y="1219264"/>
                  <a:pt x="5698111" y="1223711"/>
                </a:cubicBezTo>
                <a:cubicBezTo>
                  <a:pt x="5593750" y="1218041"/>
                  <a:pt x="5547884" y="1208390"/>
                  <a:pt x="5396052" y="1223711"/>
                </a:cubicBezTo>
                <a:cubicBezTo>
                  <a:pt x="5274301" y="1251705"/>
                  <a:pt x="5075872" y="1229417"/>
                  <a:pt x="4938384" y="1223711"/>
                </a:cubicBezTo>
                <a:cubicBezTo>
                  <a:pt x="4739093" y="1220708"/>
                  <a:pt x="4669073" y="1183194"/>
                  <a:pt x="4480717" y="1223711"/>
                </a:cubicBezTo>
                <a:cubicBezTo>
                  <a:pt x="4269486" y="1256755"/>
                  <a:pt x="4260563" y="1183778"/>
                  <a:pt x="4100853" y="1223711"/>
                </a:cubicBezTo>
                <a:cubicBezTo>
                  <a:pt x="3970153" y="1266031"/>
                  <a:pt x="3859852" y="1224029"/>
                  <a:pt x="3565383" y="1223711"/>
                </a:cubicBezTo>
                <a:cubicBezTo>
                  <a:pt x="3333924" y="1248664"/>
                  <a:pt x="3416848" y="1187981"/>
                  <a:pt x="3341126" y="1223711"/>
                </a:cubicBezTo>
                <a:cubicBezTo>
                  <a:pt x="3258082" y="1249047"/>
                  <a:pt x="3118471" y="1203088"/>
                  <a:pt x="2883458" y="1223711"/>
                </a:cubicBezTo>
                <a:cubicBezTo>
                  <a:pt x="2677119" y="1217099"/>
                  <a:pt x="2579621" y="1212814"/>
                  <a:pt x="2503594" y="1223711"/>
                </a:cubicBezTo>
                <a:cubicBezTo>
                  <a:pt x="2394692" y="1232663"/>
                  <a:pt x="2270171" y="1149007"/>
                  <a:pt x="2045927" y="1223711"/>
                </a:cubicBezTo>
                <a:cubicBezTo>
                  <a:pt x="1817049" y="1271174"/>
                  <a:pt x="1828127" y="1222309"/>
                  <a:pt x="1743867" y="1223711"/>
                </a:cubicBezTo>
                <a:cubicBezTo>
                  <a:pt x="1652026" y="1232726"/>
                  <a:pt x="1588654" y="1184114"/>
                  <a:pt x="1441806" y="1223711"/>
                </a:cubicBezTo>
                <a:cubicBezTo>
                  <a:pt x="1294183" y="1287275"/>
                  <a:pt x="1050371" y="1221783"/>
                  <a:pt x="906336" y="1223711"/>
                </a:cubicBezTo>
                <a:cubicBezTo>
                  <a:pt x="765441" y="1243015"/>
                  <a:pt x="663301" y="1198437"/>
                  <a:pt x="604276" y="1223711"/>
                </a:cubicBezTo>
                <a:cubicBezTo>
                  <a:pt x="543673" y="1227980"/>
                  <a:pt x="258428" y="1226067"/>
                  <a:pt x="187798" y="1223711"/>
                </a:cubicBezTo>
                <a:cubicBezTo>
                  <a:pt x="78709" y="1251890"/>
                  <a:pt x="-32669" y="1128537"/>
                  <a:pt x="0" y="1019754"/>
                </a:cubicBezTo>
                <a:cubicBezTo>
                  <a:pt x="-37149" y="832342"/>
                  <a:pt x="-3881" y="790711"/>
                  <a:pt x="0" y="595539"/>
                </a:cubicBezTo>
                <a:cubicBezTo>
                  <a:pt x="-28364" y="398705"/>
                  <a:pt x="15345" y="394499"/>
                  <a:pt x="0" y="203956"/>
                </a:cubicBezTo>
                <a:close/>
              </a:path>
              <a:path w="8155942" h="1223711" fill="none" stroke="0" extrusionOk="0">
                <a:moveTo>
                  <a:pt x="0" y="203956"/>
                </a:moveTo>
                <a:cubicBezTo>
                  <a:pt x="25923" y="73385"/>
                  <a:pt x="62202" y="4809"/>
                  <a:pt x="187798" y="0"/>
                </a:cubicBezTo>
                <a:cubicBezTo>
                  <a:pt x="302032" y="-24650"/>
                  <a:pt x="362782" y="21077"/>
                  <a:pt x="412055" y="0"/>
                </a:cubicBezTo>
                <a:cubicBezTo>
                  <a:pt x="444482" y="-20077"/>
                  <a:pt x="577352" y="32307"/>
                  <a:pt x="636312" y="0"/>
                </a:cubicBezTo>
                <a:cubicBezTo>
                  <a:pt x="706651" y="22743"/>
                  <a:pt x="981868" y="-11777"/>
                  <a:pt x="1093979" y="0"/>
                </a:cubicBezTo>
                <a:cubicBezTo>
                  <a:pt x="1258215" y="-2387"/>
                  <a:pt x="1528742" y="23595"/>
                  <a:pt x="1629450" y="0"/>
                </a:cubicBezTo>
                <a:cubicBezTo>
                  <a:pt x="1769470" y="-33284"/>
                  <a:pt x="1806845" y="21470"/>
                  <a:pt x="1931510" y="0"/>
                </a:cubicBezTo>
                <a:cubicBezTo>
                  <a:pt x="2056530" y="-26487"/>
                  <a:pt x="2042736" y="24496"/>
                  <a:pt x="2155767" y="0"/>
                </a:cubicBezTo>
                <a:cubicBezTo>
                  <a:pt x="2236851" y="-34566"/>
                  <a:pt x="2496336" y="12175"/>
                  <a:pt x="2613434" y="0"/>
                </a:cubicBezTo>
                <a:cubicBezTo>
                  <a:pt x="2735696" y="22786"/>
                  <a:pt x="2795705" y="20993"/>
                  <a:pt x="2915494" y="0"/>
                </a:cubicBezTo>
                <a:cubicBezTo>
                  <a:pt x="3051018" y="25333"/>
                  <a:pt x="3222529" y="52669"/>
                  <a:pt x="3450966" y="0"/>
                </a:cubicBezTo>
                <a:cubicBezTo>
                  <a:pt x="3667031" y="-33064"/>
                  <a:pt x="3560001" y="33502"/>
                  <a:pt x="3675223" y="0"/>
                </a:cubicBezTo>
                <a:cubicBezTo>
                  <a:pt x="3790401" y="-7803"/>
                  <a:pt x="3857220" y="39433"/>
                  <a:pt x="3977283" y="0"/>
                </a:cubicBezTo>
                <a:cubicBezTo>
                  <a:pt x="4095259" y="-32167"/>
                  <a:pt x="4428835" y="58379"/>
                  <a:pt x="4512753" y="0"/>
                </a:cubicBezTo>
                <a:cubicBezTo>
                  <a:pt x="4628014" y="-53727"/>
                  <a:pt x="4768513" y="-9006"/>
                  <a:pt x="4970421" y="0"/>
                </a:cubicBezTo>
                <a:cubicBezTo>
                  <a:pt x="5142828" y="5878"/>
                  <a:pt x="5324534" y="133406"/>
                  <a:pt x="5583695" y="0"/>
                </a:cubicBezTo>
                <a:cubicBezTo>
                  <a:pt x="5816952" y="-114249"/>
                  <a:pt x="5960583" y="31770"/>
                  <a:pt x="6196969" y="0"/>
                </a:cubicBezTo>
                <a:cubicBezTo>
                  <a:pt x="6462862" y="-8867"/>
                  <a:pt x="6361492" y="-14297"/>
                  <a:pt x="6499030" y="0"/>
                </a:cubicBezTo>
                <a:cubicBezTo>
                  <a:pt x="6597994" y="951"/>
                  <a:pt x="6734060" y="-8914"/>
                  <a:pt x="6878894" y="0"/>
                </a:cubicBezTo>
                <a:cubicBezTo>
                  <a:pt x="7012219" y="-6551"/>
                  <a:pt x="7295458" y="63853"/>
                  <a:pt x="7414365" y="0"/>
                </a:cubicBezTo>
                <a:cubicBezTo>
                  <a:pt x="7546204" y="-5885"/>
                  <a:pt x="7764929" y="43307"/>
                  <a:pt x="7968142" y="0"/>
                </a:cubicBezTo>
                <a:cubicBezTo>
                  <a:pt x="8071700" y="29585"/>
                  <a:pt x="8167986" y="114340"/>
                  <a:pt x="8155942" y="203956"/>
                </a:cubicBezTo>
                <a:cubicBezTo>
                  <a:pt x="8185101" y="374894"/>
                  <a:pt x="8156063" y="481916"/>
                  <a:pt x="8155942" y="620013"/>
                </a:cubicBezTo>
                <a:cubicBezTo>
                  <a:pt x="8137698" y="766616"/>
                  <a:pt x="8116559" y="889732"/>
                  <a:pt x="8155942" y="1019754"/>
                </a:cubicBezTo>
                <a:cubicBezTo>
                  <a:pt x="8138823" y="1128971"/>
                  <a:pt x="8044846" y="1230102"/>
                  <a:pt x="7968142" y="1223711"/>
                </a:cubicBezTo>
                <a:cubicBezTo>
                  <a:pt x="7926147" y="1225005"/>
                  <a:pt x="7800388" y="1214767"/>
                  <a:pt x="7743885" y="1223711"/>
                </a:cubicBezTo>
                <a:cubicBezTo>
                  <a:pt x="7702377" y="1230572"/>
                  <a:pt x="7594705" y="1192021"/>
                  <a:pt x="7519628" y="1223711"/>
                </a:cubicBezTo>
                <a:cubicBezTo>
                  <a:pt x="7461475" y="1249094"/>
                  <a:pt x="7166028" y="1166671"/>
                  <a:pt x="7061961" y="1223711"/>
                </a:cubicBezTo>
                <a:cubicBezTo>
                  <a:pt x="6984011" y="1261031"/>
                  <a:pt x="6912065" y="1194256"/>
                  <a:pt x="6837704" y="1223711"/>
                </a:cubicBezTo>
                <a:cubicBezTo>
                  <a:pt x="6748757" y="1199392"/>
                  <a:pt x="6593117" y="1183925"/>
                  <a:pt x="6302234" y="1223711"/>
                </a:cubicBezTo>
                <a:cubicBezTo>
                  <a:pt x="6013870" y="1244260"/>
                  <a:pt x="6103566" y="1186632"/>
                  <a:pt x="5922369" y="1223711"/>
                </a:cubicBezTo>
                <a:cubicBezTo>
                  <a:pt x="5724972" y="1261595"/>
                  <a:pt x="5814879" y="1233392"/>
                  <a:pt x="5698111" y="1223711"/>
                </a:cubicBezTo>
                <a:cubicBezTo>
                  <a:pt x="5593634" y="1232829"/>
                  <a:pt x="5536473" y="1209839"/>
                  <a:pt x="5396052" y="1223711"/>
                </a:cubicBezTo>
                <a:cubicBezTo>
                  <a:pt x="5298210" y="1261326"/>
                  <a:pt x="5093531" y="1235166"/>
                  <a:pt x="4938384" y="1223711"/>
                </a:cubicBezTo>
                <a:cubicBezTo>
                  <a:pt x="4764514" y="1239813"/>
                  <a:pt x="4686447" y="1191436"/>
                  <a:pt x="4480717" y="1223711"/>
                </a:cubicBezTo>
                <a:cubicBezTo>
                  <a:pt x="4277108" y="1258463"/>
                  <a:pt x="4265504" y="1186849"/>
                  <a:pt x="4100853" y="1223711"/>
                </a:cubicBezTo>
                <a:cubicBezTo>
                  <a:pt x="3943843" y="1262404"/>
                  <a:pt x="3819964" y="1241081"/>
                  <a:pt x="3565383" y="1223711"/>
                </a:cubicBezTo>
                <a:cubicBezTo>
                  <a:pt x="3301118" y="1248280"/>
                  <a:pt x="3435617" y="1196830"/>
                  <a:pt x="3341126" y="1223711"/>
                </a:cubicBezTo>
                <a:cubicBezTo>
                  <a:pt x="3233539" y="1235167"/>
                  <a:pt x="3117410" y="1203927"/>
                  <a:pt x="2883458" y="1223711"/>
                </a:cubicBezTo>
                <a:cubicBezTo>
                  <a:pt x="2680394" y="1227281"/>
                  <a:pt x="2594631" y="1204673"/>
                  <a:pt x="2503594" y="1223711"/>
                </a:cubicBezTo>
                <a:cubicBezTo>
                  <a:pt x="2412991" y="1227340"/>
                  <a:pt x="2268481" y="1145092"/>
                  <a:pt x="2045927" y="1223711"/>
                </a:cubicBezTo>
                <a:cubicBezTo>
                  <a:pt x="1825905" y="1268349"/>
                  <a:pt x="1837689" y="1236073"/>
                  <a:pt x="1743867" y="1223711"/>
                </a:cubicBezTo>
                <a:cubicBezTo>
                  <a:pt x="1665821" y="1217388"/>
                  <a:pt x="1602946" y="1204534"/>
                  <a:pt x="1441806" y="1223711"/>
                </a:cubicBezTo>
                <a:cubicBezTo>
                  <a:pt x="1295421" y="1271757"/>
                  <a:pt x="1033370" y="1202364"/>
                  <a:pt x="906336" y="1223711"/>
                </a:cubicBezTo>
                <a:cubicBezTo>
                  <a:pt x="772218" y="1243165"/>
                  <a:pt x="671459" y="1216828"/>
                  <a:pt x="604276" y="1223711"/>
                </a:cubicBezTo>
                <a:cubicBezTo>
                  <a:pt x="555916" y="1212758"/>
                  <a:pt x="276207" y="1210875"/>
                  <a:pt x="187798" y="1223711"/>
                </a:cubicBezTo>
                <a:cubicBezTo>
                  <a:pt x="79371" y="1242437"/>
                  <a:pt x="-36059" y="1113112"/>
                  <a:pt x="0" y="1019754"/>
                </a:cubicBezTo>
                <a:cubicBezTo>
                  <a:pt x="-45989" y="817689"/>
                  <a:pt x="19221" y="794297"/>
                  <a:pt x="0" y="595539"/>
                </a:cubicBezTo>
                <a:cubicBezTo>
                  <a:pt x="-42152" y="391226"/>
                  <a:pt x="30505" y="384793"/>
                  <a:pt x="0" y="203956"/>
                </a:cubicBezTo>
                <a:close/>
              </a:path>
            </a:pathLst>
          </a:custGeom>
          <a:solidFill>
            <a:srgbClr val="FFFF00"/>
          </a:solidFill>
          <a:ln w="38100">
            <a:extLst>
              <a:ext uri="{C807C97D-BFC1-408E-A445-0C87EB9F89A2}">
                <ask:lineSketchStyleProp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Võ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5271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19032" y="327702"/>
            <a:ext cx="4973395" cy="3598754"/>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Ôn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tập</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lại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Chuẩn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bị</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sau</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202031" y="37946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3200" dirty="0">
                <a:solidFill>
                  <a:prstClr val="black"/>
                </a:solidFill>
                <a:latin typeface="Times New Roman" panose="02020603050405020304" pitchFamily="18" charset="0"/>
                <a:cs typeface="Times New Roman" panose="02020603050405020304" pitchFamily="18" charset="0"/>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3200" dirty="0">
                <a:solidFill>
                  <a:prstClr val="black"/>
                </a:solidFill>
                <a:latin typeface="Times New Roman" panose="02020603050405020304" pitchFamily="18" charset="0"/>
                <a:cs typeface="Times New Roman" panose="02020603050405020304" pitchFamily="18" charset="0"/>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3200" dirty="0">
                <a:solidFill>
                  <a:prstClr val="black"/>
                </a:solidFill>
                <a:latin typeface="Times New Roman" panose="02020603050405020304" pitchFamily="18" charset="0"/>
                <a:cs typeface="Times New Roman" panose="02020603050405020304" pitchFamily="18" charset="0"/>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3200" dirty="0">
                <a:solidFill>
                  <a:prstClr val="black"/>
                </a:solidFill>
                <a:latin typeface="Times New Roman" panose="02020603050405020304" pitchFamily="18" charset="0"/>
                <a:cs typeface="Times New Roman" panose="02020603050405020304" pitchFamily="18" charset="0"/>
              </a:rPr>
              <a:t> Nhắc nhở bạn bè có thái độ, hành vi biết ơn những người có công với quê hương,</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9">
                                            <p:txEl>
                                              <p:pRg st="0" end="0"/>
                                            </p:txEl>
                                          </p:spTgt>
                                        </p:tgtEl>
                                        <p:attrNameLst>
                                          <p:attrName>style.color</p:attrName>
                                        </p:attrNameLst>
                                      </p:cBhvr>
                                      <p:to>
                                        <p:clrVal>
                                          <a:schemeClr val="accent2"/>
                                        </p:clrVal>
                                      </p:to>
                                    </p:set>
                                    <p:set>
                                      <p:cBhvr>
                                        <p:cTn id="35" dur="500" fill="hold"/>
                                        <p:tgtEl>
                                          <p:spTgt spid="9">
                                            <p:txEl>
                                              <p:pRg st="0" end="0"/>
                                            </p:txEl>
                                          </p:spTgt>
                                        </p:tgtEl>
                                        <p:attrNameLst>
                                          <p:attrName>fillcolor</p:attrName>
                                        </p:attrNameLst>
                                      </p:cBhvr>
                                      <p:to>
                                        <p:clrVal>
                                          <a:schemeClr val="accent2"/>
                                        </p:clrVal>
                                      </p:to>
                                    </p:set>
                                    <p:set>
                                      <p:cBhvr>
                                        <p:cTn id="36"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6"/>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7159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3" name="Picture 2">
            <a:extLst>
              <a:ext uri="{FF2B5EF4-FFF2-40B4-BE49-F238E27FC236}">
                <a16:creationId xmlns:a16="http://schemas.microsoft.com/office/drawing/2014/main" id="{1A904C17-A318-A8BF-D703-18D909373107}"/>
              </a:ext>
            </a:extLst>
          </p:cNvPr>
          <p:cNvPicPr>
            <a:picLocks noChangeAspect="1"/>
          </p:cNvPicPr>
          <p:nvPr/>
        </p:nvPicPr>
        <p:blipFill>
          <a:blip r:embed="rId4"/>
          <a:stretch>
            <a:fillRect/>
          </a:stretch>
        </p:blipFill>
        <p:spPr>
          <a:xfrm>
            <a:off x="3828589" y="1618499"/>
            <a:ext cx="3897721" cy="1220763"/>
          </a:xfrm>
          <a:prstGeom prst="rect">
            <a:avLst/>
          </a:prstGeom>
        </p:spPr>
      </p:pic>
      <p:pic>
        <p:nvPicPr>
          <p:cNvPr id="4" name="Picture 3">
            <a:extLst>
              <a:ext uri="{FF2B5EF4-FFF2-40B4-BE49-F238E27FC236}">
                <a16:creationId xmlns:a16="http://schemas.microsoft.com/office/drawing/2014/main" id="{A9C559B8-9718-3520-1A63-99D4CE1ADC2B}"/>
              </a:ext>
            </a:extLst>
          </p:cNvPr>
          <p:cNvPicPr>
            <a:picLocks noChangeAspect="1"/>
          </p:cNvPicPr>
          <p:nvPr/>
        </p:nvPicPr>
        <p:blipFill>
          <a:blip r:embed="rId5"/>
          <a:stretch>
            <a:fillRect/>
          </a:stretch>
        </p:blipFill>
        <p:spPr>
          <a:xfrm>
            <a:off x="2522511" y="2365225"/>
            <a:ext cx="6836973" cy="282439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80">
                                          <p:stCondLst>
                                            <p:cond delay="0"/>
                                          </p:stCondLst>
                                        </p:cTn>
                                        <p:tgtEl>
                                          <p:spTgt spid="4"/>
                                        </p:tgtEl>
                                      </p:cBhvr>
                                    </p:animEffect>
                                    <p:anim calcmode="lin" valueType="num">
                                      <p:cBhvr>
                                        <p:cTn id="2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gtEl>
                                      </p:cBhvr>
                                      <p:to x="100000" y="60000"/>
                                    </p:animScale>
                                    <p:animScale>
                                      <p:cBhvr>
                                        <p:cTn id="26" dur="166" decel="50000">
                                          <p:stCondLst>
                                            <p:cond delay="676"/>
                                          </p:stCondLst>
                                        </p:cTn>
                                        <p:tgtEl>
                                          <p:spTgt spid="4"/>
                                        </p:tgtEl>
                                      </p:cBhvr>
                                      <p:to x="100000" y="100000"/>
                                    </p:animScale>
                                    <p:animScale>
                                      <p:cBhvr>
                                        <p:cTn id="27" dur="26">
                                          <p:stCondLst>
                                            <p:cond delay="1312"/>
                                          </p:stCondLst>
                                        </p:cTn>
                                        <p:tgtEl>
                                          <p:spTgt spid="4"/>
                                        </p:tgtEl>
                                      </p:cBhvr>
                                      <p:to x="100000" y="80000"/>
                                    </p:animScale>
                                    <p:animScale>
                                      <p:cBhvr>
                                        <p:cTn id="28" dur="166" decel="50000">
                                          <p:stCondLst>
                                            <p:cond delay="1338"/>
                                          </p:stCondLst>
                                        </p:cTn>
                                        <p:tgtEl>
                                          <p:spTgt spid="4"/>
                                        </p:tgtEl>
                                      </p:cBhvr>
                                      <p:to x="100000" y="100000"/>
                                    </p:animScale>
                                    <p:animScale>
                                      <p:cBhvr>
                                        <p:cTn id="29" dur="26">
                                          <p:stCondLst>
                                            <p:cond delay="1642"/>
                                          </p:stCondLst>
                                        </p:cTn>
                                        <p:tgtEl>
                                          <p:spTgt spid="4"/>
                                        </p:tgtEl>
                                      </p:cBhvr>
                                      <p:to x="100000" y="90000"/>
                                    </p:animScale>
                                    <p:animScale>
                                      <p:cBhvr>
                                        <p:cTn id="30" dur="166" decel="50000">
                                          <p:stCondLst>
                                            <p:cond delay="1668"/>
                                          </p:stCondLst>
                                        </p:cTn>
                                        <p:tgtEl>
                                          <p:spTgt spid="4"/>
                                        </p:tgtEl>
                                      </p:cBhvr>
                                      <p:to x="100000" y="100000"/>
                                    </p:animScale>
                                    <p:animScale>
                                      <p:cBhvr>
                                        <p:cTn id="31" dur="26">
                                          <p:stCondLst>
                                            <p:cond delay="1808"/>
                                          </p:stCondLst>
                                        </p:cTn>
                                        <p:tgtEl>
                                          <p:spTgt spid="4"/>
                                        </p:tgtEl>
                                      </p:cBhvr>
                                      <p:to x="100000" y="95000"/>
                                    </p:animScale>
                                    <p:animScale>
                                      <p:cBhvr>
                                        <p:cTn id="3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35160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 Em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hãy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(SGK Tr.5, 6)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6" name="Picture 15" descr="A couple of kids sitting at desks&#10;&#10;Description automatically generated">
            <a:extLst>
              <a:ext uri="{FF2B5EF4-FFF2-40B4-BE49-F238E27FC236}">
                <a16:creationId xmlns:a16="http://schemas.microsoft.com/office/drawing/2014/main" id="{0537E3D9-1F79-36D7-BEA7-23EF32D5EB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772" y="4420742"/>
            <a:ext cx="4135259" cy="2554131"/>
          </a:xfrm>
          <a:prstGeom prst="rect">
            <a:avLst/>
          </a:prstGeom>
        </p:spPr>
      </p:pic>
      <p:sp>
        <p:nvSpPr>
          <p:cNvPr id="17" name="TextBox 16">
            <a:extLst>
              <a:ext uri="{FF2B5EF4-FFF2-40B4-BE49-F238E27FC236}">
                <a16:creationId xmlns:a16="http://schemas.microsoft.com/office/drawing/2014/main" id="{DB8FDC62-D63C-7954-86CC-47CDD85C9871}"/>
              </a:ext>
            </a:extLst>
          </p:cNvPr>
          <p:cNvSpPr txBox="1"/>
          <p:nvPr/>
        </p:nvSpPr>
        <p:spPr>
          <a:xfrm>
            <a:off x="3987540" y="3413988"/>
            <a:ext cx="5174862" cy="369332"/>
          </a:xfrm>
          <a:prstGeom prst="rect">
            <a:avLst/>
          </a:prstGeom>
          <a:noFill/>
        </p:spPr>
        <p:txBody>
          <a:bodyPr wrap="square" rtlCol="0">
            <a:spAutoFit/>
          </a:bodyPr>
          <a:lstStyle/>
          <a:p>
            <a:endParaRPr lang="vi-VN" dirty="0">
              <a:latin typeface="+mj-lt"/>
            </a:endParaRPr>
          </a:p>
        </p:txBody>
      </p:sp>
      <p:pic>
        <p:nvPicPr>
          <p:cNvPr id="18" name="Picture 17">
            <a:extLst>
              <a:ext uri="{FF2B5EF4-FFF2-40B4-BE49-F238E27FC236}">
                <a16:creationId xmlns:a16="http://schemas.microsoft.com/office/drawing/2014/main" id="{53174B40-7267-8066-6375-F926E7327971}"/>
              </a:ext>
            </a:extLst>
          </p:cNvPr>
          <p:cNvPicPr>
            <a:picLocks noChangeAspect="1"/>
          </p:cNvPicPr>
          <p:nvPr/>
        </p:nvPicPr>
        <p:blipFill>
          <a:blip r:embed="rId4"/>
          <a:stretch>
            <a:fillRect/>
          </a:stretch>
        </p:blipFill>
        <p:spPr>
          <a:xfrm>
            <a:off x="2304402" y="1369485"/>
            <a:ext cx="7445829" cy="1410477"/>
          </a:xfrm>
          <a:prstGeom prst="rect">
            <a:avLst/>
          </a:prstGeom>
          <a:ln>
            <a:noFill/>
          </a:ln>
        </p:spPr>
      </p:pic>
      <p:sp>
        <p:nvSpPr>
          <p:cNvPr id="19" name="TextBox 18">
            <a:extLst>
              <a:ext uri="{FF2B5EF4-FFF2-40B4-BE49-F238E27FC236}">
                <a16:creationId xmlns:a16="http://schemas.microsoft.com/office/drawing/2014/main" id="{945BC82F-101F-FEA1-B0C9-1D91523CECA4}"/>
              </a:ext>
            </a:extLst>
          </p:cNvPr>
          <p:cNvSpPr txBox="1"/>
          <p:nvPr/>
        </p:nvSpPr>
        <p:spPr>
          <a:xfrm>
            <a:off x="2777931" y="1456838"/>
            <a:ext cx="6498769" cy="1169551"/>
          </a:xfrm>
          <a:prstGeom prst="rect">
            <a:avLst/>
          </a:prstGeom>
          <a:noFill/>
        </p:spPr>
        <p:txBody>
          <a:bodyPr wrap="square">
            <a:spAutoFit/>
          </a:bodyPr>
          <a:lstStyle/>
          <a:p>
            <a:pPr algn="just"/>
            <a:r>
              <a:rPr lang="vi-VN" sz="3500" b="1" dirty="0">
                <a:latin typeface="+mj-lt"/>
                <a:ea typeface="Cambria" panose="02040503050406030204" pitchFamily="18" charset="0"/>
              </a:rPr>
              <a:t>- Chị Võ Thị Sáu đã có công gì đối với quê hương, đất nước?</a:t>
            </a:r>
          </a:p>
        </p:txBody>
      </p:sp>
      <p:pic>
        <p:nvPicPr>
          <p:cNvPr id="20" name="Picture 19">
            <a:extLst>
              <a:ext uri="{FF2B5EF4-FFF2-40B4-BE49-F238E27FC236}">
                <a16:creationId xmlns:a16="http://schemas.microsoft.com/office/drawing/2014/main" id="{430DFA5E-5578-3809-ADE7-04C195451C3E}"/>
              </a:ext>
            </a:extLst>
          </p:cNvPr>
          <p:cNvPicPr>
            <a:picLocks noChangeAspect="1"/>
          </p:cNvPicPr>
          <p:nvPr/>
        </p:nvPicPr>
        <p:blipFill>
          <a:blip r:embed="rId4"/>
          <a:stretch>
            <a:fillRect/>
          </a:stretch>
        </p:blipFill>
        <p:spPr>
          <a:xfrm>
            <a:off x="2373085" y="2980838"/>
            <a:ext cx="7445829" cy="1410477"/>
          </a:xfrm>
          <a:prstGeom prst="rect">
            <a:avLst/>
          </a:prstGeom>
          <a:ln>
            <a:noFill/>
          </a:ln>
        </p:spPr>
      </p:pic>
      <p:sp>
        <p:nvSpPr>
          <p:cNvPr id="21" name="TextBox 20">
            <a:extLst>
              <a:ext uri="{FF2B5EF4-FFF2-40B4-BE49-F238E27FC236}">
                <a16:creationId xmlns:a16="http://schemas.microsoft.com/office/drawing/2014/main" id="{20867EC2-91AF-E8F7-D5E7-91DD964B4B9E}"/>
              </a:ext>
            </a:extLst>
          </p:cNvPr>
          <p:cNvSpPr txBox="1"/>
          <p:nvPr/>
        </p:nvSpPr>
        <p:spPr>
          <a:xfrm>
            <a:off x="2742161" y="3035282"/>
            <a:ext cx="6707675" cy="1169551"/>
          </a:xfrm>
          <a:prstGeom prst="rect">
            <a:avLst/>
          </a:prstGeom>
          <a:noFill/>
        </p:spPr>
        <p:txBody>
          <a:bodyPr wrap="square">
            <a:spAutoFit/>
          </a:bodyPr>
          <a:lstStyle/>
          <a:p>
            <a:pPr algn="just"/>
            <a:r>
              <a:rPr lang="vi-VN" sz="3500" b="1" dirty="0">
                <a:latin typeface="+mj-lt"/>
                <a:ea typeface="Cambria" panose="02040503050406030204" pitchFamily="18" charset="0"/>
              </a:rPr>
              <a:t>- Hãy chia sẻ suy nghĩ, cảm nhận của em về tấm gương đó?</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mj-lt"/>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Chị Võ Thị Sáu đã có công gì đối với quê hương, đất nước?</a:t>
            </a: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1924384"/>
            <a:ext cx="7730925" cy="4337520"/>
          </a:xfrm>
          <a:prstGeom prst="roundRect">
            <a:avLst/>
          </a:prstGeom>
          <a:solidFill>
            <a:schemeClr val="bg1"/>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3" y="2161846"/>
            <a:ext cx="7445828" cy="3862596"/>
          </a:xfrm>
          <a:prstGeom prst="rect">
            <a:avLst/>
          </a:prstGeom>
          <a:noFill/>
        </p:spPr>
        <p:txBody>
          <a:bodyPr wrap="square">
            <a:spAutoFit/>
          </a:bodyPr>
          <a:lstStyle/>
          <a:p>
            <a:pPr algn="just"/>
            <a:r>
              <a:rPr lang="en-SG" sz="35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Võ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Sáu</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đã</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tham</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gia</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cách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mạng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từ</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năm</a:t>
            </a:r>
            <a:r>
              <a:rPr lang="en-SG" sz="3500" b="1" dirty="0">
                <a:latin typeface="Times New Roman" panose="02020603050405020304" pitchFamily="18" charset="0"/>
                <a:ea typeface="Cambria" panose="02040503050406030204" pitchFamily="18" charset="0"/>
                <a:cs typeface="Times New Roman" panose="02020603050405020304" pitchFamily="18" charset="0"/>
              </a:rPr>
              <a:t> 14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tuổi</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trở</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sĩ</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trinh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sát</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nổi</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gan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dạ</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chiến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đấu</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tiêu</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diệt</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kẻ</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thù</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bị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tra</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tấn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vẫn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hiên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ngang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làm</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anh</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dũng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của</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chị</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góp</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bảo</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vệ</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quê</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hương</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SG" sz="3500" b="1" dirty="0">
                <a:latin typeface="Times New Roman" panose="02020603050405020304" pitchFamily="18" charset="0"/>
                <a:ea typeface="Cambria" panose="02040503050406030204" pitchFamily="18" charset="0"/>
                <a:cs typeface="Times New Roman" panose="02020603050405020304" pitchFamily="18" charset="0"/>
              </a:rPr>
              <a:t> </a:t>
            </a:r>
            <a:r>
              <a:rPr lang="en-SG" sz="35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SG" sz="3500" b="1" dirty="0">
                <a:latin typeface="Times New Roman" panose="02020603050405020304" pitchFamily="18" charset="0"/>
                <a:ea typeface="Cambria" panose="02040503050406030204" pitchFamily="18" charset="0"/>
                <a:cs typeface="Times New Roman" panose="02020603050405020304" pitchFamily="18" charset="0"/>
              </a:rPr>
              <a:t>.</a:t>
            </a:r>
            <a:endParaRPr lang="vi-VN" sz="35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TotalTime>
  <Words>1155</Words>
  <Application>Microsoft Office PowerPoint</Application>
  <PresentationFormat>Widescreen</PresentationFormat>
  <Paragraphs>54</Paragraphs>
  <Slides>31</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Arial</vt:lpstr>
      <vt:lpstr>Calibri</vt:lpstr>
      <vt:lpstr>Calibri (Body)</vt:lpstr>
      <vt:lpstr>Calibri Light</vt:lpstr>
      <vt:lpstr>Cambria</vt:lpstr>
      <vt:lpstr>Times New Roman</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31</cp:revision>
  <dcterms:created xsi:type="dcterms:W3CDTF">2024-05-15T01:25:48Z</dcterms:created>
  <dcterms:modified xsi:type="dcterms:W3CDTF">2024-10-05T16:40:16Z</dcterms:modified>
  <cp:category>9Slide.vn</cp:category>
</cp:coreProperties>
</file>