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2"/>
  </p:notesMasterIdLst>
  <p:sldIdLst>
    <p:sldId id="342" r:id="rId2"/>
    <p:sldId id="314" r:id="rId3"/>
    <p:sldId id="336" r:id="rId4"/>
    <p:sldId id="337" r:id="rId5"/>
    <p:sldId id="338" r:id="rId6"/>
    <p:sldId id="315" r:id="rId7"/>
    <p:sldId id="316" r:id="rId8"/>
    <p:sldId id="261" r:id="rId9"/>
    <p:sldId id="259" r:id="rId10"/>
    <p:sldId id="317" r:id="rId11"/>
    <p:sldId id="262" r:id="rId12"/>
    <p:sldId id="270" r:id="rId13"/>
    <p:sldId id="275" r:id="rId14"/>
    <p:sldId id="318" r:id="rId15"/>
    <p:sldId id="319" r:id="rId16"/>
    <p:sldId id="320" r:id="rId17"/>
    <p:sldId id="333" r:id="rId18"/>
    <p:sldId id="322" r:id="rId19"/>
    <p:sldId id="340" r:id="rId20"/>
    <p:sldId id="341" r:id="rId21"/>
    <p:sldId id="279" r:id="rId22"/>
    <p:sldId id="324" r:id="rId23"/>
    <p:sldId id="325" r:id="rId24"/>
    <p:sldId id="326" r:id="rId25"/>
    <p:sldId id="329" r:id="rId26"/>
    <p:sldId id="328" r:id="rId27"/>
    <p:sldId id="331" r:id="rId28"/>
    <p:sldId id="332" r:id="rId29"/>
    <p:sldId id="327" r:id="rId30"/>
    <p:sldId id="334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ato" panose="020B0604020202020204" charset="0"/>
      <p:regular r:id="rId37"/>
      <p:bold r:id="rId38"/>
      <p:italic r:id="rId39"/>
      <p:boldItalic r:id="rId40"/>
    </p:embeddedFont>
    <p:embeddedFont>
      <p:font typeface="Hammersmith One" panose="020B0604020202020204" charset="0"/>
      <p:regular r:id="rId41"/>
    </p:embeddedFont>
    <p:embeddedFont>
      <p:font typeface="Roboto Condensed Light" panose="020B0604020202020204" charset="0"/>
      <p:regular r:id="rId42"/>
      <p:italic r:id="rId43"/>
    </p:embeddedFont>
    <p:embeddedFont>
      <p:font typeface="Josefin Sans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5794BA-A0C9-4B34-A1A4-B993B5352721}">
  <a:tblStyle styleId="{FE5794BA-A0C9-4B34-A1A4-B993B53527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Kiểu Sáng 1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Kiểu Sáng 1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Kiểu Sáng 3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Kiểu Sáng 3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Kiểu Sáng 3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Kiểu Trung bình 3 - 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Kiểu Trung bình 3 - Màu chủ đề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Kiểu Trung bình 3 - 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Kiểu Trung bình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Kiểu Trung bình 3 - Màu chủ đề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Kiểu Tối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Kiểu Trung bình 4 - Màu chủ đề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Kiểu Tối 1 - Màu chủ đề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Kiểu Tối 1 - Màu chủ đề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Kiểu Tối 1 - Màu chủ đề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Kiểu Tối 1 - Màu chủ đề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Kiểu Tối 2 - Màu chủ đề 1/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Kiểu Tối 2 - Màu chủ đề 3/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Kiểu Tối 2 - Màu chủ đề 5/Màu chủ đề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Kiểu Tối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e18dd52992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e18dd52992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e383c3a57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e383c3a57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881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e383c3a57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e383c3a57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0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17652f323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e17652f323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e3812cc93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e3812cc93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e383c3a57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e383c3a57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e18dd52992_0_1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e18dd52992_0_1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50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e18dd52992_0_2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e18dd52992_0_2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658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e18dd52992_0_2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e18dd52992_0_2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617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969649" y="1875138"/>
            <a:ext cx="44925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969649" y="1084663"/>
            <a:ext cx="14298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69649" y="3345438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" name="Google Shape;20;p3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3"/>
          <p:cNvSpPr txBox="1">
            <a:spLocks noGrp="1"/>
          </p:cNvSpPr>
          <p:nvPr>
            <p:ph type="ctrTitle" idx="3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sldNum" idx="12"/>
          </p:nvPr>
        </p:nvSpPr>
        <p:spPr>
          <a:xfrm>
            <a:off x="35752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1" name="Google Shape;241;p28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28"/>
          <p:cNvCxnSpPr/>
          <p:nvPr/>
        </p:nvCxnSpPr>
        <p:spPr>
          <a:xfrm rot="10800000">
            <a:off x="963900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8"/>
          <p:cNvSpPr txBox="1">
            <a:spLocks noGrp="1"/>
          </p:cNvSpPr>
          <p:nvPr>
            <p:ph type="ctrTitle"/>
          </p:nvPr>
        </p:nvSpPr>
        <p:spPr>
          <a:xfrm>
            <a:off x="35752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"/>
          <p:cNvSpPr txBox="1">
            <a:spLocks noGrp="1"/>
          </p:cNvSpPr>
          <p:nvPr>
            <p:ph type="title"/>
          </p:nvPr>
        </p:nvSpPr>
        <p:spPr>
          <a:xfrm>
            <a:off x="907050" y="1516421"/>
            <a:ext cx="7329900" cy="16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7037488" y="4160450"/>
            <a:ext cx="2106500" cy="597475"/>
            <a:chOff x="-2810250" y="3572525"/>
            <a:chExt cx="2106500" cy="597475"/>
          </a:xfrm>
        </p:grpSpPr>
        <p:sp>
          <p:nvSpPr>
            <p:cNvPr id="1063" name="Google Shape;1063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8"/>
          <p:cNvGrpSpPr/>
          <p:nvPr/>
        </p:nvGrpSpPr>
        <p:grpSpPr>
          <a:xfrm flipH="1">
            <a:off x="-12" y="757134"/>
            <a:ext cx="2106500" cy="597475"/>
            <a:chOff x="-2810250" y="3572525"/>
            <a:chExt cx="2106500" cy="597475"/>
          </a:xfrm>
        </p:grpSpPr>
        <p:sp>
          <p:nvSpPr>
            <p:cNvPr id="1174" name="Google Shape;1174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232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0000" y="1536850"/>
            <a:ext cx="7704000" cy="29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>
                <a:solidFill>
                  <a:srgbClr val="434343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>
                <a:solidFill>
                  <a:srgbClr val="434343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>
                <a:solidFill>
                  <a:srgbClr val="434343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>
                <a:solidFill>
                  <a:srgbClr val="434343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>
                <a:solidFill>
                  <a:srgbClr val="434343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>
                <a:solidFill>
                  <a:srgbClr val="434343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>
                <a:solidFill>
                  <a:srgbClr val="434343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" name="Google Shape;26;p4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2"/>
          </p:nvPr>
        </p:nvSpPr>
        <p:spPr>
          <a:xfrm>
            <a:off x="720000" y="866425"/>
            <a:ext cx="56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" name="Google Shape;42;p6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6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 idx="2"/>
          </p:nvPr>
        </p:nvSpPr>
        <p:spPr>
          <a:xfrm>
            <a:off x="1728150" y="866425"/>
            <a:ext cx="56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720000" y="1617525"/>
            <a:ext cx="28305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9" name="Google Shape;49;p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 idx="2"/>
          </p:nvPr>
        </p:nvSpPr>
        <p:spPr>
          <a:xfrm>
            <a:off x="720000" y="866425"/>
            <a:ext cx="56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4212225" y="1875138"/>
            <a:ext cx="3739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2" hasCustomPrompt="1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5394825" y="3345438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5" name="Google Shape;105;p14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4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Google Shape;107;p14"/>
          <p:cNvSpPr txBox="1">
            <a:spLocks noGrp="1"/>
          </p:cNvSpPr>
          <p:nvPr>
            <p:ph type="ctrTitle" idx="3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1827900" y="1946325"/>
            <a:ext cx="5488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 idx="2" hasCustomPrompt="1"/>
          </p:nvPr>
        </p:nvSpPr>
        <p:spPr>
          <a:xfrm>
            <a:off x="3857100" y="1155850"/>
            <a:ext cx="14298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3293700" y="34166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4" name="Google Shape;114;p15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5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15"/>
          <p:cNvSpPr txBox="1">
            <a:spLocks noGrp="1"/>
          </p:cNvSpPr>
          <p:nvPr>
            <p:ph type="ctrTitle" idx="3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1133625" y="3198525"/>
            <a:ext cx="4334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1"/>
          </p:nvPr>
        </p:nvSpPr>
        <p:spPr>
          <a:xfrm>
            <a:off x="1133625" y="1774150"/>
            <a:ext cx="43182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1" name="Google Shape;121;p16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6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6"/>
          <p:cNvSpPr txBox="1">
            <a:spLocks noGrp="1"/>
          </p:cNvSpPr>
          <p:nvPr>
            <p:ph type="ctrTitle" idx="2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6" name="Google Shape;236;p2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8" r:id="rId5"/>
    <p:sldLayoutId id="2147483660" r:id="rId6"/>
    <p:sldLayoutId id="2147483661" r:id="rId7"/>
    <p:sldLayoutId id="2147483662" r:id="rId8"/>
    <p:sldLayoutId id="2147483673" r:id="rId9"/>
    <p:sldLayoutId id="2147483674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10" Type="http://schemas.openxmlformats.org/officeDocument/2006/relationships/image" Target="../media/image21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69E7BB9-3240-4275-961B-28163667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38" y="569454"/>
            <a:ext cx="8427523" cy="45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6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957BC03-526B-41D4-A18C-D31C035928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370471CA-7A9D-4866-A799-BB3D9987D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3BB0296-019B-4C9B-85E5-3B4DA7200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9" r="6498" b="7798"/>
          <a:stretch/>
        </p:blipFill>
        <p:spPr>
          <a:xfrm>
            <a:off x="353025" y="786245"/>
            <a:ext cx="4417710" cy="3943405"/>
          </a:xfrm>
          <a:prstGeom prst="rect">
            <a:avLst/>
          </a:prstGeom>
        </p:spPr>
      </p:pic>
      <p:pic>
        <p:nvPicPr>
          <p:cNvPr id="192" name="Google Shape;8810;p69">
            <a:extLst>
              <a:ext uri="{FF2B5EF4-FFF2-40B4-BE49-F238E27FC236}">
                <a16:creationId xmlns:a16="http://schemas.microsoft.com/office/drawing/2014/main" id="{5D7D7715-AF84-448E-BC9D-0295FCE1B8F2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4890373" y="2393735"/>
            <a:ext cx="633945" cy="78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8811;p69">
            <a:extLst>
              <a:ext uri="{FF2B5EF4-FFF2-40B4-BE49-F238E27FC236}">
                <a16:creationId xmlns:a16="http://schemas.microsoft.com/office/drawing/2014/main" id="{57B3062B-F6AD-4643-AE66-7DD364BDAC75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906035" y="1117128"/>
            <a:ext cx="633945" cy="78426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8815;p69">
            <a:extLst>
              <a:ext uri="{FF2B5EF4-FFF2-40B4-BE49-F238E27FC236}">
                <a16:creationId xmlns:a16="http://schemas.microsoft.com/office/drawing/2014/main" id="{6D3F921C-5452-4AC3-94A4-8D3BDFB05232}"/>
              </a:ext>
            </a:extLst>
          </p:cNvPr>
          <p:cNvSpPr txBox="1">
            <a:spLocks/>
          </p:cNvSpPr>
          <p:nvPr/>
        </p:nvSpPr>
        <p:spPr>
          <a:xfrm>
            <a:off x="5648586" y="1117128"/>
            <a:ext cx="3261868" cy="748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36195" algn="just"/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nhỏ</a:t>
            </a:r>
            <a:endParaRPr lang="en-US" sz="2400" b="1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00" name="Picture 65">
            <a:extLst>
              <a:ext uri="{FF2B5EF4-FFF2-40B4-BE49-F238E27FC236}">
                <a16:creationId xmlns:a16="http://schemas.microsoft.com/office/drawing/2014/main" id="{3A9C0331-413D-4694-B1D8-A945CA910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097">
            <a:off x="267834" y="-132132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54FC8C2-E2D6-4B20-9B12-E93EDB102B46}"/>
              </a:ext>
            </a:extLst>
          </p:cNvPr>
          <p:cNvSpPr txBox="1"/>
          <p:nvPr/>
        </p:nvSpPr>
        <p:spPr>
          <a:xfrm>
            <a:off x="5606515" y="2061749"/>
            <a:ext cx="3208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 err="1">
                <a:ea typeface="Times New Roman" panose="02020603050405020304" pitchFamily="18" charset="0"/>
              </a:rPr>
              <a:t>Xung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quanh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ea typeface="Times New Roman" panose="02020603050405020304" pitchFamily="18" charset="0"/>
              </a:rPr>
              <a:t> c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nhằm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rửa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3CE3DD5-FBAE-454F-BB3C-4A03FD644B25}"/>
              </a:ext>
            </a:extLst>
          </p:cNvPr>
          <p:cNvSpPr txBox="1"/>
          <p:nvPr/>
        </p:nvSpPr>
        <p:spPr>
          <a:xfrm>
            <a:off x="5606515" y="3729233"/>
            <a:ext cx="3073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 err="1">
                <a:latin typeface="+mn-lt"/>
                <a:ea typeface="Calibri" panose="020F0502020204030204" pitchFamily="34" charset="0"/>
              </a:rPr>
              <a:t>Có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6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bước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để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giữ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sạch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đôi tay</a:t>
            </a:r>
            <a:endParaRPr lang="vi-VN" sz="2400" b="1" dirty="0">
              <a:latin typeface="+mn-lt"/>
            </a:endParaRPr>
          </a:p>
        </p:txBody>
      </p:sp>
      <p:pic>
        <p:nvPicPr>
          <p:cNvPr id="18" name="Google Shape;8811;p69">
            <a:extLst>
              <a:ext uri="{FF2B5EF4-FFF2-40B4-BE49-F238E27FC236}">
                <a16:creationId xmlns:a16="http://schemas.microsoft.com/office/drawing/2014/main" id="{DFF56171-494E-42A5-B4F0-7C1A4B149F7F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931471" y="3729233"/>
            <a:ext cx="633945" cy="78426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2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2"/>
    </mc:Choice>
    <mc:Fallback xmlns="">
      <p:transition spd="slow" advTm="3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build="p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7"/>
          <p:cNvSpPr txBox="1">
            <a:spLocks noGrp="1"/>
          </p:cNvSpPr>
          <p:nvPr>
            <p:ph type="title" idx="2"/>
          </p:nvPr>
        </p:nvSpPr>
        <p:spPr>
          <a:xfrm>
            <a:off x="969649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60" name="Google Shape;460;p37"/>
          <p:cNvSpPr txBox="1">
            <a:spLocks noGrp="1"/>
          </p:cNvSpPr>
          <p:nvPr>
            <p:ph type="title"/>
          </p:nvPr>
        </p:nvSpPr>
        <p:spPr>
          <a:xfrm>
            <a:off x="500278" y="2269297"/>
            <a:ext cx="4196492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Làm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ướt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hai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lòng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bàn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tay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bằng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nước</a:t>
            </a:r>
            <a:endParaRPr lang="en-US" sz="4800" dirty="0">
              <a:latin typeface="Hammersmith One" panose="020B0604020202020204" charset="0"/>
              <a:ea typeface="Adobe Gothic Std B" panose="020B0800000000000000" pitchFamily="34" charset="-128"/>
            </a:endParaRPr>
          </a:p>
        </p:txBody>
      </p:sp>
      <p:sp>
        <p:nvSpPr>
          <p:cNvPr id="510" name="Google Shape;510;p3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512" name="Google Shape;512;p37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7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Picture 4" descr="2020 2 2 vn 6buocruatay ngoc 01">
            <a:extLst>
              <a:ext uri="{FF2B5EF4-FFF2-40B4-BE49-F238E27FC236}">
                <a16:creationId xmlns:a16="http://schemas.microsoft.com/office/drawing/2014/main" id="{C8EA3226-60F9-4FE4-875B-E2EC28E3C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0" t="14787" r="54405" b="74956"/>
          <a:stretch/>
        </p:blipFill>
        <p:spPr bwMode="auto">
          <a:xfrm>
            <a:off x="4324329" y="1462474"/>
            <a:ext cx="3367807" cy="2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2" name="Google Shape;462;p37"/>
          <p:cNvGrpSpPr/>
          <p:nvPr/>
        </p:nvGrpSpPr>
        <p:grpSpPr>
          <a:xfrm rot="515481">
            <a:off x="7277564" y="1621316"/>
            <a:ext cx="1114624" cy="2673480"/>
            <a:chOff x="294000" y="2956300"/>
            <a:chExt cx="485450" cy="1164375"/>
          </a:xfrm>
        </p:grpSpPr>
        <p:sp>
          <p:nvSpPr>
            <p:cNvPr id="463" name="Google Shape;463;p37"/>
            <p:cNvSpPr/>
            <p:nvPr/>
          </p:nvSpPr>
          <p:spPr>
            <a:xfrm>
              <a:off x="354050" y="3063900"/>
              <a:ext cx="350325" cy="956700"/>
            </a:xfrm>
            <a:custGeom>
              <a:avLst/>
              <a:gdLst/>
              <a:ahLst/>
              <a:cxnLst/>
              <a:rect l="l" t="t" r="r" b="b"/>
              <a:pathLst>
                <a:path w="14013" h="38268" extrusionOk="0">
                  <a:moveTo>
                    <a:pt x="6973" y="1"/>
                  </a:moveTo>
                  <a:lnTo>
                    <a:pt x="6473" y="34"/>
                  </a:lnTo>
                  <a:lnTo>
                    <a:pt x="5972" y="134"/>
                  </a:lnTo>
                  <a:lnTo>
                    <a:pt x="5605" y="234"/>
                  </a:lnTo>
                  <a:lnTo>
                    <a:pt x="5238" y="368"/>
                  </a:lnTo>
                  <a:lnTo>
                    <a:pt x="4871" y="535"/>
                  </a:lnTo>
                  <a:lnTo>
                    <a:pt x="4538" y="735"/>
                  </a:lnTo>
                  <a:lnTo>
                    <a:pt x="4204" y="935"/>
                  </a:lnTo>
                  <a:lnTo>
                    <a:pt x="3870" y="1168"/>
                  </a:lnTo>
                  <a:lnTo>
                    <a:pt x="3237" y="1669"/>
                  </a:lnTo>
                  <a:lnTo>
                    <a:pt x="2703" y="2203"/>
                  </a:lnTo>
                  <a:lnTo>
                    <a:pt x="2202" y="2770"/>
                  </a:lnTo>
                  <a:lnTo>
                    <a:pt x="1735" y="3370"/>
                  </a:lnTo>
                  <a:lnTo>
                    <a:pt x="1302" y="4004"/>
                  </a:lnTo>
                  <a:lnTo>
                    <a:pt x="935" y="4705"/>
                  </a:lnTo>
                  <a:lnTo>
                    <a:pt x="634" y="5372"/>
                  </a:lnTo>
                  <a:lnTo>
                    <a:pt x="401" y="6106"/>
                  </a:lnTo>
                  <a:lnTo>
                    <a:pt x="201" y="6840"/>
                  </a:lnTo>
                  <a:lnTo>
                    <a:pt x="100" y="7441"/>
                  </a:lnTo>
                  <a:lnTo>
                    <a:pt x="34" y="8074"/>
                  </a:lnTo>
                  <a:lnTo>
                    <a:pt x="0" y="8675"/>
                  </a:lnTo>
                  <a:lnTo>
                    <a:pt x="0" y="9275"/>
                  </a:lnTo>
                  <a:lnTo>
                    <a:pt x="34" y="9909"/>
                  </a:lnTo>
                  <a:lnTo>
                    <a:pt x="67" y="10510"/>
                  </a:lnTo>
                  <a:lnTo>
                    <a:pt x="201" y="11744"/>
                  </a:lnTo>
                  <a:lnTo>
                    <a:pt x="434" y="13246"/>
                  </a:lnTo>
                  <a:lnTo>
                    <a:pt x="701" y="14747"/>
                  </a:lnTo>
                  <a:lnTo>
                    <a:pt x="1001" y="16248"/>
                  </a:lnTo>
                  <a:lnTo>
                    <a:pt x="1368" y="17716"/>
                  </a:lnTo>
                  <a:lnTo>
                    <a:pt x="1769" y="19184"/>
                  </a:lnTo>
                  <a:lnTo>
                    <a:pt x="2236" y="20652"/>
                  </a:lnTo>
                  <a:lnTo>
                    <a:pt x="2736" y="22087"/>
                  </a:lnTo>
                  <a:lnTo>
                    <a:pt x="3270" y="23521"/>
                  </a:lnTo>
                  <a:lnTo>
                    <a:pt x="3604" y="24322"/>
                  </a:lnTo>
                  <a:lnTo>
                    <a:pt x="3904" y="25156"/>
                  </a:lnTo>
                  <a:lnTo>
                    <a:pt x="4171" y="25990"/>
                  </a:lnTo>
                  <a:lnTo>
                    <a:pt x="4271" y="26390"/>
                  </a:lnTo>
                  <a:lnTo>
                    <a:pt x="4371" y="26824"/>
                  </a:lnTo>
                  <a:lnTo>
                    <a:pt x="4438" y="27558"/>
                  </a:lnTo>
                  <a:lnTo>
                    <a:pt x="4438" y="28292"/>
                  </a:lnTo>
                  <a:lnTo>
                    <a:pt x="4438" y="29026"/>
                  </a:lnTo>
                  <a:lnTo>
                    <a:pt x="4371" y="29760"/>
                  </a:lnTo>
                  <a:lnTo>
                    <a:pt x="3870" y="37700"/>
                  </a:lnTo>
                  <a:lnTo>
                    <a:pt x="7407" y="38268"/>
                  </a:lnTo>
                  <a:lnTo>
                    <a:pt x="7474" y="35832"/>
                  </a:lnTo>
                  <a:lnTo>
                    <a:pt x="7574" y="33363"/>
                  </a:lnTo>
                  <a:lnTo>
                    <a:pt x="7707" y="30894"/>
                  </a:lnTo>
                  <a:lnTo>
                    <a:pt x="7874" y="28459"/>
                  </a:lnTo>
                  <a:lnTo>
                    <a:pt x="7941" y="27725"/>
                  </a:lnTo>
                  <a:lnTo>
                    <a:pt x="8041" y="26958"/>
                  </a:lnTo>
                  <a:lnTo>
                    <a:pt x="8107" y="26591"/>
                  </a:lnTo>
                  <a:lnTo>
                    <a:pt x="8174" y="26257"/>
                  </a:lnTo>
                  <a:lnTo>
                    <a:pt x="8308" y="25890"/>
                  </a:lnTo>
                  <a:lnTo>
                    <a:pt x="8441" y="25556"/>
                  </a:lnTo>
                  <a:lnTo>
                    <a:pt x="8708" y="25023"/>
                  </a:lnTo>
                  <a:lnTo>
                    <a:pt x="9042" y="24556"/>
                  </a:lnTo>
                  <a:lnTo>
                    <a:pt x="9709" y="23588"/>
                  </a:lnTo>
                  <a:lnTo>
                    <a:pt x="10176" y="22954"/>
                  </a:lnTo>
                  <a:lnTo>
                    <a:pt x="10610" y="22254"/>
                  </a:lnTo>
                  <a:lnTo>
                    <a:pt x="11010" y="21553"/>
                  </a:lnTo>
                  <a:lnTo>
                    <a:pt x="11377" y="20852"/>
                  </a:lnTo>
                  <a:lnTo>
                    <a:pt x="11744" y="20118"/>
                  </a:lnTo>
                  <a:lnTo>
                    <a:pt x="12044" y="19384"/>
                  </a:lnTo>
                  <a:lnTo>
                    <a:pt x="12345" y="18617"/>
                  </a:lnTo>
                  <a:lnTo>
                    <a:pt x="12611" y="17850"/>
                  </a:lnTo>
                  <a:lnTo>
                    <a:pt x="12878" y="17082"/>
                  </a:lnTo>
                  <a:lnTo>
                    <a:pt x="13079" y="16315"/>
                  </a:lnTo>
                  <a:lnTo>
                    <a:pt x="13279" y="15514"/>
                  </a:lnTo>
                  <a:lnTo>
                    <a:pt x="13445" y="14714"/>
                  </a:lnTo>
                  <a:lnTo>
                    <a:pt x="13579" y="13913"/>
                  </a:lnTo>
                  <a:lnTo>
                    <a:pt x="13712" y="13112"/>
                  </a:lnTo>
                  <a:lnTo>
                    <a:pt x="13812" y="12311"/>
                  </a:lnTo>
                  <a:lnTo>
                    <a:pt x="13913" y="11511"/>
                  </a:lnTo>
                  <a:lnTo>
                    <a:pt x="13979" y="10477"/>
                  </a:lnTo>
                  <a:lnTo>
                    <a:pt x="14013" y="9442"/>
                  </a:lnTo>
                  <a:lnTo>
                    <a:pt x="13979" y="8441"/>
                  </a:lnTo>
                  <a:lnTo>
                    <a:pt x="13913" y="7407"/>
                  </a:lnTo>
                  <a:lnTo>
                    <a:pt x="13846" y="6907"/>
                  </a:lnTo>
                  <a:lnTo>
                    <a:pt x="13746" y="6406"/>
                  </a:lnTo>
                  <a:lnTo>
                    <a:pt x="13646" y="5906"/>
                  </a:lnTo>
                  <a:lnTo>
                    <a:pt x="13512" y="5439"/>
                  </a:lnTo>
                  <a:lnTo>
                    <a:pt x="13345" y="4938"/>
                  </a:lnTo>
                  <a:lnTo>
                    <a:pt x="13179" y="4471"/>
                  </a:lnTo>
                  <a:lnTo>
                    <a:pt x="12945" y="4004"/>
                  </a:lnTo>
                  <a:lnTo>
                    <a:pt x="12712" y="3571"/>
                  </a:lnTo>
                  <a:lnTo>
                    <a:pt x="12478" y="3137"/>
                  </a:lnTo>
                  <a:lnTo>
                    <a:pt x="12178" y="2703"/>
                  </a:lnTo>
                  <a:lnTo>
                    <a:pt x="11844" y="2303"/>
                  </a:lnTo>
                  <a:lnTo>
                    <a:pt x="11477" y="1936"/>
                  </a:lnTo>
                  <a:lnTo>
                    <a:pt x="11110" y="1569"/>
                  </a:lnTo>
                  <a:lnTo>
                    <a:pt x="10710" y="1268"/>
                  </a:lnTo>
                  <a:lnTo>
                    <a:pt x="10276" y="968"/>
                  </a:lnTo>
                  <a:lnTo>
                    <a:pt x="9842" y="701"/>
                  </a:lnTo>
                  <a:lnTo>
                    <a:pt x="9375" y="468"/>
                  </a:lnTo>
                  <a:lnTo>
                    <a:pt x="8908" y="301"/>
                  </a:lnTo>
                  <a:lnTo>
                    <a:pt x="8441" y="168"/>
                  </a:lnTo>
                  <a:lnTo>
                    <a:pt x="7941" y="34"/>
                  </a:lnTo>
                  <a:lnTo>
                    <a:pt x="7474" y="1"/>
                  </a:lnTo>
                  <a:close/>
                </a:path>
              </a:pathLst>
            </a:custGeom>
            <a:solidFill>
              <a:srgbClr val="E57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354050" y="3063900"/>
              <a:ext cx="350325" cy="956700"/>
            </a:xfrm>
            <a:custGeom>
              <a:avLst/>
              <a:gdLst/>
              <a:ahLst/>
              <a:cxnLst/>
              <a:rect l="l" t="t" r="r" b="b"/>
              <a:pathLst>
                <a:path w="14013" h="38268" fill="none" extrusionOk="0">
                  <a:moveTo>
                    <a:pt x="3870" y="37700"/>
                  </a:moveTo>
                  <a:lnTo>
                    <a:pt x="3870" y="37700"/>
                  </a:lnTo>
                  <a:lnTo>
                    <a:pt x="4371" y="29760"/>
                  </a:lnTo>
                  <a:lnTo>
                    <a:pt x="4371" y="29760"/>
                  </a:lnTo>
                  <a:lnTo>
                    <a:pt x="4438" y="29026"/>
                  </a:lnTo>
                  <a:lnTo>
                    <a:pt x="4438" y="28292"/>
                  </a:lnTo>
                  <a:lnTo>
                    <a:pt x="4438" y="27558"/>
                  </a:lnTo>
                  <a:lnTo>
                    <a:pt x="4371" y="26824"/>
                  </a:lnTo>
                  <a:lnTo>
                    <a:pt x="4371" y="26824"/>
                  </a:lnTo>
                  <a:lnTo>
                    <a:pt x="4271" y="26390"/>
                  </a:lnTo>
                  <a:lnTo>
                    <a:pt x="4171" y="25990"/>
                  </a:lnTo>
                  <a:lnTo>
                    <a:pt x="3904" y="25156"/>
                  </a:lnTo>
                  <a:lnTo>
                    <a:pt x="3604" y="24322"/>
                  </a:lnTo>
                  <a:lnTo>
                    <a:pt x="3270" y="23521"/>
                  </a:lnTo>
                  <a:lnTo>
                    <a:pt x="3270" y="23521"/>
                  </a:lnTo>
                  <a:lnTo>
                    <a:pt x="2736" y="22087"/>
                  </a:lnTo>
                  <a:lnTo>
                    <a:pt x="2236" y="20652"/>
                  </a:lnTo>
                  <a:lnTo>
                    <a:pt x="1769" y="19184"/>
                  </a:lnTo>
                  <a:lnTo>
                    <a:pt x="1368" y="17716"/>
                  </a:lnTo>
                  <a:lnTo>
                    <a:pt x="1001" y="16248"/>
                  </a:lnTo>
                  <a:lnTo>
                    <a:pt x="701" y="14747"/>
                  </a:lnTo>
                  <a:lnTo>
                    <a:pt x="434" y="13246"/>
                  </a:lnTo>
                  <a:lnTo>
                    <a:pt x="201" y="11744"/>
                  </a:lnTo>
                  <a:lnTo>
                    <a:pt x="201" y="11744"/>
                  </a:lnTo>
                  <a:lnTo>
                    <a:pt x="67" y="10510"/>
                  </a:lnTo>
                  <a:lnTo>
                    <a:pt x="34" y="9909"/>
                  </a:lnTo>
                  <a:lnTo>
                    <a:pt x="0" y="9275"/>
                  </a:lnTo>
                  <a:lnTo>
                    <a:pt x="0" y="8675"/>
                  </a:lnTo>
                  <a:lnTo>
                    <a:pt x="34" y="8074"/>
                  </a:lnTo>
                  <a:lnTo>
                    <a:pt x="100" y="7441"/>
                  </a:lnTo>
                  <a:lnTo>
                    <a:pt x="201" y="6840"/>
                  </a:lnTo>
                  <a:lnTo>
                    <a:pt x="201" y="6840"/>
                  </a:lnTo>
                  <a:lnTo>
                    <a:pt x="401" y="6106"/>
                  </a:lnTo>
                  <a:lnTo>
                    <a:pt x="634" y="5372"/>
                  </a:lnTo>
                  <a:lnTo>
                    <a:pt x="935" y="4705"/>
                  </a:lnTo>
                  <a:lnTo>
                    <a:pt x="1302" y="4004"/>
                  </a:lnTo>
                  <a:lnTo>
                    <a:pt x="1735" y="3370"/>
                  </a:lnTo>
                  <a:lnTo>
                    <a:pt x="2202" y="2770"/>
                  </a:lnTo>
                  <a:lnTo>
                    <a:pt x="2703" y="2203"/>
                  </a:lnTo>
                  <a:lnTo>
                    <a:pt x="3237" y="1669"/>
                  </a:lnTo>
                  <a:lnTo>
                    <a:pt x="3237" y="1669"/>
                  </a:lnTo>
                  <a:lnTo>
                    <a:pt x="3870" y="1168"/>
                  </a:lnTo>
                  <a:lnTo>
                    <a:pt x="4204" y="935"/>
                  </a:lnTo>
                  <a:lnTo>
                    <a:pt x="4538" y="735"/>
                  </a:lnTo>
                  <a:lnTo>
                    <a:pt x="4871" y="535"/>
                  </a:lnTo>
                  <a:lnTo>
                    <a:pt x="5238" y="368"/>
                  </a:lnTo>
                  <a:lnTo>
                    <a:pt x="5605" y="234"/>
                  </a:lnTo>
                  <a:lnTo>
                    <a:pt x="5972" y="134"/>
                  </a:lnTo>
                  <a:lnTo>
                    <a:pt x="5972" y="134"/>
                  </a:lnTo>
                  <a:lnTo>
                    <a:pt x="6473" y="34"/>
                  </a:lnTo>
                  <a:lnTo>
                    <a:pt x="6973" y="1"/>
                  </a:lnTo>
                  <a:lnTo>
                    <a:pt x="7474" y="1"/>
                  </a:lnTo>
                  <a:lnTo>
                    <a:pt x="7941" y="34"/>
                  </a:lnTo>
                  <a:lnTo>
                    <a:pt x="8441" y="168"/>
                  </a:lnTo>
                  <a:lnTo>
                    <a:pt x="8908" y="301"/>
                  </a:lnTo>
                  <a:lnTo>
                    <a:pt x="9375" y="468"/>
                  </a:lnTo>
                  <a:lnTo>
                    <a:pt x="9842" y="701"/>
                  </a:lnTo>
                  <a:lnTo>
                    <a:pt x="10276" y="968"/>
                  </a:lnTo>
                  <a:lnTo>
                    <a:pt x="10710" y="1268"/>
                  </a:lnTo>
                  <a:lnTo>
                    <a:pt x="11110" y="1569"/>
                  </a:lnTo>
                  <a:lnTo>
                    <a:pt x="11477" y="1936"/>
                  </a:lnTo>
                  <a:lnTo>
                    <a:pt x="11844" y="2303"/>
                  </a:lnTo>
                  <a:lnTo>
                    <a:pt x="12178" y="2703"/>
                  </a:lnTo>
                  <a:lnTo>
                    <a:pt x="12478" y="3137"/>
                  </a:lnTo>
                  <a:lnTo>
                    <a:pt x="12712" y="3571"/>
                  </a:lnTo>
                  <a:lnTo>
                    <a:pt x="12712" y="3571"/>
                  </a:lnTo>
                  <a:lnTo>
                    <a:pt x="12945" y="4004"/>
                  </a:lnTo>
                  <a:lnTo>
                    <a:pt x="13179" y="4471"/>
                  </a:lnTo>
                  <a:lnTo>
                    <a:pt x="13345" y="4938"/>
                  </a:lnTo>
                  <a:lnTo>
                    <a:pt x="13512" y="5439"/>
                  </a:lnTo>
                  <a:lnTo>
                    <a:pt x="13646" y="5906"/>
                  </a:lnTo>
                  <a:lnTo>
                    <a:pt x="13746" y="6406"/>
                  </a:lnTo>
                  <a:lnTo>
                    <a:pt x="13846" y="6907"/>
                  </a:lnTo>
                  <a:lnTo>
                    <a:pt x="13913" y="7407"/>
                  </a:lnTo>
                  <a:lnTo>
                    <a:pt x="13979" y="8441"/>
                  </a:lnTo>
                  <a:lnTo>
                    <a:pt x="14013" y="9442"/>
                  </a:lnTo>
                  <a:lnTo>
                    <a:pt x="13979" y="10477"/>
                  </a:lnTo>
                  <a:lnTo>
                    <a:pt x="13913" y="11511"/>
                  </a:lnTo>
                  <a:lnTo>
                    <a:pt x="13913" y="11511"/>
                  </a:lnTo>
                  <a:lnTo>
                    <a:pt x="13812" y="12311"/>
                  </a:lnTo>
                  <a:lnTo>
                    <a:pt x="13712" y="13112"/>
                  </a:lnTo>
                  <a:lnTo>
                    <a:pt x="13579" y="13913"/>
                  </a:lnTo>
                  <a:lnTo>
                    <a:pt x="13445" y="14714"/>
                  </a:lnTo>
                  <a:lnTo>
                    <a:pt x="13279" y="15514"/>
                  </a:lnTo>
                  <a:lnTo>
                    <a:pt x="13079" y="16315"/>
                  </a:lnTo>
                  <a:lnTo>
                    <a:pt x="12878" y="17082"/>
                  </a:lnTo>
                  <a:lnTo>
                    <a:pt x="12611" y="17850"/>
                  </a:lnTo>
                  <a:lnTo>
                    <a:pt x="12345" y="18617"/>
                  </a:lnTo>
                  <a:lnTo>
                    <a:pt x="12044" y="19384"/>
                  </a:lnTo>
                  <a:lnTo>
                    <a:pt x="11744" y="20118"/>
                  </a:lnTo>
                  <a:lnTo>
                    <a:pt x="11377" y="20852"/>
                  </a:lnTo>
                  <a:lnTo>
                    <a:pt x="11010" y="21553"/>
                  </a:lnTo>
                  <a:lnTo>
                    <a:pt x="10610" y="22254"/>
                  </a:lnTo>
                  <a:lnTo>
                    <a:pt x="10176" y="22954"/>
                  </a:lnTo>
                  <a:lnTo>
                    <a:pt x="9709" y="23588"/>
                  </a:lnTo>
                  <a:lnTo>
                    <a:pt x="9709" y="23588"/>
                  </a:lnTo>
                  <a:lnTo>
                    <a:pt x="9042" y="24556"/>
                  </a:lnTo>
                  <a:lnTo>
                    <a:pt x="8708" y="25023"/>
                  </a:lnTo>
                  <a:lnTo>
                    <a:pt x="8441" y="25556"/>
                  </a:lnTo>
                  <a:lnTo>
                    <a:pt x="8441" y="25556"/>
                  </a:lnTo>
                  <a:lnTo>
                    <a:pt x="8308" y="25890"/>
                  </a:lnTo>
                  <a:lnTo>
                    <a:pt x="8174" y="26257"/>
                  </a:lnTo>
                  <a:lnTo>
                    <a:pt x="8107" y="26591"/>
                  </a:lnTo>
                  <a:lnTo>
                    <a:pt x="8041" y="26958"/>
                  </a:lnTo>
                  <a:lnTo>
                    <a:pt x="7941" y="27725"/>
                  </a:lnTo>
                  <a:lnTo>
                    <a:pt x="7874" y="28459"/>
                  </a:lnTo>
                  <a:lnTo>
                    <a:pt x="7874" y="28459"/>
                  </a:lnTo>
                  <a:lnTo>
                    <a:pt x="7707" y="30894"/>
                  </a:lnTo>
                  <a:lnTo>
                    <a:pt x="7574" y="33363"/>
                  </a:lnTo>
                  <a:lnTo>
                    <a:pt x="7474" y="35832"/>
                  </a:lnTo>
                  <a:lnTo>
                    <a:pt x="7407" y="38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294000" y="2956300"/>
              <a:ext cx="485450" cy="1065125"/>
            </a:xfrm>
            <a:custGeom>
              <a:avLst/>
              <a:gdLst/>
              <a:ahLst/>
              <a:cxnLst/>
              <a:rect l="l" t="t" r="r" b="b"/>
              <a:pathLst>
                <a:path w="19418" h="42605" extrusionOk="0">
                  <a:moveTo>
                    <a:pt x="8708" y="1"/>
                  </a:moveTo>
                  <a:lnTo>
                    <a:pt x="8174" y="68"/>
                  </a:lnTo>
                  <a:lnTo>
                    <a:pt x="7674" y="168"/>
                  </a:lnTo>
                  <a:lnTo>
                    <a:pt x="7140" y="335"/>
                  </a:lnTo>
                  <a:lnTo>
                    <a:pt x="6639" y="501"/>
                  </a:lnTo>
                  <a:lnTo>
                    <a:pt x="6172" y="702"/>
                  </a:lnTo>
                  <a:lnTo>
                    <a:pt x="5705" y="935"/>
                  </a:lnTo>
                  <a:lnTo>
                    <a:pt x="5238" y="1235"/>
                  </a:lnTo>
                  <a:lnTo>
                    <a:pt x="4771" y="1536"/>
                  </a:lnTo>
                  <a:lnTo>
                    <a:pt x="4337" y="1903"/>
                  </a:lnTo>
                  <a:lnTo>
                    <a:pt x="3904" y="2270"/>
                  </a:lnTo>
                  <a:lnTo>
                    <a:pt x="3503" y="2670"/>
                  </a:lnTo>
                  <a:lnTo>
                    <a:pt x="3136" y="3104"/>
                  </a:lnTo>
                  <a:lnTo>
                    <a:pt x="2769" y="3537"/>
                  </a:lnTo>
                  <a:lnTo>
                    <a:pt x="2436" y="4004"/>
                  </a:lnTo>
                  <a:lnTo>
                    <a:pt x="2135" y="4472"/>
                  </a:lnTo>
                  <a:lnTo>
                    <a:pt x="1869" y="4972"/>
                  </a:lnTo>
                  <a:lnTo>
                    <a:pt x="1602" y="5472"/>
                  </a:lnTo>
                  <a:lnTo>
                    <a:pt x="1368" y="6006"/>
                  </a:lnTo>
                  <a:lnTo>
                    <a:pt x="1135" y="6507"/>
                  </a:lnTo>
                  <a:lnTo>
                    <a:pt x="934" y="7040"/>
                  </a:lnTo>
                  <a:lnTo>
                    <a:pt x="768" y="7574"/>
                  </a:lnTo>
                  <a:lnTo>
                    <a:pt x="601" y="8141"/>
                  </a:lnTo>
                  <a:lnTo>
                    <a:pt x="467" y="8675"/>
                  </a:lnTo>
                  <a:lnTo>
                    <a:pt x="334" y="9309"/>
                  </a:lnTo>
                  <a:lnTo>
                    <a:pt x="234" y="9943"/>
                  </a:lnTo>
                  <a:lnTo>
                    <a:pt x="134" y="10544"/>
                  </a:lnTo>
                  <a:lnTo>
                    <a:pt x="67" y="11177"/>
                  </a:lnTo>
                  <a:lnTo>
                    <a:pt x="34" y="11811"/>
                  </a:lnTo>
                  <a:lnTo>
                    <a:pt x="0" y="12445"/>
                  </a:lnTo>
                  <a:lnTo>
                    <a:pt x="34" y="13713"/>
                  </a:lnTo>
                  <a:lnTo>
                    <a:pt x="100" y="14981"/>
                  </a:lnTo>
                  <a:lnTo>
                    <a:pt x="267" y="16248"/>
                  </a:lnTo>
                  <a:lnTo>
                    <a:pt x="467" y="17483"/>
                  </a:lnTo>
                  <a:lnTo>
                    <a:pt x="734" y="18751"/>
                  </a:lnTo>
                  <a:lnTo>
                    <a:pt x="1035" y="20052"/>
                  </a:lnTo>
                  <a:lnTo>
                    <a:pt x="1402" y="21386"/>
                  </a:lnTo>
                  <a:lnTo>
                    <a:pt x="1769" y="22687"/>
                  </a:lnTo>
                  <a:lnTo>
                    <a:pt x="2169" y="23989"/>
                  </a:lnTo>
                  <a:lnTo>
                    <a:pt x="2536" y="25190"/>
                  </a:lnTo>
                  <a:lnTo>
                    <a:pt x="2970" y="26357"/>
                  </a:lnTo>
                  <a:lnTo>
                    <a:pt x="3203" y="26924"/>
                  </a:lnTo>
                  <a:lnTo>
                    <a:pt x="3470" y="27492"/>
                  </a:lnTo>
                  <a:lnTo>
                    <a:pt x="3770" y="28025"/>
                  </a:lnTo>
                  <a:lnTo>
                    <a:pt x="4071" y="28559"/>
                  </a:lnTo>
                  <a:lnTo>
                    <a:pt x="4804" y="29627"/>
                  </a:lnTo>
                  <a:lnTo>
                    <a:pt x="5105" y="30194"/>
                  </a:lnTo>
                  <a:lnTo>
                    <a:pt x="5238" y="30461"/>
                  </a:lnTo>
                  <a:lnTo>
                    <a:pt x="5338" y="30795"/>
                  </a:lnTo>
                  <a:lnTo>
                    <a:pt x="5405" y="31095"/>
                  </a:lnTo>
                  <a:lnTo>
                    <a:pt x="5472" y="31428"/>
                  </a:lnTo>
                  <a:lnTo>
                    <a:pt x="5505" y="32096"/>
                  </a:lnTo>
                  <a:lnTo>
                    <a:pt x="5505" y="32763"/>
                  </a:lnTo>
                  <a:lnTo>
                    <a:pt x="5472" y="33430"/>
                  </a:lnTo>
                  <a:lnTo>
                    <a:pt x="5438" y="39135"/>
                  </a:lnTo>
                  <a:lnTo>
                    <a:pt x="5405" y="41904"/>
                  </a:lnTo>
                  <a:lnTo>
                    <a:pt x="5405" y="42004"/>
                  </a:lnTo>
                  <a:lnTo>
                    <a:pt x="5472" y="42071"/>
                  </a:lnTo>
                  <a:lnTo>
                    <a:pt x="5538" y="42104"/>
                  </a:lnTo>
                  <a:lnTo>
                    <a:pt x="5639" y="42138"/>
                  </a:lnTo>
                  <a:lnTo>
                    <a:pt x="5705" y="42104"/>
                  </a:lnTo>
                  <a:lnTo>
                    <a:pt x="5772" y="42071"/>
                  </a:lnTo>
                  <a:lnTo>
                    <a:pt x="5839" y="42004"/>
                  </a:lnTo>
                  <a:lnTo>
                    <a:pt x="5872" y="41904"/>
                  </a:lnTo>
                  <a:lnTo>
                    <a:pt x="5905" y="36299"/>
                  </a:lnTo>
                  <a:lnTo>
                    <a:pt x="5939" y="33530"/>
                  </a:lnTo>
                  <a:lnTo>
                    <a:pt x="5939" y="32229"/>
                  </a:lnTo>
                  <a:lnTo>
                    <a:pt x="5939" y="31595"/>
                  </a:lnTo>
                  <a:lnTo>
                    <a:pt x="5839" y="30961"/>
                  </a:lnTo>
                  <a:lnTo>
                    <a:pt x="5772" y="30661"/>
                  </a:lnTo>
                  <a:lnTo>
                    <a:pt x="5672" y="30394"/>
                  </a:lnTo>
                  <a:lnTo>
                    <a:pt x="5572" y="30127"/>
                  </a:lnTo>
                  <a:lnTo>
                    <a:pt x="5438" y="29860"/>
                  </a:lnTo>
                  <a:lnTo>
                    <a:pt x="5138" y="29327"/>
                  </a:lnTo>
                  <a:lnTo>
                    <a:pt x="4804" y="28826"/>
                  </a:lnTo>
                  <a:lnTo>
                    <a:pt x="4471" y="28326"/>
                  </a:lnTo>
                  <a:lnTo>
                    <a:pt x="4171" y="27792"/>
                  </a:lnTo>
                  <a:lnTo>
                    <a:pt x="3904" y="27258"/>
                  </a:lnTo>
                  <a:lnTo>
                    <a:pt x="3637" y="26724"/>
                  </a:lnTo>
                  <a:lnTo>
                    <a:pt x="3370" y="26124"/>
                  </a:lnTo>
                  <a:lnTo>
                    <a:pt x="3170" y="25523"/>
                  </a:lnTo>
                  <a:lnTo>
                    <a:pt x="2736" y="24322"/>
                  </a:lnTo>
                  <a:lnTo>
                    <a:pt x="2369" y="23121"/>
                  </a:lnTo>
                  <a:lnTo>
                    <a:pt x="2002" y="21920"/>
                  </a:lnTo>
                  <a:lnTo>
                    <a:pt x="1668" y="20652"/>
                  </a:lnTo>
                  <a:lnTo>
                    <a:pt x="1335" y="19385"/>
                  </a:lnTo>
                  <a:lnTo>
                    <a:pt x="1068" y="18117"/>
                  </a:lnTo>
                  <a:lnTo>
                    <a:pt x="801" y="16816"/>
                  </a:lnTo>
                  <a:lnTo>
                    <a:pt x="634" y="15548"/>
                  </a:lnTo>
                  <a:lnTo>
                    <a:pt x="501" y="14247"/>
                  </a:lnTo>
                  <a:lnTo>
                    <a:pt x="467" y="12946"/>
                  </a:lnTo>
                  <a:lnTo>
                    <a:pt x="467" y="12278"/>
                  </a:lnTo>
                  <a:lnTo>
                    <a:pt x="501" y="11611"/>
                  </a:lnTo>
                  <a:lnTo>
                    <a:pt x="601" y="10477"/>
                  </a:lnTo>
                  <a:lnTo>
                    <a:pt x="701" y="9876"/>
                  </a:lnTo>
                  <a:lnTo>
                    <a:pt x="801" y="9309"/>
                  </a:lnTo>
                  <a:lnTo>
                    <a:pt x="934" y="8742"/>
                  </a:lnTo>
                  <a:lnTo>
                    <a:pt x="1068" y="8175"/>
                  </a:lnTo>
                  <a:lnTo>
                    <a:pt x="1235" y="7608"/>
                  </a:lnTo>
                  <a:lnTo>
                    <a:pt x="1435" y="7040"/>
                  </a:lnTo>
                  <a:lnTo>
                    <a:pt x="1635" y="6507"/>
                  </a:lnTo>
                  <a:lnTo>
                    <a:pt x="1869" y="5973"/>
                  </a:lnTo>
                  <a:lnTo>
                    <a:pt x="2135" y="5439"/>
                  </a:lnTo>
                  <a:lnTo>
                    <a:pt x="2402" y="4939"/>
                  </a:lnTo>
                  <a:lnTo>
                    <a:pt x="2703" y="4438"/>
                  </a:lnTo>
                  <a:lnTo>
                    <a:pt x="3036" y="3938"/>
                  </a:lnTo>
                  <a:lnTo>
                    <a:pt x="3403" y="3471"/>
                  </a:lnTo>
                  <a:lnTo>
                    <a:pt x="3804" y="3037"/>
                  </a:lnTo>
                  <a:lnTo>
                    <a:pt x="4171" y="2670"/>
                  </a:lnTo>
                  <a:lnTo>
                    <a:pt x="4571" y="2303"/>
                  </a:lnTo>
                  <a:lnTo>
                    <a:pt x="4971" y="1969"/>
                  </a:lnTo>
                  <a:lnTo>
                    <a:pt x="5405" y="1669"/>
                  </a:lnTo>
                  <a:lnTo>
                    <a:pt x="5839" y="1402"/>
                  </a:lnTo>
                  <a:lnTo>
                    <a:pt x="6306" y="1135"/>
                  </a:lnTo>
                  <a:lnTo>
                    <a:pt x="6773" y="935"/>
                  </a:lnTo>
                  <a:lnTo>
                    <a:pt x="7273" y="768"/>
                  </a:lnTo>
                  <a:lnTo>
                    <a:pt x="7807" y="601"/>
                  </a:lnTo>
                  <a:lnTo>
                    <a:pt x="8374" y="535"/>
                  </a:lnTo>
                  <a:lnTo>
                    <a:pt x="8908" y="468"/>
                  </a:lnTo>
                  <a:lnTo>
                    <a:pt x="9475" y="468"/>
                  </a:lnTo>
                  <a:lnTo>
                    <a:pt x="10009" y="501"/>
                  </a:lnTo>
                  <a:lnTo>
                    <a:pt x="10576" y="601"/>
                  </a:lnTo>
                  <a:lnTo>
                    <a:pt x="11110" y="735"/>
                  </a:lnTo>
                  <a:lnTo>
                    <a:pt x="11644" y="868"/>
                  </a:lnTo>
                  <a:lnTo>
                    <a:pt x="12211" y="1102"/>
                  </a:lnTo>
                  <a:lnTo>
                    <a:pt x="12711" y="1335"/>
                  </a:lnTo>
                  <a:lnTo>
                    <a:pt x="13212" y="1636"/>
                  </a:lnTo>
                  <a:lnTo>
                    <a:pt x="13712" y="1936"/>
                  </a:lnTo>
                  <a:lnTo>
                    <a:pt x="14179" y="2303"/>
                  </a:lnTo>
                  <a:lnTo>
                    <a:pt x="14613" y="2670"/>
                  </a:lnTo>
                  <a:lnTo>
                    <a:pt x="15013" y="3070"/>
                  </a:lnTo>
                  <a:lnTo>
                    <a:pt x="15414" y="3471"/>
                  </a:lnTo>
                  <a:lnTo>
                    <a:pt x="15781" y="3904"/>
                  </a:lnTo>
                  <a:lnTo>
                    <a:pt x="16114" y="4371"/>
                  </a:lnTo>
                  <a:lnTo>
                    <a:pt x="16448" y="4872"/>
                  </a:lnTo>
                  <a:lnTo>
                    <a:pt x="16748" y="5339"/>
                  </a:lnTo>
                  <a:lnTo>
                    <a:pt x="17049" y="5873"/>
                  </a:lnTo>
                  <a:lnTo>
                    <a:pt x="17282" y="6373"/>
                  </a:lnTo>
                  <a:lnTo>
                    <a:pt x="17549" y="6907"/>
                  </a:lnTo>
                  <a:lnTo>
                    <a:pt x="17749" y="7441"/>
                  </a:lnTo>
                  <a:lnTo>
                    <a:pt x="18083" y="8408"/>
                  </a:lnTo>
                  <a:lnTo>
                    <a:pt x="18383" y="9376"/>
                  </a:lnTo>
                  <a:lnTo>
                    <a:pt x="18617" y="10377"/>
                  </a:lnTo>
                  <a:lnTo>
                    <a:pt x="18783" y="11378"/>
                  </a:lnTo>
                  <a:lnTo>
                    <a:pt x="18883" y="12412"/>
                  </a:lnTo>
                  <a:lnTo>
                    <a:pt x="18950" y="13413"/>
                  </a:lnTo>
                  <a:lnTo>
                    <a:pt x="18950" y="14447"/>
                  </a:lnTo>
                  <a:lnTo>
                    <a:pt x="18917" y="15448"/>
                  </a:lnTo>
                  <a:lnTo>
                    <a:pt x="18817" y="16482"/>
                  </a:lnTo>
                  <a:lnTo>
                    <a:pt x="18650" y="17483"/>
                  </a:lnTo>
                  <a:lnTo>
                    <a:pt x="18450" y="18484"/>
                  </a:lnTo>
                  <a:lnTo>
                    <a:pt x="18183" y="19485"/>
                  </a:lnTo>
                  <a:lnTo>
                    <a:pt x="17883" y="20452"/>
                  </a:lnTo>
                  <a:lnTo>
                    <a:pt x="17549" y="21420"/>
                  </a:lnTo>
                  <a:lnTo>
                    <a:pt x="17149" y="22354"/>
                  </a:lnTo>
                  <a:lnTo>
                    <a:pt x="16682" y="23288"/>
                  </a:lnTo>
                  <a:lnTo>
                    <a:pt x="16214" y="24155"/>
                  </a:lnTo>
                  <a:lnTo>
                    <a:pt x="15681" y="25023"/>
                  </a:lnTo>
                  <a:lnTo>
                    <a:pt x="15114" y="25824"/>
                  </a:lnTo>
                  <a:lnTo>
                    <a:pt x="14480" y="26624"/>
                  </a:lnTo>
                  <a:lnTo>
                    <a:pt x="13846" y="27392"/>
                  </a:lnTo>
                  <a:lnTo>
                    <a:pt x="13145" y="28126"/>
                  </a:lnTo>
                  <a:lnTo>
                    <a:pt x="12411" y="28793"/>
                  </a:lnTo>
                  <a:lnTo>
                    <a:pt x="11644" y="29460"/>
                  </a:lnTo>
                  <a:lnTo>
                    <a:pt x="11410" y="29627"/>
                  </a:lnTo>
                  <a:lnTo>
                    <a:pt x="11210" y="29827"/>
                  </a:lnTo>
                  <a:lnTo>
                    <a:pt x="11043" y="30027"/>
                  </a:lnTo>
                  <a:lnTo>
                    <a:pt x="10910" y="30261"/>
                  </a:lnTo>
                  <a:lnTo>
                    <a:pt x="10843" y="30528"/>
                  </a:lnTo>
                  <a:lnTo>
                    <a:pt x="10810" y="30795"/>
                  </a:lnTo>
                  <a:lnTo>
                    <a:pt x="10776" y="31328"/>
                  </a:lnTo>
                  <a:lnTo>
                    <a:pt x="10676" y="34097"/>
                  </a:lnTo>
                  <a:lnTo>
                    <a:pt x="10509" y="39636"/>
                  </a:lnTo>
                  <a:lnTo>
                    <a:pt x="10443" y="42371"/>
                  </a:lnTo>
                  <a:lnTo>
                    <a:pt x="10443" y="42471"/>
                  </a:lnTo>
                  <a:lnTo>
                    <a:pt x="10509" y="42538"/>
                  </a:lnTo>
                  <a:lnTo>
                    <a:pt x="10576" y="42572"/>
                  </a:lnTo>
                  <a:lnTo>
                    <a:pt x="10643" y="42605"/>
                  </a:lnTo>
                  <a:lnTo>
                    <a:pt x="10743" y="42572"/>
                  </a:lnTo>
                  <a:lnTo>
                    <a:pt x="10810" y="42538"/>
                  </a:lnTo>
                  <a:lnTo>
                    <a:pt x="10876" y="42471"/>
                  </a:lnTo>
                  <a:lnTo>
                    <a:pt x="10876" y="42371"/>
                  </a:lnTo>
                  <a:lnTo>
                    <a:pt x="11043" y="36700"/>
                  </a:lnTo>
                  <a:lnTo>
                    <a:pt x="11143" y="33864"/>
                  </a:lnTo>
                  <a:lnTo>
                    <a:pt x="11243" y="31028"/>
                  </a:lnTo>
                  <a:lnTo>
                    <a:pt x="11277" y="30694"/>
                  </a:lnTo>
                  <a:lnTo>
                    <a:pt x="11377" y="30428"/>
                  </a:lnTo>
                  <a:lnTo>
                    <a:pt x="11510" y="30194"/>
                  </a:lnTo>
                  <a:lnTo>
                    <a:pt x="11744" y="29960"/>
                  </a:lnTo>
                  <a:lnTo>
                    <a:pt x="12611" y="29260"/>
                  </a:lnTo>
                  <a:lnTo>
                    <a:pt x="13379" y="28526"/>
                  </a:lnTo>
                  <a:lnTo>
                    <a:pt x="14113" y="27792"/>
                  </a:lnTo>
                  <a:lnTo>
                    <a:pt x="14780" y="27025"/>
                  </a:lnTo>
                  <a:lnTo>
                    <a:pt x="15414" y="26224"/>
                  </a:lnTo>
                  <a:lnTo>
                    <a:pt x="15981" y="25390"/>
                  </a:lnTo>
                  <a:lnTo>
                    <a:pt x="16515" y="24522"/>
                  </a:lnTo>
                  <a:lnTo>
                    <a:pt x="17015" y="23622"/>
                  </a:lnTo>
                  <a:lnTo>
                    <a:pt x="17482" y="22721"/>
                  </a:lnTo>
                  <a:lnTo>
                    <a:pt x="17883" y="21787"/>
                  </a:lnTo>
                  <a:lnTo>
                    <a:pt x="18250" y="20819"/>
                  </a:lnTo>
                  <a:lnTo>
                    <a:pt x="18583" y="19852"/>
                  </a:lnTo>
                  <a:lnTo>
                    <a:pt x="18850" y="18851"/>
                  </a:lnTo>
                  <a:lnTo>
                    <a:pt x="19050" y="17850"/>
                  </a:lnTo>
                  <a:lnTo>
                    <a:pt x="19217" y="16816"/>
                  </a:lnTo>
                  <a:lnTo>
                    <a:pt x="19351" y="15815"/>
                  </a:lnTo>
                  <a:lnTo>
                    <a:pt x="19417" y="14781"/>
                  </a:lnTo>
                  <a:lnTo>
                    <a:pt x="19417" y="13746"/>
                  </a:lnTo>
                  <a:lnTo>
                    <a:pt x="19384" y="12745"/>
                  </a:lnTo>
                  <a:lnTo>
                    <a:pt x="19284" y="11711"/>
                  </a:lnTo>
                  <a:lnTo>
                    <a:pt x="19117" y="10710"/>
                  </a:lnTo>
                  <a:lnTo>
                    <a:pt x="18917" y="9709"/>
                  </a:lnTo>
                  <a:lnTo>
                    <a:pt x="18650" y="8709"/>
                  </a:lnTo>
                  <a:lnTo>
                    <a:pt x="18316" y="7608"/>
                  </a:lnTo>
                  <a:lnTo>
                    <a:pt x="17883" y="6540"/>
                  </a:lnTo>
                  <a:lnTo>
                    <a:pt x="17649" y="6040"/>
                  </a:lnTo>
                  <a:lnTo>
                    <a:pt x="17382" y="5539"/>
                  </a:lnTo>
                  <a:lnTo>
                    <a:pt x="17115" y="5039"/>
                  </a:lnTo>
                  <a:lnTo>
                    <a:pt x="16782" y="4538"/>
                  </a:lnTo>
                  <a:lnTo>
                    <a:pt x="16481" y="4071"/>
                  </a:lnTo>
                  <a:lnTo>
                    <a:pt x="16148" y="3604"/>
                  </a:lnTo>
                  <a:lnTo>
                    <a:pt x="15781" y="3170"/>
                  </a:lnTo>
                  <a:lnTo>
                    <a:pt x="15380" y="2770"/>
                  </a:lnTo>
                  <a:lnTo>
                    <a:pt x="14980" y="2370"/>
                  </a:lnTo>
                  <a:lnTo>
                    <a:pt x="14546" y="2003"/>
                  </a:lnTo>
                  <a:lnTo>
                    <a:pt x="14079" y="1636"/>
                  </a:lnTo>
                  <a:lnTo>
                    <a:pt x="13612" y="1335"/>
                  </a:lnTo>
                  <a:lnTo>
                    <a:pt x="13112" y="1035"/>
                  </a:lnTo>
                  <a:lnTo>
                    <a:pt x="12578" y="768"/>
                  </a:lnTo>
                  <a:lnTo>
                    <a:pt x="12078" y="535"/>
                  </a:lnTo>
                  <a:lnTo>
                    <a:pt x="11510" y="368"/>
                  </a:lnTo>
                  <a:lnTo>
                    <a:pt x="10943" y="201"/>
                  </a:lnTo>
                  <a:lnTo>
                    <a:pt x="10376" y="101"/>
                  </a:lnTo>
                  <a:lnTo>
                    <a:pt x="9809" y="34"/>
                  </a:lnTo>
                  <a:lnTo>
                    <a:pt x="92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469150" y="3417550"/>
              <a:ext cx="34225" cy="600550"/>
            </a:xfrm>
            <a:custGeom>
              <a:avLst/>
              <a:gdLst/>
              <a:ahLst/>
              <a:cxnLst/>
              <a:rect l="l" t="t" r="r" b="b"/>
              <a:pathLst>
                <a:path w="1369" h="24022" extrusionOk="0">
                  <a:moveTo>
                    <a:pt x="134" y="0"/>
                  </a:moveTo>
                  <a:lnTo>
                    <a:pt x="67" y="34"/>
                  </a:lnTo>
                  <a:lnTo>
                    <a:pt x="0" y="101"/>
                  </a:lnTo>
                  <a:lnTo>
                    <a:pt x="0" y="201"/>
                  </a:lnTo>
                  <a:lnTo>
                    <a:pt x="234" y="2503"/>
                  </a:lnTo>
                  <a:lnTo>
                    <a:pt x="434" y="4771"/>
                  </a:lnTo>
                  <a:lnTo>
                    <a:pt x="601" y="7073"/>
                  </a:lnTo>
                  <a:lnTo>
                    <a:pt x="701" y="9375"/>
                  </a:lnTo>
                  <a:lnTo>
                    <a:pt x="801" y="11677"/>
                  </a:lnTo>
                  <a:lnTo>
                    <a:pt x="868" y="13979"/>
                  </a:lnTo>
                  <a:lnTo>
                    <a:pt x="901" y="16248"/>
                  </a:lnTo>
                  <a:lnTo>
                    <a:pt x="901" y="18550"/>
                  </a:lnTo>
                  <a:lnTo>
                    <a:pt x="868" y="21186"/>
                  </a:lnTo>
                  <a:lnTo>
                    <a:pt x="768" y="23821"/>
                  </a:lnTo>
                  <a:lnTo>
                    <a:pt x="801" y="23921"/>
                  </a:lnTo>
                  <a:lnTo>
                    <a:pt x="834" y="23988"/>
                  </a:lnTo>
                  <a:lnTo>
                    <a:pt x="901" y="24021"/>
                  </a:lnTo>
                  <a:lnTo>
                    <a:pt x="1101" y="24021"/>
                  </a:lnTo>
                  <a:lnTo>
                    <a:pt x="1168" y="23988"/>
                  </a:lnTo>
                  <a:lnTo>
                    <a:pt x="1201" y="23921"/>
                  </a:lnTo>
                  <a:lnTo>
                    <a:pt x="1235" y="23821"/>
                  </a:lnTo>
                  <a:lnTo>
                    <a:pt x="1302" y="21519"/>
                  </a:lnTo>
                  <a:lnTo>
                    <a:pt x="1368" y="19217"/>
                  </a:lnTo>
                  <a:lnTo>
                    <a:pt x="1368" y="16915"/>
                  </a:lnTo>
                  <a:lnTo>
                    <a:pt x="1335" y="14613"/>
                  </a:lnTo>
                  <a:lnTo>
                    <a:pt x="1302" y="12311"/>
                  </a:lnTo>
                  <a:lnTo>
                    <a:pt x="1201" y="10043"/>
                  </a:lnTo>
                  <a:lnTo>
                    <a:pt x="1101" y="7741"/>
                  </a:lnTo>
                  <a:lnTo>
                    <a:pt x="935" y="5439"/>
                  </a:lnTo>
                  <a:lnTo>
                    <a:pt x="734" y="2836"/>
                  </a:lnTo>
                  <a:lnTo>
                    <a:pt x="467" y="201"/>
                  </a:lnTo>
                  <a:lnTo>
                    <a:pt x="434" y="101"/>
                  </a:lnTo>
                  <a:lnTo>
                    <a:pt x="367" y="34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382908" y="3184521"/>
              <a:ext cx="308625" cy="833250"/>
            </a:xfrm>
            <a:custGeom>
              <a:avLst/>
              <a:gdLst/>
              <a:ahLst/>
              <a:cxnLst/>
              <a:rect l="l" t="t" r="r" b="b"/>
              <a:pathLst>
                <a:path w="12345" h="33330" extrusionOk="0">
                  <a:moveTo>
                    <a:pt x="5172" y="467"/>
                  </a:moveTo>
                  <a:lnTo>
                    <a:pt x="5472" y="534"/>
                  </a:lnTo>
                  <a:lnTo>
                    <a:pt x="5739" y="668"/>
                  </a:lnTo>
                  <a:lnTo>
                    <a:pt x="5972" y="834"/>
                  </a:lnTo>
                  <a:lnTo>
                    <a:pt x="6139" y="1035"/>
                  </a:lnTo>
                  <a:lnTo>
                    <a:pt x="6306" y="1301"/>
                  </a:lnTo>
                  <a:lnTo>
                    <a:pt x="6373" y="1568"/>
                  </a:lnTo>
                  <a:lnTo>
                    <a:pt x="6406" y="1668"/>
                  </a:lnTo>
                  <a:lnTo>
                    <a:pt x="6440" y="1702"/>
                  </a:lnTo>
                  <a:lnTo>
                    <a:pt x="6239" y="2102"/>
                  </a:lnTo>
                  <a:lnTo>
                    <a:pt x="6173" y="2302"/>
                  </a:lnTo>
                  <a:lnTo>
                    <a:pt x="6106" y="2536"/>
                  </a:lnTo>
                  <a:lnTo>
                    <a:pt x="6106" y="2636"/>
                  </a:lnTo>
                  <a:lnTo>
                    <a:pt x="6139" y="2703"/>
                  </a:lnTo>
                  <a:lnTo>
                    <a:pt x="6206" y="2769"/>
                  </a:lnTo>
                  <a:lnTo>
                    <a:pt x="6273" y="2803"/>
                  </a:lnTo>
                  <a:lnTo>
                    <a:pt x="6440" y="2803"/>
                  </a:lnTo>
                  <a:lnTo>
                    <a:pt x="6506" y="2736"/>
                  </a:lnTo>
                  <a:lnTo>
                    <a:pt x="6540" y="2636"/>
                  </a:lnTo>
                  <a:lnTo>
                    <a:pt x="6673" y="2302"/>
                  </a:lnTo>
                  <a:lnTo>
                    <a:pt x="6806" y="2002"/>
                  </a:lnTo>
                  <a:lnTo>
                    <a:pt x="7040" y="1702"/>
                  </a:lnTo>
                  <a:lnTo>
                    <a:pt x="7274" y="1435"/>
                  </a:lnTo>
                  <a:lnTo>
                    <a:pt x="7574" y="1235"/>
                  </a:lnTo>
                  <a:lnTo>
                    <a:pt x="7907" y="1068"/>
                  </a:lnTo>
                  <a:lnTo>
                    <a:pt x="8241" y="1001"/>
                  </a:lnTo>
                  <a:lnTo>
                    <a:pt x="8608" y="1001"/>
                  </a:lnTo>
                  <a:lnTo>
                    <a:pt x="8808" y="1035"/>
                  </a:lnTo>
                  <a:lnTo>
                    <a:pt x="9008" y="1135"/>
                  </a:lnTo>
                  <a:lnTo>
                    <a:pt x="9142" y="1268"/>
                  </a:lnTo>
                  <a:lnTo>
                    <a:pt x="9242" y="1435"/>
                  </a:lnTo>
                  <a:lnTo>
                    <a:pt x="9309" y="1602"/>
                  </a:lnTo>
                  <a:lnTo>
                    <a:pt x="9342" y="1802"/>
                  </a:lnTo>
                  <a:lnTo>
                    <a:pt x="9375" y="2202"/>
                  </a:lnTo>
                  <a:lnTo>
                    <a:pt x="9342" y="2636"/>
                  </a:lnTo>
                  <a:lnTo>
                    <a:pt x="9242" y="3036"/>
                  </a:lnTo>
                  <a:lnTo>
                    <a:pt x="9075" y="3403"/>
                  </a:lnTo>
                  <a:lnTo>
                    <a:pt x="8842" y="3737"/>
                  </a:lnTo>
                  <a:lnTo>
                    <a:pt x="8775" y="3837"/>
                  </a:lnTo>
                  <a:lnTo>
                    <a:pt x="8775" y="3904"/>
                  </a:lnTo>
                  <a:lnTo>
                    <a:pt x="8775" y="4004"/>
                  </a:lnTo>
                  <a:lnTo>
                    <a:pt x="8842" y="4070"/>
                  </a:lnTo>
                  <a:lnTo>
                    <a:pt x="8908" y="4104"/>
                  </a:lnTo>
                  <a:lnTo>
                    <a:pt x="8975" y="4137"/>
                  </a:lnTo>
                  <a:lnTo>
                    <a:pt x="9075" y="4104"/>
                  </a:lnTo>
                  <a:lnTo>
                    <a:pt x="9142" y="4070"/>
                  </a:lnTo>
                  <a:lnTo>
                    <a:pt x="9275" y="3970"/>
                  </a:lnTo>
                  <a:lnTo>
                    <a:pt x="9442" y="3870"/>
                  </a:lnTo>
                  <a:lnTo>
                    <a:pt x="9742" y="3770"/>
                  </a:lnTo>
                  <a:lnTo>
                    <a:pt x="10076" y="3737"/>
                  </a:lnTo>
                  <a:lnTo>
                    <a:pt x="10376" y="3770"/>
                  </a:lnTo>
                  <a:lnTo>
                    <a:pt x="10710" y="3870"/>
                  </a:lnTo>
                  <a:lnTo>
                    <a:pt x="11010" y="4004"/>
                  </a:lnTo>
                  <a:lnTo>
                    <a:pt x="11277" y="4204"/>
                  </a:lnTo>
                  <a:lnTo>
                    <a:pt x="11477" y="4471"/>
                  </a:lnTo>
                  <a:lnTo>
                    <a:pt x="11677" y="4771"/>
                  </a:lnTo>
                  <a:lnTo>
                    <a:pt x="11778" y="5071"/>
                  </a:lnTo>
                  <a:lnTo>
                    <a:pt x="11878" y="5405"/>
                  </a:lnTo>
                  <a:lnTo>
                    <a:pt x="11911" y="5772"/>
                  </a:lnTo>
                  <a:lnTo>
                    <a:pt x="11878" y="6106"/>
                  </a:lnTo>
                  <a:lnTo>
                    <a:pt x="11844" y="6473"/>
                  </a:lnTo>
                  <a:lnTo>
                    <a:pt x="11744" y="6773"/>
                  </a:lnTo>
                  <a:lnTo>
                    <a:pt x="11611" y="7106"/>
                  </a:lnTo>
                  <a:lnTo>
                    <a:pt x="11477" y="7307"/>
                  </a:lnTo>
                  <a:lnTo>
                    <a:pt x="11344" y="7507"/>
                  </a:lnTo>
                  <a:lnTo>
                    <a:pt x="11177" y="7674"/>
                  </a:lnTo>
                  <a:lnTo>
                    <a:pt x="10977" y="7807"/>
                  </a:lnTo>
                  <a:lnTo>
                    <a:pt x="10777" y="7941"/>
                  </a:lnTo>
                  <a:lnTo>
                    <a:pt x="10576" y="8007"/>
                  </a:lnTo>
                  <a:lnTo>
                    <a:pt x="10343" y="8074"/>
                  </a:lnTo>
                  <a:lnTo>
                    <a:pt x="10143" y="8074"/>
                  </a:lnTo>
                  <a:lnTo>
                    <a:pt x="9876" y="8007"/>
                  </a:lnTo>
                  <a:lnTo>
                    <a:pt x="9642" y="7907"/>
                  </a:lnTo>
                  <a:lnTo>
                    <a:pt x="9442" y="7774"/>
                  </a:lnTo>
                  <a:lnTo>
                    <a:pt x="9242" y="7607"/>
                  </a:lnTo>
                  <a:lnTo>
                    <a:pt x="9042" y="7440"/>
                  </a:lnTo>
                  <a:lnTo>
                    <a:pt x="8875" y="7240"/>
                  </a:lnTo>
                  <a:lnTo>
                    <a:pt x="8708" y="7040"/>
                  </a:lnTo>
                  <a:lnTo>
                    <a:pt x="8575" y="6806"/>
                  </a:lnTo>
                  <a:lnTo>
                    <a:pt x="8541" y="6739"/>
                  </a:lnTo>
                  <a:lnTo>
                    <a:pt x="8441" y="6706"/>
                  </a:lnTo>
                  <a:lnTo>
                    <a:pt x="8375" y="6673"/>
                  </a:lnTo>
                  <a:lnTo>
                    <a:pt x="8274" y="6706"/>
                  </a:lnTo>
                  <a:lnTo>
                    <a:pt x="8208" y="6773"/>
                  </a:lnTo>
                  <a:lnTo>
                    <a:pt x="8174" y="6873"/>
                  </a:lnTo>
                  <a:lnTo>
                    <a:pt x="8174" y="6940"/>
                  </a:lnTo>
                  <a:lnTo>
                    <a:pt x="8208" y="7040"/>
                  </a:lnTo>
                  <a:lnTo>
                    <a:pt x="8308" y="7240"/>
                  </a:lnTo>
                  <a:lnTo>
                    <a:pt x="8441" y="7440"/>
                  </a:lnTo>
                  <a:lnTo>
                    <a:pt x="8341" y="7507"/>
                  </a:lnTo>
                  <a:lnTo>
                    <a:pt x="8241" y="7607"/>
                  </a:lnTo>
                  <a:lnTo>
                    <a:pt x="8174" y="7740"/>
                  </a:lnTo>
                  <a:lnTo>
                    <a:pt x="8074" y="7974"/>
                  </a:lnTo>
                  <a:lnTo>
                    <a:pt x="7974" y="8107"/>
                  </a:lnTo>
                  <a:lnTo>
                    <a:pt x="7841" y="8241"/>
                  </a:lnTo>
                  <a:lnTo>
                    <a:pt x="7707" y="8341"/>
                  </a:lnTo>
                  <a:lnTo>
                    <a:pt x="7574" y="8408"/>
                  </a:lnTo>
                  <a:lnTo>
                    <a:pt x="7374" y="8474"/>
                  </a:lnTo>
                  <a:lnTo>
                    <a:pt x="7207" y="8541"/>
                  </a:lnTo>
                  <a:lnTo>
                    <a:pt x="6806" y="8541"/>
                  </a:lnTo>
                  <a:lnTo>
                    <a:pt x="6640" y="8508"/>
                  </a:lnTo>
                  <a:lnTo>
                    <a:pt x="6473" y="8474"/>
                  </a:lnTo>
                  <a:lnTo>
                    <a:pt x="6306" y="8408"/>
                  </a:lnTo>
                  <a:lnTo>
                    <a:pt x="6139" y="8308"/>
                  </a:lnTo>
                  <a:lnTo>
                    <a:pt x="5839" y="8074"/>
                  </a:lnTo>
                  <a:lnTo>
                    <a:pt x="5572" y="7774"/>
                  </a:lnTo>
                  <a:lnTo>
                    <a:pt x="5372" y="7440"/>
                  </a:lnTo>
                  <a:lnTo>
                    <a:pt x="5205" y="7106"/>
                  </a:lnTo>
                  <a:lnTo>
                    <a:pt x="5138" y="7006"/>
                  </a:lnTo>
                  <a:lnTo>
                    <a:pt x="5005" y="6940"/>
                  </a:lnTo>
                  <a:lnTo>
                    <a:pt x="4871" y="6973"/>
                  </a:lnTo>
                  <a:lnTo>
                    <a:pt x="4838" y="7006"/>
                  </a:lnTo>
                  <a:lnTo>
                    <a:pt x="4771" y="7040"/>
                  </a:lnTo>
                  <a:lnTo>
                    <a:pt x="4538" y="7440"/>
                  </a:lnTo>
                  <a:lnTo>
                    <a:pt x="4271" y="7774"/>
                  </a:lnTo>
                  <a:lnTo>
                    <a:pt x="3971" y="8107"/>
                  </a:lnTo>
                  <a:lnTo>
                    <a:pt x="3604" y="8341"/>
                  </a:lnTo>
                  <a:lnTo>
                    <a:pt x="3237" y="8541"/>
                  </a:lnTo>
                  <a:lnTo>
                    <a:pt x="3003" y="8641"/>
                  </a:lnTo>
                  <a:lnTo>
                    <a:pt x="2803" y="8675"/>
                  </a:lnTo>
                  <a:lnTo>
                    <a:pt x="2603" y="8708"/>
                  </a:lnTo>
                  <a:lnTo>
                    <a:pt x="2369" y="8708"/>
                  </a:lnTo>
                  <a:lnTo>
                    <a:pt x="2136" y="8675"/>
                  </a:lnTo>
                  <a:lnTo>
                    <a:pt x="1902" y="8608"/>
                  </a:lnTo>
                  <a:lnTo>
                    <a:pt x="1735" y="8541"/>
                  </a:lnTo>
                  <a:lnTo>
                    <a:pt x="1569" y="8441"/>
                  </a:lnTo>
                  <a:lnTo>
                    <a:pt x="1402" y="8341"/>
                  </a:lnTo>
                  <a:lnTo>
                    <a:pt x="1268" y="8207"/>
                  </a:lnTo>
                  <a:lnTo>
                    <a:pt x="1135" y="8074"/>
                  </a:lnTo>
                  <a:lnTo>
                    <a:pt x="1035" y="7907"/>
                  </a:lnTo>
                  <a:lnTo>
                    <a:pt x="968" y="7707"/>
                  </a:lnTo>
                  <a:lnTo>
                    <a:pt x="935" y="7507"/>
                  </a:lnTo>
                  <a:lnTo>
                    <a:pt x="935" y="7340"/>
                  </a:lnTo>
                  <a:lnTo>
                    <a:pt x="935" y="7140"/>
                  </a:lnTo>
                  <a:lnTo>
                    <a:pt x="1001" y="6973"/>
                  </a:lnTo>
                  <a:lnTo>
                    <a:pt x="1068" y="6806"/>
                  </a:lnTo>
                  <a:lnTo>
                    <a:pt x="1168" y="6639"/>
                  </a:lnTo>
                  <a:lnTo>
                    <a:pt x="1268" y="6506"/>
                  </a:lnTo>
                  <a:lnTo>
                    <a:pt x="1402" y="6373"/>
                  </a:lnTo>
                  <a:lnTo>
                    <a:pt x="1569" y="6306"/>
                  </a:lnTo>
                  <a:lnTo>
                    <a:pt x="1635" y="6272"/>
                  </a:lnTo>
                  <a:lnTo>
                    <a:pt x="1702" y="6206"/>
                  </a:lnTo>
                  <a:lnTo>
                    <a:pt x="1735" y="6139"/>
                  </a:lnTo>
                  <a:lnTo>
                    <a:pt x="1735" y="6072"/>
                  </a:lnTo>
                  <a:lnTo>
                    <a:pt x="1735" y="6006"/>
                  </a:lnTo>
                  <a:lnTo>
                    <a:pt x="1702" y="5939"/>
                  </a:lnTo>
                  <a:lnTo>
                    <a:pt x="1669" y="5905"/>
                  </a:lnTo>
                  <a:lnTo>
                    <a:pt x="1569" y="5872"/>
                  </a:lnTo>
                  <a:lnTo>
                    <a:pt x="1402" y="5772"/>
                  </a:lnTo>
                  <a:lnTo>
                    <a:pt x="1235" y="5672"/>
                  </a:lnTo>
                  <a:lnTo>
                    <a:pt x="1102" y="5572"/>
                  </a:lnTo>
                  <a:lnTo>
                    <a:pt x="968" y="5438"/>
                  </a:lnTo>
                  <a:lnTo>
                    <a:pt x="735" y="5138"/>
                  </a:lnTo>
                  <a:lnTo>
                    <a:pt x="568" y="4804"/>
                  </a:lnTo>
                  <a:lnTo>
                    <a:pt x="468" y="4437"/>
                  </a:lnTo>
                  <a:lnTo>
                    <a:pt x="434" y="4237"/>
                  </a:lnTo>
                  <a:lnTo>
                    <a:pt x="434" y="4037"/>
                  </a:lnTo>
                  <a:lnTo>
                    <a:pt x="468" y="3870"/>
                  </a:lnTo>
                  <a:lnTo>
                    <a:pt x="501" y="3670"/>
                  </a:lnTo>
                  <a:lnTo>
                    <a:pt x="568" y="3503"/>
                  </a:lnTo>
                  <a:lnTo>
                    <a:pt x="668" y="3337"/>
                  </a:lnTo>
                  <a:lnTo>
                    <a:pt x="768" y="3170"/>
                  </a:lnTo>
                  <a:lnTo>
                    <a:pt x="901" y="3036"/>
                  </a:lnTo>
                  <a:lnTo>
                    <a:pt x="1035" y="2903"/>
                  </a:lnTo>
                  <a:lnTo>
                    <a:pt x="1168" y="2803"/>
                  </a:lnTo>
                  <a:lnTo>
                    <a:pt x="1502" y="2636"/>
                  </a:lnTo>
                  <a:lnTo>
                    <a:pt x="1869" y="2569"/>
                  </a:lnTo>
                  <a:lnTo>
                    <a:pt x="2236" y="2536"/>
                  </a:lnTo>
                  <a:lnTo>
                    <a:pt x="2603" y="2569"/>
                  </a:lnTo>
                  <a:lnTo>
                    <a:pt x="2936" y="2703"/>
                  </a:lnTo>
                  <a:lnTo>
                    <a:pt x="3103" y="2769"/>
                  </a:lnTo>
                  <a:lnTo>
                    <a:pt x="3270" y="2869"/>
                  </a:lnTo>
                  <a:lnTo>
                    <a:pt x="3337" y="2903"/>
                  </a:lnTo>
                  <a:lnTo>
                    <a:pt x="3437" y="2903"/>
                  </a:lnTo>
                  <a:lnTo>
                    <a:pt x="3504" y="2869"/>
                  </a:lnTo>
                  <a:lnTo>
                    <a:pt x="3570" y="2736"/>
                  </a:lnTo>
                  <a:lnTo>
                    <a:pt x="3604" y="2669"/>
                  </a:lnTo>
                  <a:lnTo>
                    <a:pt x="3604" y="2603"/>
                  </a:lnTo>
                  <a:lnTo>
                    <a:pt x="3537" y="2302"/>
                  </a:lnTo>
                  <a:lnTo>
                    <a:pt x="3537" y="2002"/>
                  </a:lnTo>
                  <a:lnTo>
                    <a:pt x="3604" y="1668"/>
                  </a:lnTo>
                  <a:lnTo>
                    <a:pt x="3704" y="1368"/>
                  </a:lnTo>
                  <a:lnTo>
                    <a:pt x="3871" y="1101"/>
                  </a:lnTo>
                  <a:lnTo>
                    <a:pt x="4071" y="868"/>
                  </a:lnTo>
                  <a:lnTo>
                    <a:pt x="4304" y="668"/>
                  </a:lnTo>
                  <a:lnTo>
                    <a:pt x="4571" y="534"/>
                  </a:lnTo>
                  <a:lnTo>
                    <a:pt x="4871" y="467"/>
                  </a:lnTo>
                  <a:close/>
                  <a:moveTo>
                    <a:pt x="4805" y="0"/>
                  </a:moveTo>
                  <a:lnTo>
                    <a:pt x="4638" y="34"/>
                  </a:lnTo>
                  <a:lnTo>
                    <a:pt x="4471" y="67"/>
                  </a:lnTo>
                  <a:lnTo>
                    <a:pt x="4137" y="234"/>
                  </a:lnTo>
                  <a:lnTo>
                    <a:pt x="3871" y="401"/>
                  </a:lnTo>
                  <a:lnTo>
                    <a:pt x="3637" y="668"/>
                  </a:lnTo>
                  <a:lnTo>
                    <a:pt x="3437" y="934"/>
                  </a:lnTo>
                  <a:lnTo>
                    <a:pt x="3270" y="1235"/>
                  </a:lnTo>
                  <a:lnTo>
                    <a:pt x="3170" y="1568"/>
                  </a:lnTo>
                  <a:lnTo>
                    <a:pt x="3103" y="1902"/>
                  </a:lnTo>
                  <a:lnTo>
                    <a:pt x="3103" y="2236"/>
                  </a:lnTo>
                  <a:lnTo>
                    <a:pt x="2703" y="2102"/>
                  </a:lnTo>
                  <a:lnTo>
                    <a:pt x="2303" y="2069"/>
                  </a:lnTo>
                  <a:lnTo>
                    <a:pt x="1902" y="2102"/>
                  </a:lnTo>
                  <a:lnTo>
                    <a:pt x="1502" y="2169"/>
                  </a:lnTo>
                  <a:lnTo>
                    <a:pt x="1102" y="2336"/>
                  </a:lnTo>
                  <a:lnTo>
                    <a:pt x="768" y="2536"/>
                  </a:lnTo>
                  <a:lnTo>
                    <a:pt x="601" y="2669"/>
                  </a:lnTo>
                  <a:lnTo>
                    <a:pt x="468" y="2836"/>
                  </a:lnTo>
                  <a:lnTo>
                    <a:pt x="334" y="3003"/>
                  </a:lnTo>
                  <a:lnTo>
                    <a:pt x="234" y="3170"/>
                  </a:lnTo>
                  <a:lnTo>
                    <a:pt x="134" y="3370"/>
                  </a:lnTo>
                  <a:lnTo>
                    <a:pt x="67" y="3570"/>
                  </a:lnTo>
                  <a:lnTo>
                    <a:pt x="34" y="3770"/>
                  </a:lnTo>
                  <a:lnTo>
                    <a:pt x="1" y="3970"/>
                  </a:lnTo>
                  <a:lnTo>
                    <a:pt x="1" y="4371"/>
                  </a:lnTo>
                  <a:lnTo>
                    <a:pt x="67" y="4771"/>
                  </a:lnTo>
                  <a:lnTo>
                    <a:pt x="234" y="5171"/>
                  </a:lnTo>
                  <a:lnTo>
                    <a:pt x="434" y="5538"/>
                  </a:lnTo>
                  <a:lnTo>
                    <a:pt x="735" y="5839"/>
                  </a:lnTo>
                  <a:lnTo>
                    <a:pt x="1035" y="6106"/>
                  </a:lnTo>
                  <a:lnTo>
                    <a:pt x="801" y="6339"/>
                  </a:lnTo>
                  <a:lnTo>
                    <a:pt x="634" y="6639"/>
                  </a:lnTo>
                  <a:lnTo>
                    <a:pt x="534" y="6973"/>
                  </a:lnTo>
                  <a:lnTo>
                    <a:pt x="468" y="7307"/>
                  </a:lnTo>
                  <a:lnTo>
                    <a:pt x="468" y="7574"/>
                  </a:lnTo>
                  <a:lnTo>
                    <a:pt x="534" y="7807"/>
                  </a:lnTo>
                  <a:lnTo>
                    <a:pt x="601" y="8041"/>
                  </a:lnTo>
                  <a:lnTo>
                    <a:pt x="735" y="8274"/>
                  </a:lnTo>
                  <a:lnTo>
                    <a:pt x="868" y="8474"/>
                  </a:lnTo>
                  <a:lnTo>
                    <a:pt x="1035" y="8641"/>
                  </a:lnTo>
                  <a:lnTo>
                    <a:pt x="1235" y="8775"/>
                  </a:lnTo>
                  <a:lnTo>
                    <a:pt x="1468" y="8908"/>
                  </a:lnTo>
                  <a:lnTo>
                    <a:pt x="1702" y="9042"/>
                  </a:lnTo>
                  <a:lnTo>
                    <a:pt x="1969" y="9108"/>
                  </a:lnTo>
                  <a:lnTo>
                    <a:pt x="2202" y="9142"/>
                  </a:lnTo>
                  <a:lnTo>
                    <a:pt x="2469" y="9175"/>
                  </a:lnTo>
                  <a:lnTo>
                    <a:pt x="2703" y="9142"/>
                  </a:lnTo>
                  <a:lnTo>
                    <a:pt x="2936" y="9108"/>
                  </a:lnTo>
                  <a:lnTo>
                    <a:pt x="3203" y="9042"/>
                  </a:lnTo>
                  <a:lnTo>
                    <a:pt x="3437" y="8975"/>
                  </a:lnTo>
                  <a:lnTo>
                    <a:pt x="3637" y="8841"/>
                  </a:lnTo>
                  <a:lnTo>
                    <a:pt x="3871" y="8708"/>
                  </a:lnTo>
                  <a:lnTo>
                    <a:pt x="4271" y="8408"/>
                  </a:lnTo>
                  <a:lnTo>
                    <a:pt x="4638" y="8041"/>
                  </a:lnTo>
                  <a:lnTo>
                    <a:pt x="4938" y="7640"/>
                  </a:lnTo>
                  <a:lnTo>
                    <a:pt x="5105" y="7907"/>
                  </a:lnTo>
                  <a:lnTo>
                    <a:pt x="5305" y="8174"/>
                  </a:lnTo>
                  <a:lnTo>
                    <a:pt x="5505" y="8408"/>
                  </a:lnTo>
                  <a:lnTo>
                    <a:pt x="5739" y="8608"/>
                  </a:lnTo>
                  <a:lnTo>
                    <a:pt x="6006" y="8775"/>
                  </a:lnTo>
                  <a:lnTo>
                    <a:pt x="6273" y="8908"/>
                  </a:lnTo>
                  <a:lnTo>
                    <a:pt x="6573" y="8975"/>
                  </a:lnTo>
                  <a:lnTo>
                    <a:pt x="6873" y="9008"/>
                  </a:lnTo>
                  <a:lnTo>
                    <a:pt x="6573" y="13679"/>
                  </a:lnTo>
                  <a:lnTo>
                    <a:pt x="6273" y="18383"/>
                  </a:lnTo>
                  <a:lnTo>
                    <a:pt x="6006" y="23054"/>
                  </a:lnTo>
                  <a:lnTo>
                    <a:pt x="5806" y="27758"/>
                  </a:lnTo>
                  <a:lnTo>
                    <a:pt x="5605" y="33129"/>
                  </a:lnTo>
                  <a:lnTo>
                    <a:pt x="5605" y="33229"/>
                  </a:lnTo>
                  <a:lnTo>
                    <a:pt x="5672" y="33296"/>
                  </a:lnTo>
                  <a:lnTo>
                    <a:pt x="5739" y="33329"/>
                  </a:lnTo>
                  <a:lnTo>
                    <a:pt x="5906" y="33329"/>
                  </a:lnTo>
                  <a:lnTo>
                    <a:pt x="5972" y="33296"/>
                  </a:lnTo>
                  <a:lnTo>
                    <a:pt x="6039" y="33229"/>
                  </a:lnTo>
                  <a:lnTo>
                    <a:pt x="6073" y="33129"/>
                  </a:lnTo>
                  <a:lnTo>
                    <a:pt x="6239" y="28392"/>
                  </a:lnTo>
                  <a:lnTo>
                    <a:pt x="6440" y="23688"/>
                  </a:lnTo>
                  <a:lnTo>
                    <a:pt x="6706" y="18984"/>
                  </a:lnTo>
                  <a:lnTo>
                    <a:pt x="6973" y="14279"/>
                  </a:lnTo>
                  <a:lnTo>
                    <a:pt x="7340" y="8975"/>
                  </a:lnTo>
                  <a:lnTo>
                    <a:pt x="7641" y="8875"/>
                  </a:lnTo>
                  <a:lnTo>
                    <a:pt x="7907" y="8741"/>
                  </a:lnTo>
                  <a:lnTo>
                    <a:pt x="8141" y="8574"/>
                  </a:lnTo>
                  <a:lnTo>
                    <a:pt x="8341" y="8374"/>
                  </a:lnTo>
                  <a:lnTo>
                    <a:pt x="8441" y="8207"/>
                  </a:lnTo>
                  <a:lnTo>
                    <a:pt x="8541" y="8041"/>
                  </a:lnTo>
                  <a:lnTo>
                    <a:pt x="8608" y="7974"/>
                  </a:lnTo>
                  <a:lnTo>
                    <a:pt x="8641" y="7907"/>
                  </a:lnTo>
                  <a:lnTo>
                    <a:pt x="8742" y="7874"/>
                  </a:lnTo>
                  <a:lnTo>
                    <a:pt x="8808" y="7907"/>
                  </a:lnTo>
                  <a:lnTo>
                    <a:pt x="8975" y="8041"/>
                  </a:lnTo>
                  <a:lnTo>
                    <a:pt x="9142" y="8174"/>
                  </a:lnTo>
                  <a:lnTo>
                    <a:pt x="9309" y="8308"/>
                  </a:lnTo>
                  <a:lnTo>
                    <a:pt x="9509" y="8408"/>
                  </a:lnTo>
                  <a:lnTo>
                    <a:pt x="9809" y="8508"/>
                  </a:lnTo>
                  <a:lnTo>
                    <a:pt x="10109" y="8541"/>
                  </a:lnTo>
                  <a:lnTo>
                    <a:pt x="10476" y="8541"/>
                  </a:lnTo>
                  <a:lnTo>
                    <a:pt x="10777" y="8441"/>
                  </a:lnTo>
                  <a:lnTo>
                    <a:pt x="11044" y="8341"/>
                  </a:lnTo>
                  <a:lnTo>
                    <a:pt x="11277" y="8174"/>
                  </a:lnTo>
                  <a:lnTo>
                    <a:pt x="11511" y="7974"/>
                  </a:lnTo>
                  <a:lnTo>
                    <a:pt x="11744" y="7740"/>
                  </a:lnTo>
                  <a:lnTo>
                    <a:pt x="11911" y="7473"/>
                  </a:lnTo>
                  <a:lnTo>
                    <a:pt x="12044" y="7207"/>
                  </a:lnTo>
                  <a:lnTo>
                    <a:pt x="12211" y="6840"/>
                  </a:lnTo>
                  <a:lnTo>
                    <a:pt x="12311" y="6439"/>
                  </a:lnTo>
                  <a:lnTo>
                    <a:pt x="12345" y="6039"/>
                  </a:lnTo>
                  <a:lnTo>
                    <a:pt x="12345" y="5639"/>
                  </a:lnTo>
                  <a:lnTo>
                    <a:pt x="12311" y="5238"/>
                  </a:lnTo>
                  <a:lnTo>
                    <a:pt x="12178" y="4838"/>
                  </a:lnTo>
                  <a:lnTo>
                    <a:pt x="12044" y="4471"/>
                  </a:lnTo>
                  <a:lnTo>
                    <a:pt x="11811" y="4137"/>
                  </a:lnTo>
                  <a:lnTo>
                    <a:pt x="11611" y="3904"/>
                  </a:lnTo>
                  <a:lnTo>
                    <a:pt x="11344" y="3704"/>
                  </a:lnTo>
                  <a:lnTo>
                    <a:pt x="11077" y="3537"/>
                  </a:lnTo>
                  <a:lnTo>
                    <a:pt x="10810" y="3403"/>
                  </a:lnTo>
                  <a:lnTo>
                    <a:pt x="10510" y="3337"/>
                  </a:lnTo>
                  <a:lnTo>
                    <a:pt x="10209" y="3303"/>
                  </a:lnTo>
                  <a:lnTo>
                    <a:pt x="9909" y="3303"/>
                  </a:lnTo>
                  <a:lnTo>
                    <a:pt x="9576" y="3337"/>
                  </a:lnTo>
                  <a:lnTo>
                    <a:pt x="9709" y="3070"/>
                  </a:lnTo>
                  <a:lnTo>
                    <a:pt x="9776" y="2769"/>
                  </a:lnTo>
                  <a:lnTo>
                    <a:pt x="9842" y="2469"/>
                  </a:lnTo>
                  <a:lnTo>
                    <a:pt x="9842" y="2169"/>
                  </a:lnTo>
                  <a:lnTo>
                    <a:pt x="9842" y="1902"/>
                  </a:lnTo>
                  <a:lnTo>
                    <a:pt x="9809" y="1668"/>
                  </a:lnTo>
                  <a:lnTo>
                    <a:pt x="9742" y="1435"/>
                  </a:lnTo>
                  <a:lnTo>
                    <a:pt x="9642" y="1201"/>
                  </a:lnTo>
                  <a:lnTo>
                    <a:pt x="9509" y="1001"/>
                  </a:lnTo>
                  <a:lnTo>
                    <a:pt x="9342" y="834"/>
                  </a:lnTo>
                  <a:lnTo>
                    <a:pt x="9175" y="701"/>
                  </a:lnTo>
                  <a:lnTo>
                    <a:pt x="8908" y="601"/>
                  </a:lnTo>
                  <a:lnTo>
                    <a:pt x="8641" y="534"/>
                  </a:lnTo>
                  <a:lnTo>
                    <a:pt x="8341" y="534"/>
                  </a:lnTo>
                  <a:lnTo>
                    <a:pt x="8041" y="567"/>
                  </a:lnTo>
                  <a:lnTo>
                    <a:pt x="7774" y="634"/>
                  </a:lnTo>
                  <a:lnTo>
                    <a:pt x="7507" y="734"/>
                  </a:lnTo>
                  <a:lnTo>
                    <a:pt x="7240" y="901"/>
                  </a:lnTo>
                  <a:lnTo>
                    <a:pt x="7007" y="1068"/>
                  </a:lnTo>
                  <a:lnTo>
                    <a:pt x="6773" y="1301"/>
                  </a:lnTo>
                  <a:lnTo>
                    <a:pt x="6740" y="1101"/>
                  </a:lnTo>
                  <a:lnTo>
                    <a:pt x="6640" y="968"/>
                  </a:lnTo>
                  <a:lnTo>
                    <a:pt x="6440" y="668"/>
                  </a:lnTo>
                  <a:lnTo>
                    <a:pt x="6173" y="401"/>
                  </a:lnTo>
                  <a:lnTo>
                    <a:pt x="5872" y="200"/>
                  </a:lnTo>
                  <a:lnTo>
                    <a:pt x="5539" y="67"/>
                  </a:lnTo>
                  <a:lnTo>
                    <a:pt x="51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403250" y="3982200"/>
              <a:ext cx="187700" cy="138475"/>
            </a:xfrm>
            <a:custGeom>
              <a:avLst/>
              <a:gdLst/>
              <a:ahLst/>
              <a:cxnLst/>
              <a:rect l="l" t="t" r="r" b="b"/>
              <a:pathLst>
                <a:path w="7508" h="5539" extrusionOk="0">
                  <a:moveTo>
                    <a:pt x="6573" y="2069"/>
                  </a:moveTo>
                  <a:lnTo>
                    <a:pt x="6707" y="2236"/>
                  </a:lnTo>
                  <a:lnTo>
                    <a:pt x="6773" y="2436"/>
                  </a:lnTo>
                  <a:lnTo>
                    <a:pt x="6773" y="2636"/>
                  </a:lnTo>
                  <a:lnTo>
                    <a:pt x="6740" y="2803"/>
                  </a:lnTo>
                  <a:lnTo>
                    <a:pt x="6673" y="3003"/>
                  </a:lnTo>
                  <a:lnTo>
                    <a:pt x="6573" y="3170"/>
                  </a:lnTo>
                  <a:lnTo>
                    <a:pt x="6440" y="3304"/>
                  </a:lnTo>
                  <a:lnTo>
                    <a:pt x="6240" y="3437"/>
                  </a:lnTo>
                  <a:lnTo>
                    <a:pt x="5973" y="3504"/>
                  </a:lnTo>
                  <a:lnTo>
                    <a:pt x="5639" y="3571"/>
                  </a:lnTo>
                  <a:lnTo>
                    <a:pt x="5039" y="3604"/>
                  </a:lnTo>
                  <a:lnTo>
                    <a:pt x="3604" y="3737"/>
                  </a:lnTo>
                  <a:lnTo>
                    <a:pt x="2903" y="3804"/>
                  </a:lnTo>
                  <a:lnTo>
                    <a:pt x="2203" y="3838"/>
                  </a:lnTo>
                  <a:lnTo>
                    <a:pt x="1869" y="3838"/>
                  </a:lnTo>
                  <a:lnTo>
                    <a:pt x="1535" y="3804"/>
                  </a:lnTo>
                  <a:lnTo>
                    <a:pt x="1202" y="3771"/>
                  </a:lnTo>
                  <a:lnTo>
                    <a:pt x="902" y="3637"/>
                  </a:lnTo>
                  <a:lnTo>
                    <a:pt x="768" y="3571"/>
                  </a:lnTo>
                  <a:lnTo>
                    <a:pt x="635" y="3471"/>
                  </a:lnTo>
                  <a:lnTo>
                    <a:pt x="535" y="3337"/>
                  </a:lnTo>
                  <a:lnTo>
                    <a:pt x="501" y="3204"/>
                  </a:lnTo>
                  <a:lnTo>
                    <a:pt x="468" y="3070"/>
                  </a:lnTo>
                  <a:lnTo>
                    <a:pt x="501" y="2903"/>
                  </a:lnTo>
                  <a:lnTo>
                    <a:pt x="568" y="2770"/>
                  </a:lnTo>
                  <a:lnTo>
                    <a:pt x="668" y="2636"/>
                  </a:lnTo>
                  <a:lnTo>
                    <a:pt x="801" y="2536"/>
                  </a:lnTo>
                  <a:lnTo>
                    <a:pt x="968" y="2470"/>
                  </a:lnTo>
                  <a:lnTo>
                    <a:pt x="1102" y="2403"/>
                  </a:lnTo>
                  <a:lnTo>
                    <a:pt x="1269" y="2370"/>
                  </a:lnTo>
                  <a:lnTo>
                    <a:pt x="1936" y="2370"/>
                  </a:lnTo>
                  <a:lnTo>
                    <a:pt x="2036" y="2336"/>
                  </a:lnTo>
                  <a:lnTo>
                    <a:pt x="2103" y="2303"/>
                  </a:lnTo>
                  <a:lnTo>
                    <a:pt x="2837" y="2303"/>
                  </a:lnTo>
                  <a:lnTo>
                    <a:pt x="3537" y="2269"/>
                  </a:lnTo>
                  <a:lnTo>
                    <a:pt x="5039" y="2269"/>
                  </a:lnTo>
                  <a:lnTo>
                    <a:pt x="5439" y="2236"/>
                  </a:lnTo>
                  <a:lnTo>
                    <a:pt x="5839" y="2203"/>
                  </a:lnTo>
                  <a:lnTo>
                    <a:pt x="6240" y="2136"/>
                  </a:lnTo>
                  <a:lnTo>
                    <a:pt x="6573" y="2069"/>
                  </a:lnTo>
                  <a:close/>
                  <a:moveTo>
                    <a:pt x="2336" y="1"/>
                  </a:moveTo>
                  <a:lnTo>
                    <a:pt x="2003" y="34"/>
                  </a:lnTo>
                  <a:lnTo>
                    <a:pt x="1669" y="68"/>
                  </a:lnTo>
                  <a:lnTo>
                    <a:pt x="1369" y="168"/>
                  </a:lnTo>
                  <a:lnTo>
                    <a:pt x="1068" y="268"/>
                  </a:lnTo>
                  <a:lnTo>
                    <a:pt x="868" y="334"/>
                  </a:lnTo>
                  <a:lnTo>
                    <a:pt x="735" y="435"/>
                  </a:lnTo>
                  <a:lnTo>
                    <a:pt x="601" y="535"/>
                  </a:lnTo>
                  <a:lnTo>
                    <a:pt x="468" y="668"/>
                  </a:lnTo>
                  <a:lnTo>
                    <a:pt x="401" y="768"/>
                  </a:lnTo>
                  <a:lnTo>
                    <a:pt x="334" y="902"/>
                  </a:lnTo>
                  <a:lnTo>
                    <a:pt x="268" y="1035"/>
                  </a:lnTo>
                  <a:lnTo>
                    <a:pt x="268" y="1169"/>
                  </a:lnTo>
                  <a:lnTo>
                    <a:pt x="268" y="1269"/>
                  </a:lnTo>
                  <a:lnTo>
                    <a:pt x="268" y="1402"/>
                  </a:lnTo>
                  <a:lnTo>
                    <a:pt x="301" y="1536"/>
                  </a:lnTo>
                  <a:lnTo>
                    <a:pt x="368" y="1636"/>
                  </a:lnTo>
                  <a:lnTo>
                    <a:pt x="468" y="1769"/>
                  </a:lnTo>
                  <a:lnTo>
                    <a:pt x="568" y="1869"/>
                  </a:lnTo>
                  <a:lnTo>
                    <a:pt x="801" y="2036"/>
                  </a:lnTo>
                  <a:lnTo>
                    <a:pt x="535" y="2169"/>
                  </a:lnTo>
                  <a:lnTo>
                    <a:pt x="401" y="2269"/>
                  </a:lnTo>
                  <a:lnTo>
                    <a:pt x="268" y="2370"/>
                  </a:lnTo>
                  <a:lnTo>
                    <a:pt x="201" y="2470"/>
                  </a:lnTo>
                  <a:lnTo>
                    <a:pt x="101" y="2603"/>
                  </a:lnTo>
                  <a:lnTo>
                    <a:pt x="34" y="2770"/>
                  </a:lnTo>
                  <a:lnTo>
                    <a:pt x="1" y="2937"/>
                  </a:lnTo>
                  <a:lnTo>
                    <a:pt x="1" y="3104"/>
                  </a:lnTo>
                  <a:lnTo>
                    <a:pt x="1" y="3270"/>
                  </a:lnTo>
                  <a:lnTo>
                    <a:pt x="34" y="3404"/>
                  </a:lnTo>
                  <a:lnTo>
                    <a:pt x="101" y="3537"/>
                  </a:lnTo>
                  <a:lnTo>
                    <a:pt x="268" y="3737"/>
                  </a:lnTo>
                  <a:lnTo>
                    <a:pt x="501" y="3938"/>
                  </a:lnTo>
                  <a:lnTo>
                    <a:pt x="735" y="4071"/>
                  </a:lnTo>
                  <a:lnTo>
                    <a:pt x="1035" y="4171"/>
                  </a:lnTo>
                  <a:lnTo>
                    <a:pt x="1302" y="4238"/>
                  </a:lnTo>
                  <a:lnTo>
                    <a:pt x="1602" y="4271"/>
                  </a:lnTo>
                  <a:lnTo>
                    <a:pt x="1702" y="4271"/>
                  </a:lnTo>
                  <a:lnTo>
                    <a:pt x="1869" y="4571"/>
                  </a:lnTo>
                  <a:lnTo>
                    <a:pt x="2069" y="4838"/>
                  </a:lnTo>
                  <a:lnTo>
                    <a:pt x="2303" y="5039"/>
                  </a:lnTo>
                  <a:lnTo>
                    <a:pt x="2570" y="5239"/>
                  </a:lnTo>
                  <a:lnTo>
                    <a:pt x="2870" y="5372"/>
                  </a:lnTo>
                  <a:lnTo>
                    <a:pt x="3170" y="5472"/>
                  </a:lnTo>
                  <a:lnTo>
                    <a:pt x="3504" y="5539"/>
                  </a:lnTo>
                  <a:lnTo>
                    <a:pt x="4138" y="5539"/>
                  </a:lnTo>
                  <a:lnTo>
                    <a:pt x="4471" y="5439"/>
                  </a:lnTo>
                  <a:lnTo>
                    <a:pt x="4772" y="5305"/>
                  </a:lnTo>
                  <a:lnTo>
                    <a:pt x="5039" y="5139"/>
                  </a:lnTo>
                  <a:lnTo>
                    <a:pt x="5272" y="4905"/>
                  </a:lnTo>
                  <a:lnTo>
                    <a:pt x="5472" y="4672"/>
                  </a:lnTo>
                  <a:lnTo>
                    <a:pt x="5606" y="4371"/>
                  </a:lnTo>
                  <a:lnTo>
                    <a:pt x="5672" y="4038"/>
                  </a:lnTo>
                  <a:lnTo>
                    <a:pt x="6073" y="3971"/>
                  </a:lnTo>
                  <a:lnTo>
                    <a:pt x="6440" y="3838"/>
                  </a:lnTo>
                  <a:lnTo>
                    <a:pt x="6607" y="3771"/>
                  </a:lnTo>
                  <a:lnTo>
                    <a:pt x="6740" y="3671"/>
                  </a:lnTo>
                  <a:lnTo>
                    <a:pt x="6873" y="3537"/>
                  </a:lnTo>
                  <a:lnTo>
                    <a:pt x="7007" y="3404"/>
                  </a:lnTo>
                  <a:lnTo>
                    <a:pt x="7107" y="3237"/>
                  </a:lnTo>
                  <a:lnTo>
                    <a:pt x="7174" y="3037"/>
                  </a:lnTo>
                  <a:lnTo>
                    <a:pt x="7240" y="2837"/>
                  </a:lnTo>
                  <a:lnTo>
                    <a:pt x="7240" y="2636"/>
                  </a:lnTo>
                  <a:lnTo>
                    <a:pt x="7207" y="2436"/>
                  </a:lnTo>
                  <a:lnTo>
                    <a:pt x="7174" y="2236"/>
                  </a:lnTo>
                  <a:lnTo>
                    <a:pt x="7107" y="2069"/>
                  </a:lnTo>
                  <a:lnTo>
                    <a:pt x="7007" y="1869"/>
                  </a:lnTo>
                  <a:lnTo>
                    <a:pt x="7174" y="1769"/>
                  </a:lnTo>
                  <a:lnTo>
                    <a:pt x="7307" y="1636"/>
                  </a:lnTo>
                  <a:lnTo>
                    <a:pt x="7407" y="1536"/>
                  </a:lnTo>
                  <a:lnTo>
                    <a:pt x="7474" y="1402"/>
                  </a:lnTo>
                  <a:lnTo>
                    <a:pt x="7507" y="1269"/>
                  </a:lnTo>
                  <a:lnTo>
                    <a:pt x="7507" y="1135"/>
                  </a:lnTo>
                  <a:lnTo>
                    <a:pt x="7474" y="1002"/>
                  </a:lnTo>
                  <a:lnTo>
                    <a:pt x="7441" y="902"/>
                  </a:lnTo>
                  <a:lnTo>
                    <a:pt x="7341" y="735"/>
                  </a:lnTo>
                  <a:lnTo>
                    <a:pt x="7240" y="601"/>
                  </a:lnTo>
                  <a:lnTo>
                    <a:pt x="7107" y="468"/>
                  </a:lnTo>
                  <a:lnTo>
                    <a:pt x="6940" y="368"/>
                  </a:lnTo>
                  <a:lnTo>
                    <a:pt x="6773" y="268"/>
                  </a:lnTo>
                  <a:lnTo>
                    <a:pt x="6573" y="201"/>
                  </a:lnTo>
                  <a:lnTo>
                    <a:pt x="6373" y="134"/>
                  </a:lnTo>
                  <a:lnTo>
                    <a:pt x="6206" y="134"/>
                  </a:lnTo>
                  <a:lnTo>
                    <a:pt x="5239" y="68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377400" y="3164825"/>
              <a:ext cx="40050" cy="42575"/>
            </a:xfrm>
            <a:custGeom>
              <a:avLst/>
              <a:gdLst/>
              <a:ahLst/>
              <a:cxnLst/>
              <a:rect l="l" t="t" r="r" b="b"/>
              <a:pathLst>
                <a:path w="1602" h="1703" extrusionOk="0">
                  <a:moveTo>
                    <a:pt x="234" y="1"/>
                  </a:moveTo>
                  <a:lnTo>
                    <a:pt x="134" y="34"/>
                  </a:lnTo>
                  <a:lnTo>
                    <a:pt x="67" y="67"/>
                  </a:lnTo>
                  <a:lnTo>
                    <a:pt x="34" y="167"/>
                  </a:lnTo>
                  <a:lnTo>
                    <a:pt x="1" y="234"/>
                  </a:lnTo>
                  <a:lnTo>
                    <a:pt x="34" y="334"/>
                  </a:lnTo>
                  <a:lnTo>
                    <a:pt x="67" y="401"/>
                  </a:lnTo>
                  <a:lnTo>
                    <a:pt x="401" y="668"/>
                  </a:lnTo>
                  <a:lnTo>
                    <a:pt x="668" y="968"/>
                  </a:lnTo>
                  <a:lnTo>
                    <a:pt x="968" y="1302"/>
                  </a:lnTo>
                  <a:lnTo>
                    <a:pt x="1001" y="1368"/>
                  </a:lnTo>
                  <a:lnTo>
                    <a:pt x="1035" y="1368"/>
                  </a:lnTo>
                  <a:lnTo>
                    <a:pt x="1068" y="1435"/>
                  </a:lnTo>
                  <a:lnTo>
                    <a:pt x="1168" y="1602"/>
                  </a:lnTo>
                  <a:lnTo>
                    <a:pt x="1235" y="1669"/>
                  </a:lnTo>
                  <a:lnTo>
                    <a:pt x="1335" y="1702"/>
                  </a:lnTo>
                  <a:lnTo>
                    <a:pt x="1402" y="1702"/>
                  </a:lnTo>
                  <a:lnTo>
                    <a:pt x="1502" y="1669"/>
                  </a:lnTo>
                  <a:lnTo>
                    <a:pt x="1569" y="1602"/>
                  </a:lnTo>
                  <a:lnTo>
                    <a:pt x="1602" y="1535"/>
                  </a:lnTo>
                  <a:lnTo>
                    <a:pt x="1602" y="1435"/>
                  </a:lnTo>
                  <a:lnTo>
                    <a:pt x="1569" y="1368"/>
                  </a:lnTo>
                  <a:lnTo>
                    <a:pt x="1302" y="1001"/>
                  </a:lnTo>
                  <a:lnTo>
                    <a:pt x="1035" y="668"/>
                  </a:lnTo>
                  <a:lnTo>
                    <a:pt x="735" y="368"/>
                  </a:lnTo>
                  <a:lnTo>
                    <a:pt x="401" y="67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429950" y="3123125"/>
              <a:ext cx="35050" cy="44225"/>
            </a:xfrm>
            <a:custGeom>
              <a:avLst/>
              <a:gdLst/>
              <a:ahLst/>
              <a:cxnLst/>
              <a:rect l="l" t="t" r="r" b="b"/>
              <a:pathLst>
                <a:path w="1402" h="1769" extrusionOk="0">
                  <a:moveTo>
                    <a:pt x="234" y="0"/>
                  </a:moveTo>
                  <a:lnTo>
                    <a:pt x="134" y="34"/>
                  </a:ln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01"/>
                  </a:lnTo>
                  <a:lnTo>
                    <a:pt x="67" y="401"/>
                  </a:lnTo>
                  <a:lnTo>
                    <a:pt x="534" y="1001"/>
                  </a:lnTo>
                  <a:lnTo>
                    <a:pt x="968" y="1669"/>
                  </a:lnTo>
                  <a:lnTo>
                    <a:pt x="1035" y="1735"/>
                  </a:lnTo>
                  <a:lnTo>
                    <a:pt x="1135" y="1769"/>
                  </a:lnTo>
                  <a:lnTo>
                    <a:pt x="1201" y="1769"/>
                  </a:lnTo>
                  <a:lnTo>
                    <a:pt x="1302" y="1735"/>
                  </a:lnTo>
                  <a:lnTo>
                    <a:pt x="1368" y="1669"/>
                  </a:lnTo>
                  <a:lnTo>
                    <a:pt x="1402" y="1602"/>
                  </a:lnTo>
                  <a:lnTo>
                    <a:pt x="1402" y="1502"/>
                  </a:lnTo>
                  <a:lnTo>
                    <a:pt x="1368" y="1435"/>
                  </a:lnTo>
                  <a:lnTo>
                    <a:pt x="901" y="734"/>
                  </a:lnTo>
                  <a:lnTo>
                    <a:pt x="401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528375" y="3099775"/>
              <a:ext cx="11700" cy="65900"/>
            </a:xfrm>
            <a:custGeom>
              <a:avLst/>
              <a:gdLst/>
              <a:ahLst/>
              <a:cxnLst/>
              <a:rect l="l" t="t" r="r" b="b"/>
              <a:pathLst>
                <a:path w="468" h="2636" extrusionOk="0">
                  <a:moveTo>
                    <a:pt x="134" y="0"/>
                  </a:moveTo>
                  <a:lnTo>
                    <a:pt x="67" y="34"/>
                  </a:lnTo>
                  <a:lnTo>
                    <a:pt x="0" y="100"/>
                  </a:lnTo>
                  <a:lnTo>
                    <a:pt x="0" y="200"/>
                  </a:lnTo>
                  <a:lnTo>
                    <a:pt x="0" y="2402"/>
                  </a:lnTo>
                  <a:lnTo>
                    <a:pt x="0" y="2502"/>
                  </a:lnTo>
                  <a:lnTo>
                    <a:pt x="67" y="2569"/>
                  </a:lnTo>
                  <a:lnTo>
                    <a:pt x="134" y="2636"/>
                  </a:lnTo>
                  <a:lnTo>
                    <a:pt x="300" y="2636"/>
                  </a:lnTo>
                  <a:lnTo>
                    <a:pt x="367" y="2569"/>
                  </a:lnTo>
                  <a:lnTo>
                    <a:pt x="434" y="2502"/>
                  </a:lnTo>
                  <a:lnTo>
                    <a:pt x="467" y="2402"/>
                  </a:lnTo>
                  <a:lnTo>
                    <a:pt x="467" y="200"/>
                  </a:lnTo>
                  <a:lnTo>
                    <a:pt x="434" y="100"/>
                  </a:lnTo>
                  <a:lnTo>
                    <a:pt x="367" y="34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581750" y="3134800"/>
              <a:ext cx="19200" cy="38400"/>
            </a:xfrm>
            <a:custGeom>
              <a:avLst/>
              <a:gdLst/>
              <a:ahLst/>
              <a:cxnLst/>
              <a:rect l="l" t="t" r="r" b="b"/>
              <a:pathLst>
                <a:path w="768" h="1536" extrusionOk="0">
                  <a:moveTo>
                    <a:pt x="501" y="1"/>
                  </a:moveTo>
                  <a:lnTo>
                    <a:pt x="401" y="34"/>
                  </a:lnTo>
                  <a:lnTo>
                    <a:pt x="334" y="101"/>
                  </a:lnTo>
                  <a:lnTo>
                    <a:pt x="301" y="167"/>
                  </a:lnTo>
                  <a:lnTo>
                    <a:pt x="0" y="1235"/>
                  </a:lnTo>
                  <a:lnTo>
                    <a:pt x="0" y="1335"/>
                  </a:lnTo>
                  <a:lnTo>
                    <a:pt x="34" y="1435"/>
                  </a:lnTo>
                  <a:lnTo>
                    <a:pt x="67" y="1502"/>
                  </a:lnTo>
                  <a:lnTo>
                    <a:pt x="167" y="1535"/>
                  </a:lnTo>
                  <a:lnTo>
                    <a:pt x="234" y="1535"/>
                  </a:lnTo>
                  <a:lnTo>
                    <a:pt x="334" y="1502"/>
                  </a:lnTo>
                  <a:lnTo>
                    <a:pt x="401" y="1468"/>
                  </a:lnTo>
                  <a:lnTo>
                    <a:pt x="434" y="1368"/>
                  </a:lnTo>
                  <a:lnTo>
                    <a:pt x="734" y="301"/>
                  </a:lnTo>
                  <a:lnTo>
                    <a:pt x="768" y="201"/>
                  </a:lnTo>
                  <a:lnTo>
                    <a:pt x="734" y="134"/>
                  </a:lnTo>
                  <a:lnTo>
                    <a:pt x="668" y="67"/>
                  </a:lnTo>
                  <a:lnTo>
                    <a:pt x="601" y="34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634300" y="3172325"/>
              <a:ext cx="33375" cy="42575"/>
            </a:xfrm>
            <a:custGeom>
              <a:avLst/>
              <a:gdLst/>
              <a:ahLst/>
              <a:cxnLst/>
              <a:rect l="l" t="t" r="r" b="b"/>
              <a:pathLst>
                <a:path w="1335" h="1703" extrusionOk="0">
                  <a:moveTo>
                    <a:pt x="1034" y="1"/>
                  </a:moveTo>
                  <a:lnTo>
                    <a:pt x="968" y="68"/>
                  </a:lnTo>
                  <a:lnTo>
                    <a:pt x="467" y="701"/>
                  </a:lnTo>
                  <a:lnTo>
                    <a:pt x="34" y="1369"/>
                  </a:lnTo>
                  <a:lnTo>
                    <a:pt x="0" y="1469"/>
                  </a:lnTo>
                  <a:lnTo>
                    <a:pt x="0" y="1536"/>
                  </a:lnTo>
                  <a:lnTo>
                    <a:pt x="34" y="1636"/>
                  </a:lnTo>
                  <a:lnTo>
                    <a:pt x="100" y="1669"/>
                  </a:lnTo>
                  <a:lnTo>
                    <a:pt x="200" y="1702"/>
                  </a:lnTo>
                  <a:lnTo>
                    <a:pt x="267" y="1702"/>
                  </a:lnTo>
                  <a:lnTo>
                    <a:pt x="367" y="1669"/>
                  </a:lnTo>
                  <a:lnTo>
                    <a:pt x="434" y="1602"/>
                  </a:lnTo>
                  <a:lnTo>
                    <a:pt x="834" y="968"/>
                  </a:lnTo>
                  <a:lnTo>
                    <a:pt x="934" y="802"/>
                  </a:lnTo>
                  <a:lnTo>
                    <a:pt x="1001" y="735"/>
                  </a:lnTo>
                  <a:lnTo>
                    <a:pt x="1001" y="701"/>
                  </a:lnTo>
                  <a:lnTo>
                    <a:pt x="1034" y="701"/>
                  </a:lnTo>
                  <a:lnTo>
                    <a:pt x="1268" y="401"/>
                  </a:lnTo>
                  <a:lnTo>
                    <a:pt x="1335" y="301"/>
                  </a:lnTo>
                  <a:lnTo>
                    <a:pt x="1335" y="234"/>
                  </a:lnTo>
                  <a:lnTo>
                    <a:pt x="1335" y="134"/>
                  </a:lnTo>
                  <a:lnTo>
                    <a:pt x="1268" y="68"/>
                  </a:lnTo>
                  <a:lnTo>
                    <a:pt x="1201" y="34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674325" y="3236550"/>
              <a:ext cx="26725" cy="21725"/>
            </a:xfrm>
            <a:custGeom>
              <a:avLst/>
              <a:gdLst/>
              <a:ahLst/>
              <a:cxnLst/>
              <a:rect l="l" t="t" r="r" b="b"/>
              <a:pathLst>
                <a:path w="1069" h="869" extrusionOk="0">
                  <a:moveTo>
                    <a:pt x="801" y="1"/>
                  </a:moveTo>
                  <a:lnTo>
                    <a:pt x="701" y="34"/>
                  </a:lnTo>
                  <a:lnTo>
                    <a:pt x="101" y="434"/>
                  </a:lnTo>
                  <a:lnTo>
                    <a:pt x="34" y="501"/>
                  </a:lnTo>
                  <a:lnTo>
                    <a:pt x="1" y="568"/>
                  </a:lnTo>
                  <a:lnTo>
                    <a:pt x="1" y="668"/>
                  </a:lnTo>
                  <a:lnTo>
                    <a:pt x="34" y="768"/>
                  </a:lnTo>
                  <a:lnTo>
                    <a:pt x="101" y="835"/>
                  </a:lnTo>
                  <a:lnTo>
                    <a:pt x="167" y="868"/>
                  </a:lnTo>
                  <a:lnTo>
                    <a:pt x="268" y="868"/>
                  </a:lnTo>
                  <a:lnTo>
                    <a:pt x="334" y="835"/>
                  </a:lnTo>
                  <a:lnTo>
                    <a:pt x="935" y="434"/>
                  </a:lnTo>
                  <a:lnTo>
                    <a:pt x="1001" y="368"/>
                  </a:lnTo>
                  <a:lnTo>
                    <a:pt x="1035" y="301"/>
                  </a:lnTo>
                  <a:lnTo>
                    <a:pt x="1068" y="201"/>
                  </a:lnTo>
                  <a:lnTo>
                    <a:pt x="1035" y="101"/>
                  </a:lnTo>
                  <a:lnTo>
                    <a:pt x="968" y="34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640125" y="3318300"/>
              <a:ext cx="20875" cy="51725"/>
            </a:xfrm>
            <a:custGeom>
              <a:avLst/>
              <a:gdLst/>
              <a:ahLst/>
              <a:cxnLst/>
              <a:rect l="l" t="t" r="r" b="b"/>
              <a:pathLst>
                <a:path w="835" h="2069" extrusionOk="0">
                  <a:moveTo>
                    <a:pt x="468" y="0"/>
                  </a:moveTo>
                  <a:lnTo>
                    <a:pt x="401" y="67"/>
                  </a:lnTo>
                  <a:lnTo>
                    <a:pt x="334" y="134"/>
                  </a:lnTo>
                  <a:lnTo>
                    <a:pt x="301" y="200"/>
                  </a:lnTo>
                  <a:lnTo>
                    <a:pt x="301" y="301"/>
                  </a:lnTo>
                  <a:lnTo>
                    <a:pt x="368" y="467"/>
                  </a:lnTo>
                  <a:lnTo>
                    <a:pt x="368" y="668"/>
                  </a:lnTo>
                  <a:lnTo>
                    <a:pt x="368" y="868"/>
                  </a:lnTo>
                  <a:lnTo>
                    <a:pt x="368" y="968"/>
                  </a:lnTo>
                  <a:lnTo>
                    <a:pt x="368" y="1001"/>
                  </a:lnTo>
                  <a:lnTo>
                    <a:pt x="301" y="1201"/>
                  </a:lnTo>
                  <a:lnTo>
                    <a:pt x="234" y="1368"/>
                  </a:lnTo>
                  <a:lnTo>
                    <a:pt x="168" y="1535"/>
                  </a:lnTo>
                  <a:lnTo>
                    <a:pt x="67" y="1668"/>
                  </a:lnTo>
                  <a:lnTo>
                    <a:pt x="1" y="1768"/>
                  </a:lnTo>
                  <a:lnTo>
                    <a:pt x="1" y="1835"/>
                  </a:lnTo>
                  <a:lnTo>
                    <a:pt x="1" y="1935"/>
                  </a:lnTo>
                  <a:lnTo>
                    <a:pt x="67" y="2002"/>
                  </a:lnTo>
                  <a:lnTo>
                    <a:pt x="134" y="2035"/>
                  </a:lnTo>
                  <a:lnTo>
                    <a:pt x="234" y="2069"/>
                  </a:lnTo>
                  <a:lnTo>
                    <a:pt x="301" y="2069"/>
                  </a:lnTo>
                  <a:lnTo>
                    <a:pt x="368" y="2002"/>
                  </a:lnTo>
                  <a:lnTo>
                    <a:pt x="535" y="1802"/>
                  </a:lnTo>
                  <a:lnTo>
                    <a:pt x="635" y="1602"/>
                  </a:lnTo>
                  <a:lnTo>
                    <a:pt x="735" y="1368"/>
                  </a:lnTo>
                  <a:lnTo>
                    <a:pt x="801" y="1135"/>
                  </a:lnTo>
                  <a:lnTo>
                    <a:pt x="835" y="901"/>
                  </a:lnTo>
                  <a:lnTo>
                    <a:pt x="835" y="668"/>
                  </a:lnTo>
                  <a:lnTo>
                    <a:pt x="801" y="401"/>
                  </a:lnTo>
                  <a:lnTo>
                    <a:pt x="768" y="167"/>
                  </a:lnTo>
                  <a:lnTo>
                    <a:pt x="701" y="100"/>
                  </a:lnTo>
                  <a:lnTo>
                    <a:pt x="635" y="34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409100" y="3271575"/>
              <a:ext cx="26700" cy="51750"/>
            </a:xfrm>
            <a:custGeom>
              <a:avLst/>
              <a:gdLst/>
              <a:ahLst/>
              <a:cxnLst/>
              <a:rect l="l" t="t" r="r" b="b"/>
              <a:pathLst>
                <a:path w="1068" h="2070" extrusionOk="0">
                  <a:moveTo>
                    <a:pt x="267" y="1"/>
                  </a:moveTo>
                  <a:lnTo>
                    <a:pt x="200" y="34"/>
                  </a:lnTo>
                  <a:lnTo>
                    <a:pt x="134" y="101"/>
                  </a:lnTo>
                  <a:lnTo>
                    <a:pt x="100" y="168"/>
                  </a:lnTo>
                  <a:lnTo>
                    <a:pt x="34" y="435"/>
                  </a:lnTo>
                  <a:lnTo>
                    <a:pt x="0" y="702"/>
                  </a:lnTo>
                  <a:lnTo>
                    <a:pt x="34" y="968"/>
                  </a:lnTo>
                  <a:lnTo>
                    <a:pt x="100" y="1235"/>
                  </a:lnTo>
                  <a:lnTo>
                    <a:pt x="200" y="1469"/>
                  </a:lnTo>
                  <a:lnTo>
                    <a:pt x="334" y="1669"/>
                  </a:lnTo>
                  <a:lnTo>
                    <a:pt x="501" y="1869"/>
                  </a:lnTo>
                  <a:lnTo>
                    <a:pt x="734" y="2036"/>
                  </a:lnTo>
                  <a:lnTo>
                    <a:pt x="801" y="2069"/>
                  </a:lnTo>
                  <a:lnTo>
                    <a:pt x="901" y="2069"/>
                  </a:lnTo>
                  <a:lnTo>
                    <a:pt x="968" y="2036"/>
                  </a:lnTo>
                  <a:lnTo>
                    <a:pt x="1035" y="1969"/>
                  </a:lnTo>
                  <a:lnTo>
                    <a:pt x="1068" y="1869"/>
                  </a:lnTo>
                  <a:lnTo>
                    <a:pt x="1068" y="1769"/>
                  </a:lnTo>
                  <a:lnTo>
                    <a:pt x="1035" y="1702"/>
                  </a:lnTo>
                  <a:lnTo>
                    <a:pt x="968" y="1636"/>
                  </a:lnTo>
                  <a:lnTo>
                    <a:pt x="901" y="1602"/>
                  </a:lnTo>
                  <a:lnTo>
                    <a:pt x="801" y="1536"/>
                  </a:lnTo>
                  <a:lnTo>
                    <a:pt x="734" y="1469"/>
                  </a:lnTo>
                  <a:lnTo>
                    <a:pt x="701" y="1436"/>
                  </a:lnTo>
                  <a:lnTo>
                    <a:pt x="701" y="1402"/>
                  </a:lnTo>
                  <a:lnTo>
                    <a:pt x="601" y="1235"/>
                  </a:lnTo>
                  <a:lnTo>
                    <a:pt x="567" y="1169"/>
                  </a:lnTo>
                  <a:lnTo>
                    <a:pt x="534" y="1169"/>
                  </a:lnTo>
                  <a:lnTo>
                    <a:pt x="501" y="1069"/>
                  </a:lnTo>
                  <a:lnTo>
                    <a:pt x="467" y="868"/>
                  </a:lnTo>
                  <a:lnTo>
                    <a:pt x="467" y="835"/>
                  </a:lnTo>
                  <a:lnTo>
                    <a:pt x="467" y="802"/>
                  </a:lnTo>
                  <a:lnTo>
                    <a:pt x="467" y="702"/>
                  </a:lnTo>
                  <a:lnTo>
                    <a:pt x="467" y="568"/>
                  </a:lnTo>
                  <a:lnTo>
                    <a:pt x="467" y="501"/>
                  </a:lnTo>
                  <a:lnTo>
                    <a:pt x="534" y="301"/>
                  </a:lnTo>
                  <a:lnTo>
                    <a:pt x="534" y="201"/>
                  </a:lnTo>
                  <a:lnTo>
                    <a:pt x="501" y="134"/>
                  </a:lnTo>
                  <a:lnTo>
                    <a:pt x="467" y="68"/>
                  </a:lnTo>
                  <a:lnTo>
                    <a:pt x="367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445800" y="3382525"/>
              <a:ext cx="25" cy="85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416600" y="3373350"/>
              <a:ext cx="42575" cy="21700"/>
            </a:xfrm>
            <a:custGeom>
              <a:avLst/>
              <a:gdLst/>
              <a:ahLst/>
              <a:cxnLst/>
              <a:rect l="l" t="t" r="r" b="b"/>
              <a:pathLst>
                <a:path w="1703" h="868" extrusionOk="0">
                  <a:moveTo>
                    <a:pt x="201" y="0"/>
                  </a:moveTo>
                  <a:lnTo>
                    <a:pt x="101" y="34"/>
                  </a:lnTo>
                  <a:lnTo>
                    <a:pt x="34" y="100"/>
                  </a:lnTo>
                  <a:lnTo>
                    <a:pt x="1" y="200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167" y="567"/>
                  </a:lnTo>
                  <a:lnTo>
                    <a:pt x="334" y="701"/>
                  </a:lnTo>
                  <a:lnTo>
                    <a:pt x="534" y="801"/>
                  </a:lnTo>
                  <a:lnTo>
                    <a:pt x="768" y="868"/>
                  </a:lnTo>
                  <a:lnTo>
                    <a:pt x="1001" y="868"/>
                  </a:lnTo>
                  <a:lnTo>
                    <a:pt x="1202" y="834"/>
                  </a:lnTo>
                  <a:lnTo>
                    <a:pt x="1435" y="768"/>
                  </a:lnTo>
                  <a:lnTo>
                    <a:pt x="1635" y="634"/>
                  </a:lnTo>
                  <a:lnTo>
                    <a:pt x="1669" y="567"/>
                  </a:lnTo>
                  <a:lnTo>
                    <a:pt x="1702" y="467"/>
                  </a:lnTo>
                  <a:lnTo>
                    <a:pt x="1669" y="367"/>
                  </a:lnTo>
                  <a:lnTo>
                    <a:pt x="1635" y="300"/>
                  </a:lnTo>
                  <a:lnTo>
                    <a:pt x="1535" y="267"/>
                  </a:lnTo>
                  <a:lnTo>
                    <a:pt x="1469" y="234"/>
                  </a:lnTo>
                  <a:lnTo>
                    <a:pt x="1368" y="267"/>
                  </a:lnTo>
                  <a:lnTo>
                    <a:pt x="1302" y="300"/>
                  </a:lnTo>
                  <a:lnTo>
                    <a:pt x="1268" y="334"/>
                  </a:lnTo>
                  <a:lnTo>
                    <a:pt x="1202" y="367"/>
                  </a:lnTo>
                  <a:lnTo>
                    <a:pt x="1168" y="367"/>
                  </a:lnTo>
                  <a:lnTo>
                    <a:pt x="1168" y="401"/>
                  </a:lnTo>
                  <a:lnTo>
                    <a:pt x="1068" y="401"/>
                  </a:lnTo>
                  <a:lnTo>
                    <a:pt x="1035" y="434"/>
                  </a:lnTo>
                  <a:lnTo>
                    <a:pt x="835" y="434"/>
                  </a:lnTo>
                  <a:lnTo>
                    <a:pt x="668" y="367"/>
                  </a:lnTo>
                  <a:lnTo>
                    <a:pt x="634" y="367"/>
                  </a:lnTo>
                  <a:lnTo>
                    <a:pt x="568" y="300"/>
                  </a:lnTo>
                  <a:lnTo>
                    <a:pt x="534" y="300"/>
                  </a:lnTo>
                  <a:lnTo>
                    <a:pt x="501" y="234"/>
                  </a:lnTo>
                  <a:lnTo>
                    <a:pt x="468" y="200"/>
                  </a:lnTo>
                  <a:lnTo>
                    <a:pt x="401" y="134"/>
                  </a:lnTo>
                  <a:lnTo>
                    <a:pt x="368" y="67"/>
                  </a:lnTo>
                  <a:lnTo>
                    <a:pt x="267" y="34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442450" y="3384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65">
            <a:extLst>
              <a:ext uri="{FF2B5EF4-FFF2-40B4-BE49-F238E27FC236}">
                <a16:creationId xmlns:a16="http://schemas.microsoft.com/office/drawing/2014/main" id="{7AEC6E86-5136-4C35-AF23-A2329B2AF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91CFE126-44EB-4387-8BA4-3E4C5D830B87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2"/>
    </mc:Choice>
    <mc:Fallback xmlns="">
      <p:transition spd="slow" advTm="1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5"/>
          <p:cNvSpPr txBox="1">
            <a:spLocks noGrp="1"/>
          </p:cNvSpPr>
          <p:nvPr>
            <p:ph type="title" idx="2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15" name="Google Shape;715;p45"/>
          <p:cNvSpPr txBox="1">
            <a:spLocks noGrp="1"/>
          </p:cNvSpPr>
          <p:nvPr>
            <p:ph type="title"/>
          </p:nvPr>
        </p:nvSpPr>
        <p:spPr>
          <a:xfrm>
            <a:off x="4572000" y="2571750"/>
            <a:ext cx="3739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800" dirty="0" err="1"/>
              <a:t>Xoa</a:t>
            </a:r>
            <a:r>
              <a:rPr lang="en-US" sz="4800" dirty="0"/>
              <a:t> </a:t>
            </a:r>
            <a:r>
              <a:rPr lang="en-US" sz="4800" dirty="0" err="1"/>
              <a:t>xà</a:t>
            </a:r>
            <a:r>
              <a:rPr lang="en-US" sz="4800" dirty="0"/>
              <a:t> </a:t>
            </a:r>
            <a:r>
              <a:rPr lang="en-US" sz="4800" dirty="0" err="1"/>
              <a:t>phòng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</a:t>
            </a:r>
            <a:r>
              <a:rPr lang="en-US" sz="4800" dirty="0" err="1"/>
              <a:t>hai</a:t>
            </a:r>
            <a:r>
              <a:rPr lang="en-US" sz="4800" dirty="0"/>
              <a:t> </a:t>
            </a:r>
            <a:r>
              <a:rPr lang="en-US" sz="4800" dirty="0" err="1"/>
              <a:t>lòng</a:t>
            </a:r>
            <a:r>
              <a:rPr lang="en-US" sz="4800" dirty="0"/>
              <a:t> </a:t>
            </a:r>
            <a:r>
              <a:rPr lang="en-US" sz="4800" dirty="0" err="1"/>
              <a:t>bàn</a:t>
            </a:r>
            <a:r>
              <a:rPr lang="en-US" sz="4800" dirty="0"/>
              <a:t> </a:t>
            </a:r>
            <a:r>
              <a:rPr lang="en-US" sz="4800" dirty="0" err="1"/>
              <a:t>tay</a:t>
            </a:r>
            <a:endParaRPr lang="en-US" sz="4800" dirty="0"/>
          </a:p>
        </p:txBody>
      </p:sp>
      <p:sp>
        <p:nvSpPr>
          <p:cNvPr id="718" name="Google Shape;718;p45"/>
          <p:cNvSpPr txBox="1">
            <a:spLocks noGrp="1"/>
          </p:cNvSpPr>
          <p:nvPr>
            <p:ph type="sldNum" idx="12"/>
          </p:nvPr>
        </p:nvSpPr>
        <p:spPr>
          <a:xfrm>
            <a:off x="8380270" y="4320368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770" name="Google Shape;770;p45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5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4" name="Picture 4" descr="2020 2 2 vn 6buocruatay ngoc 01">
            <a:extLst>
              <a:ext uri="{FF2B5EF4-FFF2-40B4-BE49-F238E27FC236}">
                <a16:creationId xmlns:a16="http://schemas.microsoft.com/office/drawing/2014/main" id="{5A22274D-5D0D-4A39-98EF-6ADCE1915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5" t="14806" r="10130" b="74937"/>
          <a:stretch/>
        </p:blipFill>
        <p:spPr bwMode="auto">
          <a:xfrm>
            <a:off x="1230923" y="1551225"/>
            <a:ext cx="3367807" cy="2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7" name="Google Shape;767;p45"/>
          <p:cNvSpPr/>
          <p:nvPr/>
        </p:nvSpPr>
        <p:spPr>
          <a:xfrm rot="-8772574">
            <a:off x="1115524" y="2711643"/>
            <a:ext cx="1709949" cy="1709949"/>
          </a:xfrm>
          <a:prstGeom prst="arc">
            <a:avLst>
              <a:gd name="adj1" fmla="val 1189369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5"/>
          <p:cNvSpPr/>
          <p:nvPr/>
        </p:nvSpPr>
        <p:spPr>
          <a:xfrm rot="-155085">
            <a:off x="2866521" y="922470"/>
            <a:ext cx="1709639" cy="1709639"/>
          </a:xfrm>
          <a:prstGeom prst="arc">
            <a:avLst>
              <a:gd name="adj1" fmla="val 11893690"/>
              <a:gd name="adj2" fmla="val 294562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Picture 65">
            <a:extLst>
              <a:ext uri="{FF2B5EF4-FFF2-40B4-BE49-F238E27FC236}">
                <a16:creationId xmlns:a16="http://schemas.microsoft.com/office/drawing/2014/main" id="{79CCC9DA-B096-4472-8CE7-DC1AEC626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5"/>
    </mc:Choice>
    <mc:Fallback xmlns="">
      <p:transition spd="slow" advTm="7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0"/>
          <p:cNvSpPr txBox="1">
            <a:spLocks noGrp="1"/>
          </p:cNvSpPr>
          <p:nvPr>
            <p:ph type="title" idx="2"/>
          </p:nvPr>
        </p:nvSpPr>
        <p:spPr>
          <a:xfrm>
            <a:off x="5403356" y="733461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95" name="Google Shape;995;p50"/>
          <p:cNvSpPr txBox="1">
            <a:spLocks noGrp="1"/>
          </p:cNvSpPr>
          <p:nvPr>
            <p:ph type="title"/>
          </p:nvPr>
        </p:nvSpPr>
        <p:spPr>
          <a:xfrm>
            <a:off x="4662034" y="2487183"/>
            <a:ext cx="4053448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000" dirty="0" err="1"/>
              <a:t>Chà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lòng</a:t>
            </a:r>
            <a:r>
              <a:rPr lang="en-US" sz="4000" dirty="0"/>
              <a:t> </a:t>
            </a:r>
            <a:r>
              <a:rPr lang="en-US" sz="4000" dirty="0" err="1"/>
              <a:t>bàn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, </a:t>
            </a:r>
            <a:r>
              <a:rPr lang="en-US" sz="4000" dirty="0" err="1"/>
              <a:t>miết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ngón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kẽ</a:t>
            </a:r>
            <a:r>
              <a:rPr lang="en-US" sz="4000" dirty="0"/>
              <a:t> </a:t>
            </a:r>
            <a:r>
              <a:rPr lang="en-US" sz="4000" dirty="0" err="1"/>
              <a:t>ngón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endParaRPr lang="en-US" sz="4000" dirty="0"/>
          </a:p>
        </p:txBody>
      </p:sp>
      <p:sp>
        <p:nvSpPr>
          <p:cNvPr id="997" name="Google Shape;997;p50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030" name="Google Shape;1030;p50"/>
          <p:cNvSpPr/>
          <p:nvPr/>
        </p:nvSpPr>
        <p:spPr>
          <a:xfrm rot="10800000">
            <a:off x="911971" y="2612398"/>
            <a:ext cx="1710000" cy="1710000"/>
          </a:xfrm>
          <a:prstGeom prst="arc">
            <a:avLst>
              <a:gd name="adj1" fmla="val 11893690"/>
              <a:gd name="adj2" fmla="val 170556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50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50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Picture 4" descr="2020 2 2 vn 6buocruatay ngoc 01">
            <a:extLst>
              <a:ext uri="{FF2B5EF4-FFF2-40B4-BE49-F238E27FC236}">
                <a16:creationId xmlns:a16="http://schemas.microsoft.com/office/drawing/2014/main" id="{03AC34AC-E366-4E65-8FF7-BFDF45AF6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 t="31008" r="54386" b="59277"/>
          <a:stretch/>
        </p:blipFill>
        <p:spPr bwMode="auto">
          <a:xfrm>
            <a:off x="1194183" y="1242542"/>
            <a:ext cx="3287785" cy="23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8" name="Google Shape;1018;p50"/>
          <p:cNvGrpSpPr/>
          <p:nvPr/>
        </p:nvGrpSpPr>
        <p:grpSpPr>
          <a:xfrm>
            <a:off x="262290" y="1376979"/>
            <a:ext cx="1030334" cy="1331665"/>
            <a:chOff x="2080550" y="3234900"/>
            <a:chExt cx="613075" cy="792375"/>
          </a:xfrm>
        </p:grpSpPr>
        <p:sp>
          <p:nvSpPr>
            <p:cNvPr id="1019" name="Google Shape;1019;p50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extrusionOk="0">
                  <a:moveTo>
                    <a:pt x="7708" y="1"/>
                  </a:move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close/>
                </a:path>
              </a:pathLst>
            </a:custGeom>
            <a:solidFill>
              <a:srgbClr val="98E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0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fill="none" extrusionOk="0">
                  <a:moveTo>
                    <a:pt x="10977" y="23455"/>
                  </a:move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0"/>
            <p:cNvSpPr/>
            <p:nvPr/>
          </p:nvSpPr>
          <p:spPr>
            <a:xfrm>
              <a:off x="2080550" y="3234900"/>
              <a:ext cx="613075" cy="792375"/>
            </a:xfrm>
            <a:custGeom>
              <a:avLst/>
              <a:gdLst/>
              <a:ahLst/>
              <a:cxnLst/>
              <a:rect l="l" t="t" r="r" b="b"/>
              <a:pathLst>
                <a:path w="24523" h="31695" extrusionOk="0">
                  <a:moveTo>
                    <a:pt x="13846" y="8975"/>
                  </a:moveTo>
                  <a:lnTo>
                    <a:pt x="14046" y="9041"/>
                  </a:lnTo>
                  <a:lnTo>
                    <a:pt x="14247" y="9108"/>
                  </a:lnTo>
                  <a:lnTo>
                    <a:pt x="14447" y="9208"/>
                  </a:lnTo>
                  <a:lnTo>
                    <a:pt x="14614" y="9342"/>
                  </a:lnTo>
                  <a:lnTo>
                    <a:pt x="14780" y="9508"/>
                  </a:lnTo>
                  <a:lnTo>
                    <a:pt x="14914" y="9675"/>
                  </a:lnTo>
                  <a:lnTo>
                    <a:pt x="15014" y="9875"/>
                  </a:lnTo>
                  <a:lnTo>
                    <a:pt x="15114" y="10042"/>
                  </a:lnTo>
                  <a:lnTo>
                    <a:pt x="15214" y="10309"/>
                  </a:lnTo>
                  <a:lnTo>
                    <a:pt x="15281" y="10543"/>
                  </a:lnTo>
                  <a:lnTo>
                    <a:pt x="15314" y="10809"/>
                  </a:lnTo>
                  <a:lnTo>
                    <a:pt x="15314" y="11076"/>
                  </a:lnTo>
                  <a:lnTo>
                    <a:pt x="15281" y="11577"/>
                  </a:lnTo>
                  <a:lnTo>
                    <a:pt x="15181" y="12077"/>
                  </a:lnTo>
                  <a:lnTo>
                    <a:pt x="15047" y="12644"/>
                  </a:lnTo>
                  <a:lnTo>
                    <a:pt x="14847" y="13178"/>
                  </a:lnTo>
                  <a:lnTo>
                    <a:pt x="14447" y="14246"/>
                  </a:lnTo>
                  <a:lnTo>
                    <a:pt x="14080" y="15347"/>
                  </a:lnTo>
                  <a:lnTo>
                    <a:pt x="13713" y="16481"/>
                  </a:lnTo>
                  <a:lnTo>
                    <a:pt x="13413" y="17615"/>
                  </a:lnTo>
                  <a:lnTo>
                    <a:pt x="13146" y="18750"/>
                  </a:lnTo>
                  <a:lnTo>
                    <a:pt x="12879" y="19917"/>
                  </a:lnTo>
                  <a:lnTo>
                    <a:pt x="12679" y="21052"/>
                  </a:lnTo>
                  <a:lnTo>
                    <a:pt x="12445" y="22720"/>
                  </a:lnTo>
                  <a:lnTo>
                    <a:pt x="12278" y="24355"/>
                  </a:lnTo>
                  <a:lnTo>
                    <a:pt x="12178" y="23521"/>
                  </a:lnTo>
                  <a:lnTo>
                    <a:pt x="12045" y="22687"/>
                  </a:lnTo>
                  <a:lnTo>
                    <a:pt x="11845" y="21886"/>
                  </a:lnTo>
                  <a:lnTo>
                    <a:pt x="11611" y="21052"/>
                  </a:lnTo>
                  <a:lnTo>
                    <a:pt x="11344" y="20251"/>
                  </a:lnTo>
                  <a:lnTo>
                    <a:pt x="11044" y="19450"/>
                  </a:lnTo>
                  <a:lnTo>
                    <a:pt x="10410" y="17882"/>
                  </a:lnTo>
                  <a:lnTo>
                    <a:pt x="9576" y="15847"/>
                  </a:lnTo>
                  <a:lnTo>
                    <a:pt x="9176" y="14813"/>
                  </a:lnTo>
                  <a:lnTo>
                    <a:pt x="8809" y="13779"/>
                  </a:lnTo>
                  <a:lnTo>
                    <a:pt x="8475" y="12745"/>
                  </a:lnTo>
                  <a:lnTo>
                    <a:pt x="8341" y="12211"/>
                  </a:lnTo>
                  <a:lnTo>
                    <a:pt x="8241" y="11644"/>
                  </a:lnTo>
                  <a:lnTo>
                    <a:pt x="8141" y="11110"/>
                  </a:lnTo>
                  <a:lnTo>
                    <a:pt x="8075" y="10576"/>
                  </a:lnTo>
                  <a:lnTo>
                    <a:pt x="8041" y="10309"/>
                  </a:lnTo>
                  <a:lnTo>
                    <a:pt x="8041" y="10042"/>
                  </a:lnTo>
                  <a:lnTo>
                    <a:pt x="8108" y="9742"/>
                  </a:lnTo>
                  <a:lnTo>
                    <a:pt x="8141" y="9608"/>
                  </a:lnTo>
                  <a:lnTo>
                    <a:pt x="8208" y="9508"/>
                  </a:lnTo>
                  <a:lnTo>
                    <a:pt x="8308" y="9375"/>
                  </a:lnTo>
                  <a:lnTo>
                    <a:pt x="8408" y="9308"/>
                  </a:lnTo>
                  <a:lnTo>
                    <a:pt x="8508" y="9241"/>
                  </a:lnTo>
                  <a:lnTo>
                    <a:pt x="8642" y="9208"/>
                  </a:lnTo>
                  <a:lnTo>
                    <a:pt x="8775" y="9208"/>
                  </a:lnTo>
                  <a:lnTo>
                    <a:pt x="8909" y="9241"/>
                  </a:lnTo>
                  <a:lnTo>
                    <a:pt x="9142" y="9308"/>
                  </a:lnTo>
                  <a:lnTo>
                    <a:pt x="9409" y="9442"/>
                  </a:lnTo>
                  <a:lnTo>
                    <a:pt x="9643" y="9608"/>
                  </a:lnTo>
                  <a:lnTo>
                    <a:pt x="9843" y="9775"/>
                  </a:lnTo>
                  <a:lnTo>
                    <a:pt x="9976" y="9975"/>
                  </a:lnTo>
                  <a:lnTo>
                    <a:pt x="10143" y="10242"/>
                  </a:lnTo>
                  <a:lnTo>
                    <a:pt x="10276" y="10509"/>
                  </a:lnTo>
                  <a:lnTo>
                    <a:pt x="10510" y="11043"/>
                  </a:lnTo>
                  <a:lnTo>
                    <a:pt x="10777" y="11610"/>
                  </a:lnTo>
                  <a:lnTo>
                    <a:pt x="10944" y="11877"/>
                  </a:lnTo>
                  <a:lnTo>
                    <a:pt x="11111" y="12111"/>
                  </a:lnTo>
                  <a:lnTo>
                    <a:pt x="11177" y="12144"/>
                  </a:lnTo>
                  <a:lnTo>
                    <a:pt x="11211" y="12177"/>
                  </a:lnTo>
                  <a:lnTo>
                    <a:pt x="11344" y="12177"/>
                  </a:lnTo>
                  <a:lnTo>
                    <a:pt x="11444" y="12111"/>
                  </a:lnTo>
                  <a:lnTo>
                    <a:pt x="11511" y="12011"/>
                  </a:lnTo>
                  <a:lnTo>
                    <a:pt x="11611" y="11477"/>
                  </a:lnTo>
                  <a:lnTo>
                    <a:pt x="11744" y="10943"/>
                  </a:lnTo>
                  <a:lnTo>
                    <a:pt x="11911" y="10409"/>
                  </a:lnTo>
                  <a:lnTo>
                    <a:pt x="12045" y="10176"/>
                  </a:lnTo>
                  <a:lnTo>
                    <a:pt x="12178" y="9942"/>
                  </a:lnTo>
                  <a:lnTo>
                    <a:pt x="12312" y="9742"/>
                  </a:lnTo>
                  <a:lnTo>
                    <a:pt x="12478" y="9542"/>
                  </a:lnTo>
                  <a:lnTo>
                    <a:pt x="12679" y="9375"/>
                  </a:lnTo>
                  <a:lnTo>
                    <a:pt x="12879" y="9241"/>
                  </a:lnTo>
                  <a:lnTo>
                    <a:pt x="13112" y="9108"/>
                  </a:lnTo>
                  <a:lnTo>
                    <a:pt x="13346" y="9041"/>
                  </a:lnTo>
                  <a:lnTo>
                    <a:pt x="13579" y="8975"/>
                  </a:lnTo>
                  <a:close/>
                  <a:moveTo>
                    <a:pt x="12312" y="434"/>
                  </a:moveTo>
                  <a:lnTo>
                    <a:pt x="13079" y="467"/>
                  </a:lnTo>
                  <a:lnTo>
                    <a:pt x="13813" y="534"/>
                  </a:lnTo>
                  <a:lnTo>
                    <a:pt x="14580" y="634"/>
                  </a:lnTo>
                  <a:lnTo>
                    <a:pt x="15314" y="801"/>
                  </a:lnTo>
                  <a:lnTo>
                    <a:pt x="16048" y="968"/>
                  </a:lnTo>
                  <a:lnTo>
                    <a:pt x="16749" y="1201"/>
                  </a:lnTo>
                  <a:lnTo>
                    <a:pt x="17449" y="1468"/>
                  </a:lnTo>
                  <a:lnTo>
                    <a:pt x="18150" y="1768"/>
                  </a:lnTo>
                  <a:lnTo>
                    <a:pt x="18784" y="2102"/>
                  </a:lnTo>
                  <a:lnTo>
                    <a:pt x="19418" y="2502"/>
                  </a:lnTo>
                  <a:lnTo>
                    <a:pt x="20018" y="2936"/>
                  </a:lnTo>
                  <a:lnTo>
                    <a:pt x="20619" y="3370"/>
                  </a:lnTo>
                  <a:lnTo>
                    <a:pt x="21153" y="3870"/>
                  </a:lnTo>
                  <a:lnTo>
                    <a:pt x="21653" y="4437"/>
                  </a:lnTo>
                  <a:lnTo>
                    <a:pt x="22120" y="5004"/>
                  </a:lnTo>
                  <a:lnTo>
                    <a:pt x="22521" y="5605"/>
                  </a:lnTo>
                  <a:lnTo>
                    <a:pt x="22888" y="6239"/>
                  </a:lnTo>
                  <a:lnTo>
                    <a:pt x="23188" y="6873"/>
                  </a:lnTo>
                  <a:lnTo>
                    <a:pt x="23455" y="7540"/>
                  </a:lnTo>
                  <a:lnTo>
                    <a:pt x="23688" y="8207"/>
                  </a:lnTo>
                  <a:lnTo>
                    <a:pt x="23855" y="8908"/>
                  </a:lnTo>
                  <a:lnTo>
                    <a:pt x="23988" y="9608"/>
                  </a:lnTo>
                  <a:lnTo>
                    <a:pt x="24055" y="10342"/>
                  </a:lnTo>
                  <a:lnTo>
                    <a:pt x="24055" y="11043"/>
                  </a:lnTo>
                  <a:lnTo>
                    <a:pt x="24022" y="11777"/>
                  </a:lnTo>
                  <a:lnTo>
                    <a:pt x="23955" y="12478"/>
                  </a:lnTo>
                  <a:lnTo>
                    <a:pt x="23788" y="13178"/>
                  </a:lnTo>
                  <a:lnTo>
                    <a:pt x="23588" y="13845"/>
                  </a:lnTo>
                  <a:lnTo>
                    <a:pt x="23321" y="14513"/>
                  </a:lnTo>
                  <a:lnTo>
                    <a:pt x="23021" y="15113"/>
                  </a:lnTo>
                  <a:lnTo>
                    <a:pt x="22621" y="15714"/>
                  </a:lnTo>
                  <a:lnTo>
                    <a:pt x="22187" y="16281"/>
                  </a:lnTo>
                  <a:lnTo>
                    <a:pt x="21653" y="16848"/>
                  </a:lnTo>
                  <a:lnTo>
                    <a:pt x="21086" y="17382"/>
                  </a:lnTo>
                  <a:lnTo>
                    <a:pt x="20452" y="17849"/>
                  </a:lnTo>
                  <a:lnTo>
                    <a:pt x="19818" y="18249"/>
                  </a:lnTo>
                  <a:lnTo>
                    <a:pt x="19118" y="18616"/>
                  </a:lnTo>
                  <a:lnTo>
                    <a:pt x="18417" y="18917"/>
                  </a:lnTo>
                  <a:lnTo>
                    <a:pt x="17683" y="19183"/>
                  </a:lnTo>
                  <a:lnTo>
                    <a:pt x="16916" y="19384"/>
                  </a:lnTo>
                  <a:lnTo>
                    <a:pt x="16182" y="19550"/>
                  </a:lnTo>
                  <a:lnTo>
                    <a:pt x="15414" y="19651"/>
                  </a:lnTo>
                  <a:lnTo>
                    <a:pt x="15348" y="19684"/>
                  </a:lnTo>
                  <a:lnTo>
                    <a:pt x="15281" y="19717"/>
                  </a:lnTo>
                  <a:lnTo>
                    <a:pt x="15214" y="19784"/>
                  </a:lnTo>
                  <a:lnTo>
                    <a:pt x="15214" y="19884"/>
                  </a:lnTo>
                  <a:lnTo>
                    <a:pt x="15114" y="21352"/>
                  </a:lnTo>
                  <a:lnTo>
                    <a:pt x="15081" y="22787"/>
                  </a:lnTo>
                  <a:lnTo>
                    <a:pt x="15081" y="24255"/>
                  </a:lnTo>
                  <a:lnTo>
                    <a:pt x="15147" y="25723"/>
                  </a:lnTo>
                  <a:lnTo>
                    <a:pt x="12645" y="25723"/>
                  </a:lnTo>
                  <a:lnTo>
                    <a:pt x="12712" y="24521"/>
                  </a:lnTo>
                  <a:lnTo>
                    <a:pt x="12845" y="23287"/>
                  </a:lnTo>
                  <a:lnTo>
                    <a:pt x="12979" y="22053"/>
                  </a:lnTo>
                  <a:lnTo>
                    <a:pt x="13179" y="20852"/>
                  </a:lnTo>
                  <a:lnTo>
                    <a:pt x="13413" y="19651"/>
                  </a:lnTo>
                  <a:lnTo>
                    <a:pt x="13679" y="18449"/>
                  </a:lnTo>
                  <a:lnTo>
                    <a:pt x="13980" y="17282"/>
                  </a:lnTo>
                  <a:lnTo>
                    <a:pt x="14313" y="16081"/>
                  </a:lnTo>
                  <a:lnTo>
                    <a:pt x="14714" y="14880"/>
                  </a:lnTo>
                  <a:lnTo>
                    <a:pt x="15147" y="13679"/>
                  </a:lnTo>
                  <a:lnTo>
                    <a:pt x="15348" y="13078"/>
                  </a:lnTo>
                  <a:lnTo>
                    <a:pt x="15548" y="12478"/>
                  </a:lnTo>
                  <a:lnTo>
                    <a:pt x="15715" y="11877"/>
                  </a:lnTo>
                  <a:lnTo>
                    <a:pt x="15748" y="11577"/>
                  </a:lnTo>
                  <a:lnTo>
                    <a:pt x="15781" y="11277"/>
                  </a:lnTo>
                  <a:lnTo>
                    <a:pt x="15781" y="10809"/>
                  </a:lnTo>
                  <a:lnTo>
                    <a:pt x="15681" y="10342"/>
                  </a:lnTo>
                  <a:lnTo>
                    <a:pt x="15548" y="9909"/>
                  </a:lnTo>
                  <a:lnTo>
                    <a:pt x="15314" y="9508"/>
                  </a:lnTo>
                  <a:lnTo>
                    <a:pt x="15181" y="9308"/>
                  </a:lnTo>
                  <a:lnTo>
                    <a:pt x="15047" y="9141"/>
                  </a:lnTo>
                  <a:lnTo>
                    <a:pt x="14880" y="8975"/>
                  </a:lnTo>
                  <a:lnTo>
                    <a:pt x="14714" y="8841"/>
                  </a:lnTo>
                  <a:lnTo>
                    <a:pt x="14514" y="8708"/>
                  </a:lnTo>
                  <a:lnTo>
                    <a:pt x="14313" y="8641"/>
                  </a:lnTo>
                  <a:lnTo>
                    <a:pt x="14080" y="8574"/>
                  </a:lnTo>
                  <a:lnTo>
                    <a:pt x="13846" y="8541"/>
                  </a:lnTo>
                  <a:lnTo>
                    <a:pt x="13546" y="8541"/>
                  </a:lnTo>
                  <a:lnTo>
                    <a:pt x="13279" y="8574"/>
                  </a:lnTo>
                  <a:lnTo>
                    <a:pt x="13012" y="8674"/>
                  </a:lnTo>
                  <a:lnTo>
                    <a:pt x="12779" y="8774"/>
                  </a:lnTo>
                  <a:lnTo>
                    <a:pt x="12545" y="8908"/>
                  </a:lnTo>
                  <a:lnTo>
                    <a:pt x="12312" y="9108"/>
                  </a:lnTo>
                  <a:lnTo>
                    <a:pt x="12111" y="9275"/>
                  </a:lnTo>
                  <a:lnTo>
                    <a:pt x="11945" y="9508"/>
                  </a:lnTo>
                  <a:lnTo>
                    <a:pt x="11778" y="9709"/>
                  </a:lnTo>
                  <a:lnTo>
                    <a:pt x="11644" y="9942"/>
                  </a:lnTo>
                  <a:lnTo>
                    <a:pt x="11444" y="10409"/>
                  </a:lnTo>
                  <a:lnTo>
                    <a:pt x="11277" y="10876"/>
                  </a:lnTo>
                  <a:lnTo>
                    <a:pt x="11177" y="11377"/>
                  </a:lnTo>
                  <a:lnTo>
                    <a:pt x="10977" y="10976"/>
                  </a:lnTo>
                  <a:lnTo>
                    <a:pt x="10777" y="10543"/>
                  </a:lnTo>
                  <a:lnTo>
                    <a:pt x="10577" y="10109"/>
                  </a:lnTo>
                  <a:lnTo>
                    <a:pt x="10343" y="9709"/>
                  </a:lnTo>
                  <a:lnTo>
                    <a:pt x="10210" y="9508"/>
                  </a:lnTo>
                  <a:lnTo>
                    <a:pt x="10043" y="9342"/>
                  </a:lnTo>
                  <a:lnTo>
                    <a:pt x="9876" y="9175"/>
                  </a:lnTo>
                  <a:lnTo>
                    <a:pt x="9676" y="9041"/>
                  </a:lnTo>
                  <a:lnTo>
                    <a:pt x="9476" y="8941"/>
                  </a:lnTo>
                  <a:lnTo>
                    <a:pt x="9242" y="8841"/>
                  </a:lnTo>
                  <a:lnTo>
                    <a:pt x="9009" y="8808"/>
                  </a:lnTo>
                  <a:lnTo>
                    <a:pt x="8775" y="8774"/>
                  </a:lnTo>
                  <a:lnTo>
                    <a:pt x="8475" y="8808"/>
                  </a:lnTo>
                  <a:lnTo>
                    <a:pt x="8241" y="8874"/>
                  </a:lnTo>
                  <a:lnTo>
                    <a:pt x="8041" y="9008"/>
                  </a:lnTo>
                  <a:lnTo>
                    <a:pt x="7874" y="9175"/>
                  </a:lnTo>
                  <a:lnTo>
                    <a:pt x="7774" y="9375"/>
                  </a:lnTo>
                  <a:lnTo>
                    <a:pt x="7674" y="9608"/>
                  </a:lnTo>
                  <a:lnTo>
                    <a:pt x="7641" y="9875"/>
                  </a:lnTo>
                  <a:lnTo>
                    <a:pt x="7607" y="10142"/>
                  </a:lnTo>
                  <a:lnTo>
                    <a:pt x="7607" y="10709"/>
                  </a:lnTo>
                  <a:lnTo>
                    <a:pt x="7708" y="11277"/>
                  </a:lnTo>
                  <a:lnTo>
                    <a:pt x="7808" y="11810"/>
                  </a:lnTo>
                  <a:lnTo>
                    <a:pt x="7908" y="12244"/>
                  </a:lnTo>
                  <a:lnTo>
                    <a:pt x="8041" y="12811"/>
                  </a:lnTo>
                  <a:lnTo>
                    <a:pt x="8208" y="13378"/>
                  </a:lnTo>
                  <a:lnTo>
                    <a:pt x="8575" y="14513"/>
                  </a:lnTo>
                  <a:lnTo>
                    <a:pt x="8975" y="15614"/>
                  </a:lnTo>
                  <a:lnTo>
                    <a:pt x="9442" y="16715"/>
                  </a:lnTo>
                  <a:lnTo>
                    <a:pt x="10343" y="18883"/>
                  </a:lnTo>
                  <a:lnTo>
                    <a:pt x="10777" y="19984"/>
                  </a:lnTo>
                  <a:lnTo>
                    <a:pt x="11177" y="21118"/>
                  </a:lnTo>
                  <a:lnTo>
                    <a:pt x="11344" y="21686"/>
                  </a:lnTo>
                  <a:lnTo>
                    <a:pt x="11478" y="22253"/>
                  </a:lnTo>
                  <a:lnTo>
                    <a:pt x="11611" y="22820"/>
                  </a:lnTo>
                  <a:lnTo>
                    <a:pt x="11711" y="23387"/>
                  </a:lnTo>
                  <a:lnTo>
                    <a:pt x="11778" y="23988"/>
                  </a:lnTo>
                  <a:lnTo>
                    <a:pt x="11845" y="24555"/>
                  </a:lnTo>
                  <a:lnTo>
                    <a:pt x="11845" y="25155"/>
                  </a:lnTo>
                  <a:lnTo>
                    <a:pt x="11811" y="25756"/>
                  </a:lnTo>
                  <a:lnTo>
                    <a:pt x="11711" y="25756"/>
                  </a:lnTo>
                  <a:lnTo>
                    <a:pt x="10276" y="25823"/>
                  </a:lnTo>
                  <a:lnTo>
                    <a:pt x="8875" y="25923"/>
                  </a:lnTo>
                  <a:lnTo>
                    <a:pt x="8708" y="20785"/>
                  </a:lnTo>
                  <a:lnTo>
                    <a:pt x="8675" y="20651"/>
                  </a:lnTo>
                  <a:lnTo>
                    <a:pt x="8642" y="20618"/>
                  </a:lnTo>
                  <a:lnTo>
                    <a:pt x="8575" y="20585"/>
                  </a:lnTo>
                  <a:lnTo>
                    <a:pt x="7841" y="20251"/>
                  </a:lnTo>
                  <a:lnTo>
                    <a:pt x="7140" y="19851"/>
                  </a:lnTo>
                  <a:lnTo>
                    <a:pt x="6440" y="19450"/>
                  </a:lnTo>
                  <a:lnTo>
                    <a:pt x="5739" y="19017"/>
                  </a:lnTo>
                  <a:lnTo>
                    <a:pt x="5105" y="18516"/>
                  </a:lnTo>
                  <a:lnTo>
                    <a:pt x="4471" y="18016"/>
                  </a:lnTo>
                  <a:lnTo>
                    <a:pt x="3871" y="17482"/>
                  </a:lnTo>
                  <a:lnTo>
                    <a:pt x="3304" y="16881"/>
                  </a:lnTo>
                  <a:lnTo>
                    <a:pt x="2803" y="16281"/>
                  </a:lnTo>
                  <a:lnTo>
                    <a:pt x="2303" y="15647"/>
                  </a:lnTo>
                  <a:lnTo>
                    <a:pt x="1869" y="14980"/>
                  </a:lnTo>
                  <a:lnTo>
                    <a:pt x="1502" y="14279"/>
                  </a:lnTo>
                  <a:lnTo>
                    <a:pt x="1169" y="13545"/>
                  </a:lnTo>
                  <a:lnTo>
                    <a:pt x="902" y="12778"/>
                  </a:lnTo>
                  <a:lnTo>
                    <a:pt x="701" y="12011"/>
                  </a:lnTo>
                  <a:lnTo>
                    <a:pt x="535" y="11176"/>
                  </a:lnTo>
                  <a:lnTo>
                    <a:pt x="468" y="10409"/>
                  </a:lnTo>
                  <a:lnTo>
                    <a:pt x="468" y="9608"/>
                  </a:lnTo>
                  <a:lnTo>
                    <a:pt x="535" y="8841"/>
                  </a:lnTo>
                  <a:lnTo>
                    <a:pt x="668" y="8074"/>
                  </a:lnTo>
                  <a:lnTo>
                    <a:pt x="868" y="7306"/>
                  </a:lnTo>
                  <a:lnTo>
                    <a:pt x="1169" y="6606"/>
                  </a:lnTo>
                  <a:lnTo>
                    <a:pt x="1502" y="5905"/>
                  </a:lnTo>
                  <a:lnTo>
                    <a:pt x="1902" y="5238"/>
                  </a:lnTo>
                  <a:lnTo>
                    <a:pt x="2370" y="4637"/>
                  </a:lnTo>
                  <a:lnTo>
                    <a:pt x="2837" y="4104"/>
                  </a:lnTo>
                  <a:lnTo>
                    <a:pt x="3370" y="3603"/>
                  </a:lnTo>
                  <a:lnTo>
                    <a:pt x="3938" y="3136"/>
                  </a:lnTo>
                  <a:lnTo>
                    <a:pt x="4538" y="2702"/>
                  </a:lnTo>
                  <a:lnTo>
                    <a:pt x="5139" y="2302"/>
                  </a:lnTo>
                  <a:lnTo>
                    <a:pt x="5773" y="1935"/>
                  </a:lnTo>
                  <a:lnTo>
                    <a:pt x="6440" y="1635"/>
                  </a:lnTo>
                  <a:lnTo>
                    <a:pt x="7140" y="1335"/>
                  </a:lnTo>
                  <a:lnTo>
                    <a:pt x="7841" y="1101"/>
                  </a:lnTo>
                  <a:lnTo>
                    <a:pt x="8575" y="901"/>
                  </a:lnTo>
                  <a:lnTo>
                    <a:pt x="9309" y="734"/>
                  </a:lnTo>
                  <a:lnTo>
                    <a:pt x="10043" y="601"/>
                  </a:lnTo>
                  <a:lnTo>
                    <a:pt x="10810" y="500"/>
                  </a:lnTo>
                  <a:lnTo>
                    <a:pt x="11544" y="467"/>
                  </a:lnTo>
                  <a:lnTo>
                    <a:pt x="12312" y="434"/>
                  </a:lnTo>
                  <a:close/>
                  <a:moveTo>
                    <a:pt x="15614" y="27324"/>
                  </a:moveTo>
                  <a:lnTo>
                    <a:pt x="15681" y="27391"/>
                  </a:lnTo>
                  <a:lnTo>
                    <a:pt x="15748" y="27491"/>
                  </a:lnTo>
                  <a:lnTo>
                    <a:pt x="15781" y="27624"/>
                  </a:lnTo>
                  <a:lnTo>
                    <a:pt x="15781" y="27891"/>
                  </a:lnTo>
                  <a:lnTo>
                    <a:pt x="15781" y="28025"/>
                  </a:lnTo>
                  <a:lnTo>
                    <a:pt x="15748" y="28091"/>
                  </a:lnTo>
                  <a:lnTo>
                    <a:pt x="15715" y="28125"/>
                  </a:lnTo>
                  <a:lnTo>
                    <a:pt x="15648" y="28191"/>
                  </a:lnTo>
                  <a:lnTo>
                    <a:pt x="15514" y="28258"/>
                  </a:lnTo>
                  <a:lnTo>
                    <a:pt x="15214" y="28325"/>
                  </a:lnTo>
                  <a:lnTo>
                    <a:pt x="14647" y="28425"/>
                  </a:lnTo>
                  <a:lnTo>
                    <a:pt x="14013" y="28492"/>
                  </a:lnTo>
                  <a:lnTo>
                    <a:pt x="13379" y="28525"/>
                  </a:lnTo>
                  <a:lnTo>
                    <a:pt x="12145" y="28525"/>
                  </a:lnTo>
                  <a:lnTo>
                    <a:pt x="11511" y="28558"/>
                  </a:lnTo>
                  <a:lnTo>
                    <a:pt x="10877" y="28525"/>
                  </a:lnTo>
                  <a:lnTo>
                    <a:pt x="10243" y="28492"/>
                  </a:lnTo>
                  <a:lnTo>
                    <a:pt x="9609" y="28392"/>
                  </a:lnTo>
                  <a:lnTo>
                    <a:pt x="9009" y="28291"/>
                  </a:lnTo>
                  <a:lnTo>
                    <a:pt x="8708" y="28225"/>
                  </a:lnTo>
                  <a:lnTo>
                    <a:pt x="8408" y="28091"/>
                  </a:lnTo>
                  <a:lnTo>
                    <a:pt x="8308" y="28025"/>
                  </a:lnTo>
                  <a:lnTo>
                    <a:pt x="8275" y="27991"/>
                  </a:lnTo>
                  <a:lnTo>
                    <a:pt x="8241" y="27958"/>
                  </a:lnTo>
                  <a:lnTo>
                    <a:pt x="8241" y="27891"/>
                  </a:lnTo>
                  <a:lnTo>
                    <a:pt x="8308" y="27824"/>
                  </a:lnTo>
                  <a:lnTo>
                    <a:pt x="8408" y="27724"/>
                  </a:lnTo>
                  <a:lnTo>
                    <a:pt x="8675" y="27557"/>
                  </a:lnTo>
                  <a:lnTo>
                    <a:pt x="8942" y="27457"/>
                  </a:lnTo>
                  <a:lnTo>
                    <a:pt x="9209" y="27391"/>
                  </a:lnTo>
                  <a:lnTo>
                    <a:pt x="9476" y="27357"/>
                  </a:lnTo>
                  <a:lnTo>
                    <a:pt x="10043" y="27391"/>
                  </a:lnTo>
                  <a:lnTo>
                    <a:pt x="10643" y="27424"/>
                  </a:lnTo>
                  <a:lnTo>
                    <a:pt x="12578" y="27457"/>
                  </a:lnTo>
                  <a:lnTo>
                    <a:pt x="13546" y="27457"/>
                  </a:lnTo>
                  <a:lnTo>
                    <a:pt x="14514" y="27424"/>
                  </a:lnTo>
                  <a:lnTo>
                    <a:pt x="15014" y="27391"/>
                  </a:lnTo>
                  <a:lnTo>
                    <a:pt x="15281" y="27391"/>
                  </a:lnTo>
                  <a:lnTo>
                    <a:pt x="15548" y="27324"/>
                  </a:lnTo>
                  <a:close/>
                  <a:moveTo>
                    <a:pt x="10944" y="30226"/>
                  </a:moveTo>
                  <a:lnTo>
                    <a:pt x="11377" y="30293"/>
                  </a:lnTo>
                  <a:lnTo>
                    <a:pt x="11811" y="30327"/>
                  </a:lnTo>
                  <a:lnTo>
                    <a:pt x="12712" y="30360"/>
                  </a:lnTo>
                  <a:lnTo>
                    <a:pt x="13212" y="30360"/>
                  </a:lnTo>
                  <a:lnTo>
                    <a:pt x="13746" y="30293"/>
                  </a:lnTo>
                  <a:lnTo>
                    <a:pt x="13646" y="30493"/>
                  </a:lnTo>
                  <a:lnTo>
                    <a:pt x="13546" y="30694"/>
                  </a:lnTo>
                  <a:lnTo>
                    <a:pt x="13379" y="30860"/>
                  </a:lnTo>
                  <a:lnTo>
                    <a:pt x="13246" y="30994"/>
                  </a:lnTo>
                  <a:lnTo>
                    <a:pt x="13046" y="31094"/>
                  </a:lnTo>
                  <a:lnTo>
                    <a:pt x="12845" y="31161"/>
                  </a:lnTo>
                  <a:lnTo>
                    <a:pt x="12645" y="31227"/>
                  </a:lnTo>
                  <a:lnTo>
                    <a:pt x="12412" y="31261"/>
                  </a:lnTo>
                  <a:lnTo>
                    <a:pt x="12178" y="31227"/>
                  </a:lnTo>
                  <a:lnTo>
                    <a:pt x="11945" y="31161"/>
                  </a:lnTo>
                  <a:lnTo>
                    <a:pt x="11711" y="31094"/>
                  </a:lnTo>
                  <a:lnTo>
                    <a:pt x="11511" y="30960"/>
                  </a:lnTo>
                  <a:lnTo>
                    <a:pt x="11344" y="30794"/>
                  </a:lnTo>
                  <a:lnTo>
                    <a:pt x="11177" y="30627"/>
                  </a:lnTo>
                  <a:lnTo>
                    <a:pt x="11044" y="30427"/>
                  </a:lnTo>
                  <a:lnTo>
                    <a:pt x="10944" y="30226"/>
                  </a:lnTo>
                  <a:close/>
                  <a:moveTo>
                    <a:pt x="11544" y="0"/>
                  </a:moveTo>
                  <a:lnTo>
                    <a:pt x="10777" y="67"/>
                  </a:lnTo>
                  <a:lnTo>
                    <a:pt x="9976" y="167"/>
                  </a:lnTo>
                  <a:lnTo>
                    <a:pt x="9209" y="300"/>
                  </a:lnTo>
                  <a:lnTo>
                    <a:pt x="8442" y="467"/>
                  </a:lnTo>
                  <a:lnTo>
                    <a:pt x="7674" y="701"/>
                  </a:lnTo>
                  <a:lnTo>
                    <a:pt x="6974" y="934"/>
                  </a:lnTo>
                  <a:lnTo>
                    <a:pt x="6273" y="1234"/>
                  </a:lnTo>
                  <a:lnTo>
                    <a:pt x="5572" y="1568"/>
                  </a:lnTo>
                  <a:lnTo>
                    <a:pt x="4905" y="1935"/>
                  </a:lnTo>
                  <a:lnTo>
                    <a:pt x="4271" y="2335"/>
                  </a:lnTo>
                  <a:lnTo>
                    <a:pt x="3637" y="2769"/>
                  </a:lnTo>
                  <a:lnTo>
                    <a:pt x="3070" y="3270"/>
                  </a:lnTo>
                  <a:lnTo>
                    <a:pt x="2503" y="3803"/>
                  </a:lnTo>
                  <a:lnTo>
                    <a:pt x="1969" y="4404"/>
                  </a:lnTo>
                  <a:lnTo>
                    <a:pt x="1502" y="5038"/>
                  </a:lnTo>
                  <a:lnTo>
                    <a:pt x="1102" y="5705"/>
                  </a:lnTo>
                  <a:lnTo>
                    <a:pt x="735" y="6406"/>
                  </a:lnTo>
                  <a:lnTo>
                    <a:pt x="468" y="7140"/>
                  </a:lnTo>
                  <a:lnTo>
                    <a:pt x="234" y="7874"/>
                  </a:lnTo>
                  <a:lnTo>
                    <a:pt x="101" y="8641"/>
                  </a:lnTo>
                  <a:lnTo>
                    <a:pt x="1" y="9442"/>
                  </a:lnTo>
                  <a:lnTo>
                    <a:pt x="1" y="10309"/>
                  </a:lnTo>
                  <a:lnTo>
                    <a:pt x="68" y="11143"/>
                  </a:lnTo>
                  <a:lnTo>
                    <a:pt x="234" y="11977"/>
                  </a:lnTo>
                  <a:lnTo>
                    <a:pt x="435" y="12811"/>
                  </a:lnTo>
                  <a:lnTo>
                    <a:pt x="701" y="13612"/>
                  </a:lnTo>
                  <a:lnTo>
                    <a:pt x="1068" y="14413"/>
                  </a:lnTo>
                  <a:lnTo>
                    <a:pt x="1435" y="15147"/>
                  </a:lnTo>
                  <a:lnTo>
                    <a:pt x="1902" y="15881"/>
                  </a:lnTo>
                  <a:lnTo>
                    <a:pt x="2403" y="16548"/>
                  </a:lnTo>
                  <a:lnTo>
                    <a:pt x="2937" y="17182"/>
                  </a:lnTo>
                  <a:lnTo>
                    <a:pt x="3537" y="17782"/>
                  </a:lnTo>
                  <a:lnTo>
                    <a:pt x="4138" y="18349"/>
                  </a:lnTo>
                  <a:lnTo>
                    <a:pt x="4805" y="18883"/>
                  </a:lnTo>
                  <a:lnTo>
                    <a:pt x="5472" y="19384"/>
                  </a:lnTo>
                  <a:lnTo>
                    <a:pt x="6173" y="19817"/>
                  </a:lnTo>
                  <a:lnTo>
                    <a:pt x="6907" y="20251"/>
                  </a:lnTo>
                  <a:lnTo>
                    <a:pt x="7574" y="20585"/>
                  </a:lnTo>
                  <a:lnTo>
                    <a:pt x="8241" y="20918"/>
                  </a:lnTo>
                  <a:lnTo>
                    <a:pt x="8408" y="25956"/>
                  </a:lnTo>
                  <a:lnTo>
                    <a:pt x="8341" y="25989"/>
                  </a:lnTo>
                  <a:lnTo>
                    <a:pt x="8241" y="25989"/>
                  </a:lnTo>
                  <a:lnTo>
                    <a:pt x="8141" y="26023"/>
                  </a:lnTo>
                  <a:lnTo>
                    <a:pt x="8075" y="26056"/>
                  </a:lnTo>
                  <a:lnTo>
                    <a:pt x="8041" y="26156"/>
                  </a:lnTo>
                  <a:lnTo>
                    <a:pt x="8008" y="26223"/>
                  </a:lnTo>
                  <a:lnTo>
                    <a:pt x="7974" y="26390"/>
                  </a:lnTo>
                  <a:lnTo>
                    <a:pt x="8008" y="26590"/>
                  </a:lnTo>
                  <a:lnTo>
                    <a:pt x="8108" y="26790"/>
                  </a:lnTo>
                  <a:lnTo>
                    <a:pt x="8241" y="26957"/>
                  </a:lnTo>
                  <a:lnTo>
                    <a:pt x="8375" y="27057"/>
                  </a:lnTo>
                  <a:lnTo>
                    <a:pt x="8575" y="27157"/>
                  </a:lnTo>
                  <a:lnTo>
                    <a:pt x="8375" y="27224"/>
                  </a:lnTo>
                  <a:lnTo>
                    <a:pt x="8175" y="27357"/>
                  </a:lnTo>
                  <a:lnTo>
                    <a:pt x="8008" y="27457"/>
                  </a:lnTo>
                  <a:lnTo>
                    <a:pt x="7874" y="27591"/>
                  </a:lnTo>
                  <a:lnTo>
                    <a:pt x="7808" y="27758"/>
                  </a:lnTo>
                  <a:lnTo>
                    <a:pt x="7774" y="27924"/>
                  </a:lnTo>
                  <a:lnTo>
                    <a:pt x="7808" y="28091"/>
                  </a:lnTo>
                  <a:lnTo>
                    <a:pt x="7908" y="28291"/>
                  </a:lnTo>
                  <a:lnTo>
                    <a:pt x="8008" y="28392"/>
                  </a:lnTo>
                  <a:lnTo>
                    <a:pt x="8141" y="28458"/>
                  </a:lnTo>
                  <a:lnTo>
                    <a:pt x="8375" y="28558"/>
                  </a:lnTo>
                  <a:lnTo>
                    <a:pt x="8642" y="28658"/>
                  </a:lnTo>
                  <a:lnTo>
                    <a:pt x="8909" y="28725"/>
                  </a:lnTo>
                  <a:lnTo>
                    <a:pt x="8975" y="28725"/>
                  </a:lnTo>
                  <a:lnTo>
                    <a:pt x="9009" y="28992"/>
                  </a:lnTo>
                  <a:lnTo>
                    <a:pt x="9075" y="29192"/>
                  </a:lnTo>
                  <a:lnTo>
                    <a:pt x="9209" y="29426"/>
                  </a:lnTo>
                  <a:lnTo>
                    <a:pt x="9376" y="29593"/>
                  </a:lnTo>
                  <a:lnTo>
                    <a:pt x="9542" y="29726"/>
                  </a:lnTo>
                  <a:lnTo>
                    <a:pt x="9776" y="29859"/>
                  </a:lnTo>
                  <a:lnTo>
                    <a:pt x="9976" y="29960"/>
                  </a:lnTo>
                  <a:lnTo>
                    <a:pt x="10210" y="30060"/>
                  </a:lnTo>
                  <a:lnTo>
                    <a:pt x="10443" y="30093"/>
                  </a:lnTo>
                  <a:lnTo>
                    <a:pt x="10443" y="30160"/>
                  </a:lnTo>
                  <a:lnTo>
                    <a:pt x="10543" y="30493"/>
                  </a:lnTo>
                  <a:lnTo>
                    <a:pt x="10744" y="30794"/>
                  </a:lnTo>
                  <a:lnTo>
                    <a:pt x="10944" y="31061"/>
                  </a:lnTo>
                  <a:lnTo>
                    <a:pt x="11177" y="31294"/>
                  </a:lnTo>
                  <a:lnTo>
                    <a:pt x="11478" y="31461"/>
                  </a:lnTo>
                  <a:lnTo>
                    <a:pt x="11778" y="31594"/>
                  </a:lnTo>
                  <a:lnTo>
                    <a:pt x="12111" y="31694"/>
                  </a:lnTo>
                  <a:lnTo>
                    <a:pt x="12478" y="31694"/>
                  </a:lnTo>
                  <a:lnTo>
                    <a:pt x="12779" y="31661"/>
                  </a:lnTo>
                  <a:lnTo>
                    <a:pt x="13079" y="31561"/>
                  </a:lnTo>
                  <a:lnTo>
                    <a:pt x="13346" y="31428"/>
                  </a:lnTo>
                  <a:lnTo>
                    <a:pt x="13613" y="31261"/>
                  </a:lnTo>
                  <a:lnTo>
                    <a:pt x="13813" y="31061"/>
                  </a:lnTo>
                  <a:lnTo>
                    <a:pt x="14013" y="30794"/>
                  </a:lnTo>
                  <a:lnTo>
                    <a:pt x="14147" y="30527"/>
                  </a:lnTo>
                  <a:lnTo>
                    <a:pt x="14213" y="30226"/>
                  </a:lnTo>
                  <a:lnTo>
                    <a:pt x="14580" y="30093"/>
                  </a:lnTo>
                  <a:lnTo>
                    <a:pt x="14747" y="30026"/>
                  </a:lnTo>
                  <a:lnTo>
                    <a:pt x="14914" y="29926"/>
                  </a:lnTo>
                  <a:lnTo>
                    <a:pt x="15047" y="29793"/>
                  </a:lnTo>
                  <a:lnTo>
                    <a:pt x="15147" y="29659"/>
                  </a:lnTo>
                  <a:lnTo>
                    <a:pt x="15247" y="29526"/>
                  </a:lnTo>
                  <a:lnTo>
                    <a:pt x="15348" y="29359"/>
                  </a:lnTo>
                  <a:lnTo>
                    <a:pt x="15381" y="29192"/>
                  </a:lnTo>
                  <a:lnTo>
                    <a:pt x="15448" y="29025"/>
                  </a:lnTo>
                  <a:lnTo>
                    <a:pt x="15448" y="28859"/>
                  </a:lnTo>
                  <a:lnTo>
                    <a:pt x="15448" y="28692"/>
                  </a:lnTo>
                  <a:lnTo>
                    <a:pt x="15715" y="28592"/>
                  </a:lnTo>
                  <a:lnTo>
                    <a:pt x="15948" y="28492"/>
                  </a:lnTo>
                  <a:lnTo>
                    <a:pt x="16115" y="28325"/>
                  </a:lnTo>
                  <a:lnTo>
                    <a:pt x="16215" y="28125"/>
                  </a:lnTo>
                  <a:lnTo>
                    <a:pt x="16248" y="27924"/>
                  </a:lnTo>
                  <a:lnTo>
                    <a:pt x="16248" y="27724"/>
                  </a:lnTo>
                  <a:lnTo>
                    <a:pt x="16215" y="27524"/>
                  </a:lnTo>
                  <a:lnTo>
                    <a:pt x="16115" y="27324"/>
                  </a:lnTo>
                  <a:lnTo>
                    <a:pt x="15981" y="27157"/>
                  </a:lnTo>
                  <a:lnTo>
                    <a:pt x="16048" y="27124"/>
                  </a:lnTo>
                  <a:lnTo>
                    <a:pt x="16215" y="26990"/>
                  </a:lnTo>
                  <a:lnTo>
                    <a:pt x="16315" y="26790"/>
                  </a:lnTo>
                  <a:lnTo>
                    <a:pt x="16348" y="26590"/>
                  </a:lnTo>
                  <a:lnTo>
                    <a:pt x="16348" y="26423"/>
                  </a:lnTo>
                  <a:lnTo>
                    <a:pt x="16315" y="26290"/>
                  </a:lnTo>
                  <a:lnTo>
                    <a:pt x="16282" y="26190"/>
                  </a:lnTo>
                  <a:lnTo>
                    <a:pt x="16215" y="26090"/>
                  </a:lnTo>
                  <a:lnTo>
                    <a:pt x="16148" y="25989"/>
                  </a:lnTo>
                  <a:lnTo>
                    <a:pt x="16015" y="25889"/>
                  </a:lnTo>
                  <a:lnTo>
                    <a:pt x="15881" y="25823"/>
                  </a:lnTo>
                  <a:lnTo>
                    <a:pt x="15748" y="25756"/>
                  </a:lnTo>
                  <a:lnTo>
                    <a:pt x="15581" y="25723"/>
                  </a:lnTo>
                  <a:lnTo>
                    <a:pt x="15514" y="24321"/>
                  </a:lnTo>
                  <a:lnTo>
                    <a:pt x="15514" y="22920"/>
                  </a:lnTo>
                  <a:lnTo>
                    <a:pt x="15548" y="21485"/>
                  </a:lnTo>
                  <a:lnTo>
                    <a:pt x="15648" y="20084"/>
                  </a:lnTo>
                  <a:lnTo>
                    <a:pt x="16415" y="19951"/>
                  </a:lnTo>
                  <a:lnTo>
                    <a:pt x="17183" y="19784"/>
                  </a:lnTo>
                  <a:lnTo>
                    <a:pt x="17950" y="19584"/>
                  </a:lnTo>
                  <a:lnTo>
                    <a:pt x="18684" y="19317"/>
                  </a:lnTo>
                  <a:lnTo>
                    <a:pt x="19384" y="18983"/>
                  </a:lnTo>
                  <a:lnTo>
                    <a:pt x="20085" y="18616"/>
                  </a:lnTo>
                  <a:lnTo>
                    <a:pt x="20752" y="18216"/>
                  </a:lnTo>
                  <a:lnTo>
                    <a:pt x="21353" y="17749"/>
                  </a:lnTo>
                  <a:lnTo>
                    <a:pt x="21953" y="17215"/>
                  </a:lnTo>
                  <a:lnTo>
                    <a:pt x="22454" y="16681"/>
                  </a:lnTo>
                  <a:lnTo>
                    <a:pt x="22921" y="16081"/>
                  </a:lnTo>
                  <a:lnTo>
                    <a:pt x="23321" y="15480"/>
                  </a:lnTo>
                  <a:lnTo>
                    <a:pt x="23688" y="14813"/>
                  </a:lnTo>
                  <a:lnTo>
                    <a:pt x="23988" y="14112"/>
                  </a:lnTo>
                  <a:lnTo>
                    <a:pt x="24189" y="13412"/>
                  </a:lnTo>
                  <a:lnTo>
                    <a:pt x="24355" y="12644"/>
                  </a:lnTo>
                  <a:lnTo>
                    <a:pt x="24489" y="11910"/>
                  </a:lnTo>
                  <a:lnTo>
                    <a:pt x="24522" y="11176"/>
                  </a:lnTo>
                  <a:lnTo>
                    <a:pt x="24522" y="10442"/>
                  </a:lnTo>
                  <a:lnTo>
                    <a:pt x="24456" y="9709"/>
                  </a:lnTo>
                  <a:lnTo>
                    <a:pt x="24322" y="8975"/>
                  </a:lnTo>
                  <a:lnTo>
                    <a:pt x="24155" y="8241"/>
                  </a:lnTo>
                  <a:lnTo>
                    <a:pt x="23955" y="7540"/>
                  </a:lnTo>
                  <a:lnTo>
                    <a:pt x="23688" y="6839"/>
                  </a:lnTo>
                  <a:lnTo>
                    <a:pt x="23355" y="6139"/>
                  </a:lnTo>
                  <a:lnTo>
                    <a:pt x="22988" y="5471"/>
                  </a:lnTo>
                  <a:lnTo>
                    <a:pt x="22554" y="4871"/>
                  </a:lnTo>
                  <a:lnTo>
                    <a:pt x="22087" y="4270"/>
                  </a:lnTo>
                  <a:lnTo>
                    <a:pt x="21586" y="3703"/>
                  </a:lnTo>
                  <a:lnTo>
                    <a:pt x="21053" y="3169"/>
                  </a:lnTo>
                  <a:lnTo>
                    <a:pt x="20452" y="2669"/>
                  </a:lnTo>
                  <a:lnTo>
                    <a:pt x="19852" y="2235"/>
                  </a:lnTo>
                  <a:lnTo>
                    <a:pt x="19184" y="1802"/>
                  </a:lnTo>
                  <a:lnTo>
                    <a:pt x="18484" y="1435"/>
                  </a:lnTo>
                  <a:lnTo>
                    <a:pt x="17750" y="1101"/>
                  </a:lnTo>
                  <a:lnTo>
                    <a:pt x="17016" y="801"/>
                  </a:lnTo>
                  <a:lnTo>
                    <a:pt x="16282" y="567"/>
                  </a:lnTo>
                  <a:lnTo>
                    <a:pt x="15514" y="367"/>
                  </a:lnTo>
                  <a:lnTo>
                    <a:pt x="14714" y="200"/>
                  </a:lnTo>
                  <a:lnTo>
                    <a:pt x="13946" y="100"/>
                  </a:lnTo>
                  <a:lnTo>
                    <a:pt x="13146" y="33"/>
                  </a:lnTo>
                  <a:lnTo>
                    <a:pt x="12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0"/>
            <p:cNvSpPr/>
            <p:nvPr/>
          </p:nvSpPr>
          <p:spPr>
            <a:xfrm>
              <a:off x="2419175" y="3490950"/>
              <a:ext cx="24225" cy="72575"/>
            </a:xfrm>
            <a:custGeom>
              <a:avLst/>
              <a:gdLst/>
              <a:ahLst/>
              <a:cxnLst/>
              <a:rect l="l" t="t" r="r" b="b"/>
              <a:pathLst>
                <a:path w="969" h="2903" extrusionOk="0">
                  <a:moveTo>
                    <a:pt x="535" y="0"/>
                  </a:moveTo>
                  <a:lnTo>
                    <a:pt x="435" y="34"/>
                  </a:lnTo>
                  <a:lnTo>
                    <a:pt x="368" y="100"/>
                  </a:lnTo>
                  <a:lnTo>
                    <a:pt x="335" y="167"/>
                  </a:lnTo>
                  <a:lnTo>
                    <a:pt x="335" y="234"/>
                  </a:lnTo>
                  <a:lnTo>
                    <a:pt x="368" y="334"/>
                  </a:lnTo>
                  <a:lnTo>
                    <a:pt x="468" y="601"/>
                  </a:lnTo>
                  <a:lnTo>
                    <a:pt x="535" y="901"/>
                  </a:lnTo>
                  <a:lnTo>
                    <a:pt x="535" y="1168"/>
                  </a:lnTo>
                  <a:lnTo>
                    <a:pt x="468" y="1468"/>
                  </a:lnTo>
                  <a:lnTo>
                    <a:pt x="401" y="1735"/>
                  </a:lnTo>
                  <a:lnTo>
                    <a:pt x="268" y="2035"/>
                  </a:lnTo>
                  <a:lnTo>
                    <a:pt x="34" y="2536"/>
                  </a:lnTo>
                  <a:lnTo>
                    <a:pt x="1" y="2636"/>
                  </a:lnTo>
                  <a:lnTo>
                    <a:pt x="1" y="2736"/>
                  </a:lnTo>
                  <a:lnTo>
                    <a:pt x="68" y="2803"/>
                  </a:lnTo>
                  <a:lnTo>
                    <a:pt x="134" y="2869"/>
                  </a:lnTo>
                  <a:lnTo>
                    <a:pt x="201" y="2903"/>
                  </a:lnTo>
                  <a:lnTo>
                    <a:pt x="268" y="2903"/>
                  </a:lnTo>
                  <a:lnTo>
                    <a:pt x="368" y="2836"/>
                  </a:lnTo>
                  <a:lnTo>
                    <a:pt x="401" y="2769"/>
                  </a:lnTo>
                  <a:lnTo>
                    <a:pt x="702" y="2136"/>
                  </a:lnTo>
                  <a:lnTo>
                    <a:pt x="835" y="1802"/>
                  </a:lnTo>
                  <a:lnTo>
                    <a:pt x="935" y="1468"/>
                  </a:lnTo>
                  <a:lnTo>
                    <a:pt x="969" y="1135"/>
                  </a:lnTo>
                  <a:lnTo>
                    <a:pt x="969" y="768"/>
                  </a:lnTo>
                  <a:lnTo>
                    <a:pt x="902" y="434"/>
                  </a:lnTo>
                  <a:lnTo>
                    <a:pt x="835" y="267"/>
                  </a:lnTo>
                  <a:lnTo>
                    <a:pt x="735" y="100"/>
                  </a:lnTo>
                  <a:lnTo>
                    <a:pt x="668" y="34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0"/>
            <p:cNvSpPr/>
            <p:nvPr/>
          </p:nvSpPr>
          <p:spPr>
            <a:xfrm>
              <a:off x="2183150" y="3503450"/>
              <a:ext cx="54225" cy="16700"/>
            </a:xfrm>
            <a:custGeom>
              <a:avLst/>
              <a:gdLst/>
              <a:ahLst/>
              <a:cxnLst/>
              <a:rect l="l" t="t" r="r" b="b"/>
              <a:pathLst>
                <a:path w="2169" h="668" extrusionOk="0">
                  <a:moveTo>
                    <a:pt x="134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0" y="201"/>
                  </a:lnTo>
                  <a:lnTo>
                    <a:pt x="34" y="301"/>
                  </a:lnTo>
                  <a:lnTo>
                    <a:pt x="67" y="368"/>
                  </a:lnTo>
                  <a:lnTo>
                    <a:pt x="134" y="401"/>
                  </a:lnTo>
                  <a:lnTo>
                    <a:pt x="234" y="434"/>
                  </a:lnTo>
                  <a:lnTo>
                    <a:pt x="1935" y="668"/>
                  </a:lnTo>
                  <a:lnTo>
                    <a:pt x="2036" y="635"/>
                  </a:lnTo>
                  <a:lnTo>
                    <a:pt x="2102" y="601"/>
                  </a:lnTo>
                  <a:lnTo>
                    <a:pt x="2169" y="501"/>
                  </a:lnTo>
                  <a:lnTo>
                    <a:pt x="2169" y="434"/>
                  </a:lnTo>
                  <a:lnTo>
                    <a:pt x="2169" y="334"/>
                  </a:lnTo>
                  <a:lnTo>
                    <a:pt x="2102" y="268"/>
                  </a:lnTo>
                  <a:lnTo>
                    <a:pt x="2036" y="234"/>
                  </a:lnTo>
                  <a:lnTo>
                    <a:pt x="1935" y="2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0"/>
            <p:cNvSpPr/>
            <p:nvPr/>
          </p:nvSpPr>
          <p:spPr>
            <a:xfrm>
              <a:off x="2224025" y="3409200"/>
              <a:ext cx="39225" cy="32550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234" y="1"/>
                  </a:moveTo>
                  <a:lnTo>
                    <a:pt x="134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34" y="334"/>
                  </a:lnTo>
                  <a:lnTo>
                    <a:pt x="67" y="401"/>
                  </a:lnTo>
                  <a:lnTo>
                    <a:pt x="1168" y="1235"/>
                  </a:lnTo>
                  <a:lnTo>
                    <a:pt x="1235" y="1302"/>
                  </a:lnTo>
                  <a:lnTo>
                    <a:pt x="1401" y="1302"/>
                  </a:lnTo>
                  <a:lnTo>
                    <a:pt x="1501" y="1235"/>
                  </a:lnTo>
                  <a:lnTo>
                    <a:pt x="1535" y="1168"/>
                  </a:lnTo>
                  <a:lnTo>
                    <a:pt x="1568" y="1102"/>
                  </a:lnTo>
                  <a:lnTo>
                    <a:pt x="1535" y="1002"/>
                  </a:lnTo>
                  <a:lnTo>
                    <a:pt x="1501" y="935"/>
                  </a:lnTo>
                  <a:lnTo>
                    <a:pt x="401" y="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0"/>
            <p:cNvSpPr/>
            <p:nvPr/>
          </p:nvSpPr>
          <p:spPr>
            <a:xfrm>
              <a:off x="2300750" y="3384175"/>
              <a:ext cx="22550" cy="32575"/>
            </a:xfrm>
            <a:custGeom>
              <a:avLst/>
              <a:gdLst/>
              <a:ahLst/>
              <a:cxnLst/>
              <a:rect l="l" t="t" r="r" b="b"/>
              <a:pathLst>
                <a:path w="902" h="1303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35"/>
                  </a:lnTo>
                  <a:lnTo>
                    <a:pt x="501" y="1202"/>
                  </a:lnTo>
                  <a:lnTo>
                    <a:pt x="534" y="1269"/>
                  </a:lnTo>
                  <a:lnTo>
                    <a:pt x="634" y="1302"/>
                  </a:lnTo>
                  <a:lnTo>
                    <a:pt x="701" y="1302"/>
                  </a:lnTo>
                  <a:lnTo>
                    <a:pt x="801" y="1269"/>
                  </a:lnTo>
                  <a:lnTo>
                    <a:pt x="868" y="1202"/>
                  </a:lnTo>
                  <a:lnTo>
                    <a:pt x="901" y="1135"/>
                  </a:lnTo>
                  <a:lnTo>
                    <a:pt x="901" y="1035"/>
                  </a:lnTo>
                  <a:lnTo>
                    <a:pt x="868" y="968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0"/>
            <p:cNvSpPr/>
            <p:nvPr/>
          </p:nvSpPr>
          <p:spPr>
            <a:xfrm>
              <a:off x="2374975" y="3374175"/>
              <a:ext cx="13375" cy="46725"/>
            </a:xfrm>
            <a:custGeom>
              <a:avLst/>
              <a:gdLst/>
              <a:ahLst/>
              <a:cxnLst/>
              <a:rect l="l" t="t" r="r" b="b"/>
              <a:pathLst>
                <a:path w="535" h="1869" extrusionOk="0">
                  <a:moveTo>
                    <a:pt x="234" y="1"/>
                  </a:moveTo>
                  <a:lnTo>
                    <a:pt x="134" y="34"/>
                  </a:lnTo>
                  <a:lnTo>
                    <a:pt x="68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68" y="1635"/>
                  </a:lnTo>
                  <a:lnTo>
                    <a:pt x="101" y="1735"/>
                  </a:lnTo>
                  <a:lnTo>
                    <a:pt x="134" y="1802"/>
                  </a:lnTo>
                  <a:lnTo>
                    <a:pt x="201" y="1836"/>
                  </a:lnTo>
                  <a:lnTo>
                    <a:pt x="301" y="1869"/>
                  </a:lnTo>
                  <a:lnTo>
                    <a:pt x="401" y="1836"/>
                  </a:lnTo>
                  <a:lnTo>
                    <a:pt x="468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434" y="234"/>
                  </a:lnTo>
                  <a:lnTo>
                    <a:pt x="434" y="134"/>
                  </a:lnTo>
                  <a:lnTo>
                    <a:pt x="368" y="67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0"/>
            <p:cNvSpPr/>
            <p:nvPr/>
          </p:nvSpPr>
          <p:spPr>
            <a:xfrm>
              <a:off x="2440875" y="3387525"/>
              <a:ext cx="13375" cy="23375"/>
            </a:xfrm>
            <a:custGeom>
              <a:avLst/>
              <a:gdLst/>
              <a:ahLst/>
              <a:cxnLst/>
              <a:rect l="l" t="t" r="r" b="b"/>
              <a:pathLst>
                <a:path w="535" h="935" extrusionOk="0">
                  <a:moveTo>
                    <a:pt x="267" y="0"/>
                  </a:moveTo>
                  <a:lnTo>
                    <a:pt x="201" y="34"/>
                  </a:lnTo>
                  <a:lnTo>
                    <a:pt x="134" y="100"/>
                  </a:lnTo>
                  <a:lnTo>
                    <a:pt x="101" y="167"/>
                  </a:lnTo>
                  <a:lnTo>
                    <a:pt x="0" y="634"/>
                  </a:lnTo>
                  <a:lnTo>
                    <a:pt x="0" y="734"/>
                  </a:lnTo>
                  <a:lnTo>
                    <a:pt x="34" y="834"/>
                  </a:lnTo>
                  <a:lnTo>
                    <a:pt x="101" y="901"/>
                  </a:lnTo>
                  <a:lnTo>
                    <a:pt x="167" y="935"/>
                  </a:lnTo>
                  <a:lnTo>
                    <a:pt x="267" y="935"/>
                  </a:lnTo>
                  <a:lnTo>
                    <a:pt x="334" y="901"/>
                  </a:lnTo>
                  <a:lnTo>
                    <a:pt x="401" y="834"/>
                  </a:lnTo>
                  <a:lnTo>
                    <a:pt x="467" y="768"/>
                  </a:lnTo>
                  <a:lnTo>
                    <a:pt x="534" y="301"/>
                  </a:lnTo>
                  <a:lnTo>
                    <a:pt x="534" y="201"/>
                  </a:lnTo>
                  <a:lnTo>
                    <a:pt x="501" y="134"/>
                  </a:lnTo>
                  <a:lnTo>
                    <a:pt x="434" y="67"/>
                  </a:lnTo>
                  <a:lnTo>
                    <a:pt x="367" y="3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0"/>
            <p:cNvSpPr/>
            <p:nvPr/>
          </p:nvSpPr>
          <p:spPr>
            <a:xfrm>
              <a:off x="2497600" y="3455925"/>
              <a:ext cx="46725" cy="14200"/>
            </a:xfrm>
            <a:custGeom>
              <a:avLst/>
              <a:gdLst/>
              <a:ahLst/>
              <a:cxnLst/>
              <a:rect l="l" t="t" r="r" b="b"/>
              <a:pathLst>
                <a:path w="1869" h="568" extrusionOk="0">
                  <a:moveTo>
                    <a:pt x="1635" y="0"/>
                  </a:moveTo>
                  <a:lnTo>
                    <a:pt x="234" y="100"/>
                  </a:lnTo>
                  <a:lnTo>
                    <a:pt x="134" y="134"/>
                  </a:lnTo>
                  <a:lnTo>
                    <a:pt x="67" y="167"/>
                  </a:lnTo>
                  <a:lnTo>
                    <a:pt x="33" y="234"/>
                  </a:lnTo>
                  <a:lnTo>
                    <a:pt x="0" y="334"/>
                  </a:lnTo>
                  <a:lnTo>
                    <a:pt x="33" y="400"/>
                  </a:lnTo>
                  <a:lnTo>
                    <a:pt x="67" y="501"/>
                  </a:lnTo>
                  <a:lnTo>
                    <a:pt x="134" y="534"/>
                  </a:lnTo>
                  <a:lnTo>
                    <a:pt x="234" y="567"/>
                  </a:lnTo>
                  <a:lnTo>
                    <a:pt x="1635" y="467"/>
                  </a:lnTo>
                  <a:lnTo>
                    <a:pt x="1735" y="434"/>
                  </a:lnTo>
                  <a:lnTo>
                    <a:pt x="1802" y="400"/>
                  </a:lnTo>
                  <a:lnTo>
                    <a:pt x="1835" y="334"/>
                  </a:lnTo>
                  <a:lnTo>
                    <a:pt x="1868" y="234"/>
                  </a:lnTo>
                  <a:lnTo>
                    <a:pt x="1835" y="167"/>
                  </a:lnTo>
                  <a:lnTo>
                    <a:pt x="1802" y="67"/>
                  </a:lnTo>
                  <a:lnTo>
                    <a:pt x="1735" y="3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0"/>
            <p:cNvSpPr/>
            <p:nvPr/>
          </p:nvSpPr>
          <p:spPr>
            <a:xfrm>
              <a:off x="2507600" y="3518475"/>
              <a:ext cx="26725" cy="13375"/>
            </a:xfrm>
            <a:custGeom>
              <a:avLst/>
              <a:gdLst/>
              <a:ahLst/>
              <a:cxnLst/>
              <a:rect l="l" t="t" r="r" b="b"/>
              <a:pathLst>
                <a:path w="1069" h="535" extrusionOk="0">
                  <a:moveTo>
                    <a:pt x="834" y="0"/>
                  </a:moveTo>
                  <a:lnTo>
                    <a:pt x="234" y="100"/>
                  </a:lnTo>
                  <a:lnTo>
                    <a:pt x="134" y="100"/>
                  </a:lnTo>
                  <a:lnTo>
                    <a:pt x="67" y="167"/>
                  </a:lnTo>
                  <a:lnTo>
                    <a:pt x="0" y="234"/>
                  </a:lnTo>
                  <a:lnTo>
                    <a:pt x="0" y="334"/>
                  </a:lnTo>
                  <a:lnTo>
                    <a:pt x="0" y="401"/>
                  </a:lnTo>
                  <a:lnTo>
                    <a:pt x="67" y="467"/>
                  </a:lnTo>
                  <a:lnTo>
                    <a:pt x="134" y="534"/>
                  </a:lnTo>
                  <a:lnTo>
                    <a:pt x="234" y="534"/>
                  </a:lnTo>
                  <a:lnTo>
                    <a:pt x="834" y="467"/>
                  </a:lnTo>
                  <a:lnTo>
                    <a:pt x="935" y="434"/>
                  </a:lnTo>
                  <a:lnTo>
                    <a:pt x="1001" y="401"/>
                  </a:lnTo>
                  <a:lnTo>
                    <a:pt x="1068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01" y="67"/>
                  </a:lnTo>
                  <a:lnTo>
                    <a:pt x="935" y="3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êu đề 4">
            <a:extLst>
              <a:ext uri="{FF2B5EF4-FFF2-40B4-BE49-F238E27FC236}">
                <a16:creationId xmlns:a16="http://schemas.microsoft.com/office/drawing/2014/main" id="{38846502-9572-434F-AD05-19210C0E37DF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" name="Picture 65">
            <a:extLst>
              <a:ext uri="{FF2B5EF4-FFF2-40B4-BE49-F238E27FC236}">
                <a16:creationId xmlns:a16="http://schemas.microsoft.com/office/drawing/2014/main" id="{35B94CC2-BCA8-4E9F-A3B6-F071F71FA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1"/>
    </mc:Choice>
    <mc:Fallback xmlns="">
      <p:transition spd="slow" advTm="6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2020 2 2 vn 6buocruatay ngoc 01">
            <a:extLst>
              <a:ext uri="{FF2B5EF4-FFF2-40B4-BE49-F238E27FC236}">
                <a16:creationId xmlns:a16="http://schemas.microsoft.com/office/drawing/2014/main" id="{D525DCF6-502D-4287-A6CA-84743F353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t="49620" r="55076" b="40123"/>
          <a:stretch/>
        </p:blipFill>
        <p:spPr bwMode="auto">
          <a:xfrm>
            <a:off x="911103" y="1486899"/>
            <a:ext cx="3367807" cy="2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7" name="Google Shape;1247;p56"/>
          <p:cNvSpPr txBox="1">
            <a:spLocks noGrp="1"/>
          </p:cNvSpPr>
          <p:nvPr>
            <p:ph type="title" idx="2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248" name="Google Shape;1248;p56"/>
          <p:cNvSpPr txBox="1">
            <a:spLocks noGrp="1"/>
          </p:cNvSpPr>
          <p:nvPr>
            <p:ph type="title"/>
          </p:nvPr>
        </p:nvSpPr>
        <p:spPr>
          <a:xfrm>
            <a:off x="4278910" y="2554074"/>
            <a:ext cx="423527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800" dirty="0" err="1"/>
              <a:t>Chà</a:t>
            </a:r>
            <a:r>
              <a:rPr lang="en-US" sz="4800" dirty="0"/>
              <a:t> </a:t>
            </a:r>
            <a:r>
              <a:rPr lang="en-US" sz="4800" dirty="0" err="1"/>
              <a:t>từng</a:t>
            </a:r>
            <a:r>
              <a:rPr lang="en-US" sz="4800" dirty="0"/>
              <a:t> </a:t>
            </a:r>
            <a:r>
              <a:rPr lang="en-US" sz="4800" dirty="0" err="1"/>
              <a:t>ngón</a:t>
            </a:r>
            <a:r>
              <a:rPr lang="en-US" sz="4800" dirty="0"/>
              <a:t> </a:t>
            </a:r>
            <a:r>
              <a:rPr lang="en-US" sz="4800" dirty="0" err="1"/>
              <a:t>tay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</a:t>
            </a:r>
            <a:r>
              <a:rPr lang="en-US" sz="4800" dirty="0" err="1"/>
              <a:t>lòng</a:t>
            </a:r>
            <a:r>
              <a:rPr lang="en-US" sz="4800" dirty="0"/>
              <a:t> </a:t>
            </a:r>
            <a:r>
              <a:rPr lang="en-US" sz="4800" dirty="0" err="1"/>
              <a:t>bàn</a:t>
            </a:r>
            <a:r>
              <a:rPr lang="en-US" sz="4800" dirty="0"/>
              <a:t> </a:t>
            </a:r>
            <a:r>
              <a:rPr lang="en-US" sz="4800" dirty="0" err="1"/>
              <a:t>tay</a:t>
            </a:r>
            <a:endParaRPr lang="en-US" sz="4800" dirty="0"/>
          </a:p>
        </p:txBody>
      </p:sp>
      <p:sp>
        <p:nvSpPr>
          <p:cNvPr id="1250" name="Google Shape;1250;p5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269" name="Google Shape;1269;p56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56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2" name="Google Shape;1252;p56"/>
          <p:cNvGrpSpPr/>
          <p:nvPr/>
        </p:nvGrpSpPr>
        <p:grpSpPr>
          <a:xfrm>
            <a:off x="400218" y="1084663"/>
            <a:ext cx="895622" cy="1884759"/>
            <a:chOff x="881175" y="1854525"/>
            <a:chExt cx="491300" cy="884125"/>
          </a:xfrm>
        </p:grpSpPr>
        <p:sp>
          <p:nvSpPr>
            <p:cNvPr id="1253" name="Google Shape;1253;p56"/>
            <p:cNvSpPr/>
            <p:nvPr/>
          </p:nvSpPr>
          <p:spPr>
            <a:xfrm>
              <a:off x="931225" y="1935425"/>
              <a:ext cx="383700" cy="655600"/>
            </a:xfrm>
            <a:custGeom>
              <a:avLst/>
              <a:gdLst/>
              <a:ahLst/>
              <a:cxnLst/>
              <a:rect l="l" t="t" r="r" b="b"/>
              <a:pathLst>
                <a:path w="15348" h="26224" extrusionOk="0">
                  <a:moveTo>
                    <a:pt x="7974" y="0"/>
                  </a:moveTo>
                  <a:lnTo>
                    <a:pt x="7607" y="34"/>
                  </a:lnTo>
                  <a:lnTo>
                    <a:pt x="7273" y="67"/>
                  </a:lnTo>
                  <a:lnTo>
                    <a:pt x="6539" y="200"/>
                  </a:lnTo>
                  <a:lnTo>
                    <a:pt x="5839" y="401"/>
                  </a:lnTo>
                  <a:lnTo>
                    <a:pt x="5305" y="634"/>
                  </a:lnTo>
                  <a:lnTo>
                    <a:pt x="4771" y="868"/>
                  </a:lnTo>
                  <a:lnTo>
                    <a:pt x="4271" y="1168"/>
                  </a:lnTo>
                  <a:lnTo>
                    <a:pt x="3804" y="1468"/>
                  </a:lnTo>
                  <a:lnTo>
                    <a:pt x="3337" y="1835"/>
                  </a:lnTo>
                  <a:lnTo>
                    <a:pt x="2903" y="2202"/>
                  </a:lnTo>
                  <a:lnTo>
                    <a:pt x="2502" y="2603"/>
                  </a:lnTo>
                  <a:lnTo>
                    <a:pt x="2135" y="3036"/>
                  </a:lnTo>
                  <a:lnTo>
                    <a:pt x="1768" y="3503"/>
                  </a:lnTo>
                  <a:lnTo>
                    <a:pt x="1435" y="3970"/>
                  </a:lnTo>
                  <a:lnTo>
                    <a:pt x="1135" y="4471"/>
                  </a:lnTo>
                  <a:lnTo>
                    <a:pt x="868" y="5005"/>
                  </a:lnTo>
                  <a:lnTo>
                    <a:pt x="634" y="5538"/>
                  </a:lnTo>
                  <a:lnTo>
                    <a:pt x="434" y="6072"/>
                  </a:lnTo>
                  <a:lnTo>
                    <a:pt x="267" y="6639"/>
                  </a:lnTo>
                  <a:lnTo>
                    <a:pt x="134" y="7207"/>
                  </a:lnTo>
                  <a:lnTo>
                    <a:pt x="34" y="7840"/>
                  </a:lnTo>
                  <a:lnTo>
                    <a:pt x="0" y="8474"/>
                  </a:lnTo>
                  <a:lnTo>
                    <a:pt x="0" y="9108"/>
                  </a:lnTo>
                  <a:lnTo>
                    <a:pt x="34" y="9709"/>
                  </a:lnTo>
                  <a:lnTo>
                    <a:pt x="100" y="10276"/>
                  </a:lnTo>
                  <a:lnTo>
                    <a:pt x="200" y="10843"/>
                  </a:lnTo>
                  <a:lnTo>
                    <a:pt x="367" y="11410"/>
                  </a:lnTo>
                  <a:lnTo>
                    <a:pt x="534" y="11944"/>
                  </a:lnTo>
                  <a:lnTo>
                    <a:pt x="734" y="12511"/>
                  </a:lnTo>
                  <a:lnTo>
                    <a:pt x="934" y="13045"/>
                  </a:lnTo>
                  <a:lnTo>
                    <a:pt x="1401" y="14113"/>
                  </a:lnTo>
                  <a:lnTo>
                    <a:pt x="1902" y="15214"/>
                  </a:lnTo>
                  <a:lnTo>
                    <a:pt x="2369" y="16348"/>
                  </a:lnTo>
                  <a:lnTo>
                    <a:pt x="2936" y="17582"/>
                  </a:lnTo>
                  <a:lnTo>
                    <a:pt x="3503" y="18783"/>
                  </a:lnTo>
                  <a:lnTo>
                    <a:pt x="4070" y="19984"/>
                  </a:lnTo>
                  <a:lnTo>
                    <a:pt x="4337" y="20585"/>
                  </a:lnTo>
                  <a:lnTo>
                    <a:pt x="4571" y="21185"/>
                  </a:lnTo>
                  <a:lnTo>
                    <a:pt x="4838" y="22153"/>
                  </a:lnTo>
                  <a:lnTo>
                    <a:pt x="5272" y="23854"/>
                  </a:lnTo>
                  <a:lnTo>
                    <a:pt x="5472" y="24722"/>
                  </a:lnTo>
                  <a:lnTo>
                    <a:pt x="5605" y="25456"/>
                  </a:lnTo>
                  <a:lnTo>
                    <a:pt x="5672" y="25990"/>
                  </a:lnTo>
                  <a:lnTo>
                    <a:pt x="5672" y="26123"/>
                  </a:lnTo>
                  <a:lnTo>
                    <a:pt x="5639" y="26190"/>
                  </a:lnTo>
                  <a:lnTo>
                    <a:pt x="5605" y="26190"/>
                  </a:lnTo>
                  <a:lnTo>
                    <a:pt x="6372" y="26223"/>
                  </a:lnTo>
                  <a:lnTo>
                    <a:pt x="7106" y="26223"/>
                  </a:lnTo>
                  <a:lnTo>
                    <a:pt x="8608" y="26190"/>
                  </a:lnTo>
                  <a:lnTo>
                    <a:pt x="10076" y="26123"/>
                  </a:lnTo>
                  <a:lnTo>
                    <a:pt x="11577" y="26056"/>
                  </a:lnTo>
                  <a:lnTo>
                    <a:pt x="11477" y="25156"/>
                  </a:lnTo>
                  <a:lnTo>
                    <a:pt x="11377" y="24288"/>
                  </a:lnTo>
                  <a:lnTo>
                    <a:pt x="11310" y="23421"/>
                  </a:lnTo>
                  <a:lnTo>
                    <a:pt x="11310" y="22587"/>
                  </a:lnTo>
                  <a:lnTo>
                    <a:pt x="11344" y="21719"/>
                  </a:lnTo>
                  <a:lnTo>
                    <a:pt x="11444" y="20885"/>
                  </a:lnTo>
                  <a:lnTo>
                    <a:pt x="11577" y="20018"/>
                  </a:lnTo>
                  <a:lnTo>
                    <a:pt x="11777" y="19150"/>
                  </a:lnTo>
                  <a:lnTo>
                    <a:pt x="12077" y="18183"/>
                  </a:lnTo>
                  <a:lnTo>
                    <a:pt x="12444" y="17215"/>
                  </a:lnTo>
                  <a:lnTo>
                    <a:pt x="12811" y="16281"/>
                  </a:lnTo>
                  <a:lnTo>
                    <a:pt x="13245" y="15314"/>
                  </a:lnTo>
                  <a:lnTo>
                    <a:pt x="13712" y="14246"/>
                  </a:lnTo>
                  <a:lnTo>
                    <a:pt x="14179" y="13145"/>
                  </a:lnTo>
                  <a:lnTo>
                    <a:pt x="14613" y="12044"/>
                  </a:lnTo>
                  <a:lnTo>
                    <a:pt x="14813" y="11510"/>
                  </a:lnTo>
                  <a:lnTo>
                    <a:pt x="14980" y="10943"/>
                  </a:lnTo>
                  <a:lnTo>
                    <a:pt x="15113" y="10376"/>
                  </a:lnTo>
                  <a:lnTo>
                    <a:pt x="15214" y="9809"/>
                  </a:lnTo>
                  <a:lnTo>
                    <a:pt x="15314" y="9242"/>
                  </a:lnTo>
                  <a:lnTo>
                    <a:pt x="15347" y="8641"/>
                  </a:lnTo>
                  <a:lnTo>
                    <a:pt x="15347" y="8074"/>
                  </a:lnTo>
                  <a:lnTo>
                    <a:pt x="15314" y="7473"/>
                  </a:lnTo>
                  <a:lnTo>
                    <a:pt x="15247" y="6873"/>
                  </a:lnTo>
                  <a:lnTo>
                    <a:pt x="15113" y="6272"/>
                  </a:lnTo>
                  <a:lnTo>
                    <a:pt x="14913" y="5538"/>
                  </a:lnTo>
                  <a:lnTo>
                    <a:pt x="14613" y="4838"/>
                  </a:lnTo>
                  <a:lnTo>
                    <a:pt x="14279" y="4137"/>
                  </a:lnTo>
                  <a:lnTo>
                    <a:pt x="13879" y="3503"/>
                  </a:lnTo>
                  <a:lnTo>
                    <a:pt x="13412" y="2869"/>
                  </a:lnTo>
                  <a:lnTo>
                    <a:pt x="12912" y="2302"/>
                  </a:lnTo>
                  <a:lnTo>
                    <a:pt x="12378" y="1768"/>
                  </a:lnTo>
                  <a:lnTo>
                    <a:pt x="11777" y="1301"/>
                  </a:lnTo>
                  <a:lnTo>
                    <a:pt x="11410" y="1068"/>
                  </a:lnTo>
                  <a:lnTo>
                    <a:pt x="11077" y="868"/>
                  </a:lnTo>
                  <a:lnTo>
                    <a:pt x="10710" y="668"/>
                  </a:lnTo>
                  <a:lnTo>
                    <a:pt x="10309" y="501"/>
                  </a:lnTo>
                  <a:lnTo>
                    <a:pt x="9909" y="334"/>
                  </a:lnTo>
                  <a:lnTo>
                    <a:pt x="9542" y="200"/>
                  </a:lnTo>
                  <a:lnTo>
                    <a:pt x="9108" y="100"/>
                  </a:lnTo>
                  <a:lnTo>
                    <a:pt x="8708" y="67"/>
                  </a:lnTo>
                  <a:lnTo>
                    <a:pt x="8341" y="34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rgbClr val="E57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6"/>
            <p:cNvSpPr/>
            <p:nvPr/>
          </p:nvSpPr>
          <p:spPr>
            <a:xfrm>
              <a:off x="881175" y="1854525"/>
              <a:ext cx="491300" cy="732325"/>
            </a:xfrm>
            <a:custGeom>
              <a:avLst/>
              <a:gdLst/>
              <a:ahLst/>
              <a:cxnLst/>
              <a:rect l="l" t="t" r="r" b="b"/>
              <a:pathLst>
                <a:path w="19652" h="29293" extrusionOk="0">
                  <a:moveTo>
                    <a:pt x="9509" y="0"/>
                  </a:moveTo>
                  <a:lnTo>
                    <a:pt x="8675" y="33"/>
                  </a:lnTo>
                  <a:lnTo>
                    <a:pt x="8274" y="67"/>
                  </a:lnTo>
                  <a:lnTo>
                    <a:pt x="7874" y="134"/>
                  </a:lnTo>
                  <a:lnTo>
                    <a:pt x="7474" y="200"/>
                  </a:lnTo>
                  <a:lnTo>
                    <a:pt x="7073" y="300"/>
                  </a:lnTo>
                  <a:lnTo>
                    <a:pt x="6673" y="434"/>
                  </a:lnTo>
                  <a:lnTo>
                    <a:pt x="6306" y="567"/>
                  </a:lnTo>
                  <a:lnTo>
                    <a:pt x="5906" y="734"/>
                  </a:lnTo>
                  <a:lnTo>
                    <a:pt x="5539" y="901"/>
                  </a:lnTo>
                  <a:lnTo>
                    <a:pt x="5172" y="1101"/>
                  </a:lnTo>
                  <a:lnTo>
                    <a:pt x="4838" y="1335"/>
                  </a:lnTo>
                  <a:lnTo>
                    <a:pt x="4504" y="1568"/>
                  </a:lnTo>
                  <a:lnTo>
                    <a:pt x="4171" y="1835"/>
                  </a:lnTo>
                  <a:lnTo>
                    <a:pt x="3570" y="2369"/>
                  </a:lnTo>
                  <a:lnTo>
                    <a:pt x="3036" y="2969"/>
                  </a:lnTo>
                  <a:lnTo>
                    <a:pt x="2536" y="3603"/>
                  </a:lnTo>
                  <a:lnTo>
                    <a:pt x="2069" y="4304"/>
                  </a:lnTo>
                  <a:lnTo>
                    <a:pt x="1669" y="5004"/>
                  </a:lnTo>
                  <a:lnTo>
                    <a:pt x="1302" y="5738"/>
                  </a:lnTo>
                  <a:lnTo>
                    <a:pt x="968" y="6506"/>
                  </a:lnTo>
                  <a:lnTo>
                    <a:pt x="701" y="7273"/>
                  </a:lnTo>
                  <a:lnTo>
                    <a:pt x="468" y="8040"/>
                  </a:lnTo>
                  <a:lnTo>
                    <a:pt x="267" y="8875"/>
                  </a:lnTo>
                  <a:lnTo>
                    <a:pt x="134" y="9675"/>
                  </a:lnTo>
                  <a:lnTo>
                    <a:pt x="34" y="10509"/>
                  </a:lnTo>
                  <a:lnTo>
                    <a:pt x="1" y="11343"/>
                  </a:lnTo>
                  <a:lnTo>
                    <a:pt x="1" y="12177"/>
                  </a:lnTo>
                  <a:lnTo>
                    <a:pt x="34" y="12978"/>
                  </a:lnTo>
                  <a:lnTo>
                    <a:pt x="134" y="13812"/>
                  </a:lnTo>
                  <a:lnTo>
                    <a:pt x="267" y="14680"/>
                  </a:lnTo>
                  <a:lnTo>
                    <a:pt x="501" y="15547"/>
                  </a:lnTo>
                  <a:lnTo>
                    <a:pt x="768" y="16348"/>
                  </a:lnTo>
                  <a:lnTo>
                    <a:pt x="1068" y="17182"/>
                  </a:lnTo>
                  <a:lnTo>
                    <a:pt x="1402" y="17982"/>
                  </a:lnTo>
                  <a:lnTo>
                    <a:pt x="1769" y="18783"/>
                  </a:lnTo>
                  <a:lnTo>
                    <a:pt x="2569" y="20351"/>
                  </a:lnTo>
                  <a:lnTo>
                    <a:pt x="3437" y="21986"/>
                  </a:lnTo>
                  <a:lnTo>
                    <a:pt x="3837" y="22820"/>
                  </a:lnTo>
                  <a:lnTo>
                    <a:pt x="4204" y="23687"/>
                  </a:lnTo>
                  <a:lnTo>
                    <a:pt x="4538" y="24555"/>
                  </a:lnTo>
                  <a:lnTo>
                    <a:pt x="4838" y="25456"/>
                  </a:lnTo>
                  <a:lnTo>
                    <a:pt x="5038" y="26356"/>
                  </a:lnTo>
                  <a:lnTo>
                    <a:pt x="5138" y="26824"/>
                  </a:lnTo>
                  <a:lnTo>
                    <a:pt x="5172" y="27257"/>
                  </a:lnTo>
                  <a:lnTo>
                    <a:pt x="5205" y="27724"/>
                  </a:lnTo>
                  <a:lnTo>
                    <a:pt x="5238" y="28158"/>
                  </a:lnTo>
                  <a:lnTo>
                    <a:pt x="5205" y="28625"/>
                  </a:lnTo>
                  <a:lnTo>
                    <a:pt x="5172" y="29059"/>
                  </a:lnTo>
                  <a:lnTo>
                    <a:pt x="5172" y="29159"/>
                  </a:lnTo>
                  <a:lnTo>
                    <a:pt x="5238" y="29226"/>
                  </a:lnTo>
                  <a:lnTo>
                    <a:pt x="5305" y="29259"/>
                  </a:lnTo>
                  <a:lnTo>
                    <a:pt x="5372" y="29292"/>
                  </a:lnTo>
                  <a:lnTo>
                    <a:pt x="5472" y="29259"/>
                  </a:lnTo>
                  <a:lnTo>
                    <a:pt x="5539" y="29226"/>
                  </a:lnTo>
                  <a:lnTo>
                    <a:pt x="5605" y="29159"/>
                  </a:lnTo>
                  <a:lnTo>
                    <a:pt x="5639" y="29059"/>
                  </a:lnTo>
                  <a:lnTo>
                    <a:pt x="5672" y="28625"/>
                  </a:lnTo>
                  <a:lnTo>
                    <a:pt x="5672" y="28158"/>
                  </a:lnTo>
                  <a:lnTo>
                    <a:pt x="5672" y="27724"/>
                  </a:lnTo>
                  <a:lnTo>
                    <a:pt x="5639" y="27291"/>
                  </a:lnTo>
                  <a:lnTo>
                    <a:pt x="5539" y="26423"/>
                  </a:lnTo>
                  <a:lnTo>
                    <a:pt x="5339" y="25556"/>
                  </a:lnTo>
                  <a:lnTo>
                    <a:pt x="5072" y="24722"/>
                  </a:lnTo>
                  <a:lnTo>
                    <a:pt x="4771" y="23921"/>
                  </a:lnTo>
                  <a:lnTo>
                    <a:pt x="4438" y="23087"/>
                  </a:lnTo>
                  <a:lnTo>
                    <a:pt x="4071" y="22286"/>
                  </a:lnTo>
                  <a:lnTo>
                    <a:pt x="3270" y="20718"/>
                  </a:lnTo>
                  <a:lnTo>
                    <a:pt x="2436" y="19117"/>
                  </a:lnTo>
                  <a:lnTo>
                    <a:pt x="2036" y="18349"/>
                  </a:lnTo>
                  <a:lnTo>
                    <a:pt x="1669" y="17549"/>
                  </a:lnTo>
                  <a:lnTo>
                    <a:pt x="1335" y="16715"/>
                  </a:lnTo>
                  <a:lnTo>
                    <a:pt x="1068" y="15914"/>
                  </a:lnTo>
                  <a:lnTo>
                    <a:pt x="835" y="15113"/>
                  </a:lnTo>
                  <a:lnTo>
                    <a:pt x="668" y="14313"/>
                  </a:lnTo>
                  <a:lnTo>
                    <a:pt x="534" y="13512"/>
                  </a:lnTo>
                  <a:lnTo>
                    <a:pt x="468" y="12678"/>
                  </a:lnTo>
                  <a:lnTo>
                    <a:pt x="434" y="11877"/>
                  </a:lnTo>
                  <a:lnTo>
                    <a:pt x="434" y="11043"/>
                  </a:lnTo>
                  <a:lnTo>
                    <a:pt x="501" y="10209"/>
                  </a:lnTo>
                  <a:lnTo>
                    <a:pt x="634" y="9408"/>
                  </a:lnTo>
                  <a:lnTo>
                    <a:pt x="768" y="8574"/>
                  </a:lnTo>
                  <a:lnTo>
                    <a:pt x="1001" y="7807"/>
                  </a:lnTo>
                  <a:lnTo>
                    <a:pt x="1235" y="7006"/>
                  </a:lnTo>
                  <a:lnTo>
                    <a:pt x="1535" y="6239"/>
                  </a:lnTo>
                  <a:lnTo>
                    <a:pt x="1902" y="5505"/>
                  </a:lnTo>
                  <a:lnTo>
                    <a:pt x="2303" y="4771"/>
                  </a:lnTo>
                  <a:lnTo>
                    <a:pt x="2736" y="4104"/>
                  </a:lnTo>
                  <a:lnTo>
                    <a:pt x="3237" y="3436"/>
                  </a:lnTo>
                  <a:lnTo>
                    <a:pt x="3770" y="2836"/>
                  </a:lnTo>
                  <a:lnTo>
                    <a:pt x="4371" y="2269"/>
                  </a:lnTo>
                  <a:lnTo>
                    <a:pt x="4671" y="2002"/>
                  </a:lnTo>
                  <a:lnTo>
                    <a:pt x="5005" y="1768"/>
                  </a:lnTo>
                  <a:lnTo>
                    <a:pt x="5339" y="1568"/>
                  </a:lnTo>
                  <a:lnTo>
                    <a:pt x="5672" y="1368"/>
                  </a:lnTo>
                  <a:lnTo>
                    <a:pt x="6039" y="1168"/>
                  </a:lnTo>
                  <a:lnTo>
                    <a:pt x="6406" y="1001"/>
                  </a:lnTo>
                  <a:lnTo>
                    <a:pt x="6773" y="868"/>
                  </a:lnTo>
                  <a:lnTo>
                    <a:pt x="7173" y="767"/>
                  </a:lnTo>
                  <a:lnTo>
                    <a:pt x="7540" y="634"/>
                  </a:lnTo>
                  <a:lnTo>
                    <a:pt x="7941" y="567"/>
                  </a:lnTo>
                  <a:lnTo>
                    <a:pt x="8341" y="501"/>
                  </a:lnTo>
                  <a:lnTo>
                    <a:pt x="8775" y="467"/>
                  </a:lnTo>
                  <a:lnTo>
                    <a:pt x="9576" y="467"/>
                  </a:lnTo>
                  <a:lnTo>
                    <a:pt x="10376" y="534"/>
                  </a:lnTo>
                  <a:lnTo>
                    <a:pt x="11177" y="667"/>
                  </a:lnTo>
                  <a:lnTo>
                    <a:pt x="11944" y="901"/>
                  </a:lnTo>
                  <a:lnTo>
                    <a:pt x="12712" y="1168"/>
                  </a:lnTo>
                  <a:lnTo>
                    <a:pt x="13446" y="1501"/>
                  </a:lnTo>
                  <a:lnTo>
                    <a:pt x="14146" y="1902"/>
                  </a:lnTo>
                  <a:lnTo>
                    <a:pt x="14813" y="2369"/>
                  </a:lnTo>
                  <a:lnTo>
                    <a:pt x="15481" y="2869"/>
                  </a:lnTo>
                  <a:lnTo>
                    <a:pt x="16081" y="3436"/>
                  </a:lnTo>
                  <a:lnTo>
                    <a:pt x="16648" y="4004"/>
                  </a:lnTo>
                  <a:lnTo>
                    <a:pt x="17182" y="4671"/>
                  </a:lnTo>
                  <a:lnTo>
                    <a:pt x="17683" y="5338"/>
                  </a:lnTo>
                  <a:lnTo>
                    <a:pt x="18116" y="6039"/>
                  </a:lnTo>
                  <a:lnTo>
                    <a:pt x="18483" y="6773"/>
                  </a:lnTo>
                  <a:lnTo>
                    <a:pt x="18784" y="7540"/>
                  </a:lnTo>
                  <a:lnTo>
                    <a:pt x="18917" y="7974"/>
                  </a:lnTo>
                  <a:lnTo>
                    <a:pt x="19017" y="8407"/>
                  </a:lnTo>
                  <a:lnTo>
                    <a:pt x="19117" y="8808"/>
                  </a:lnTo>
                  <a:lnTo>
                    <a:pt x="19151" y="9242"/>
                  </a:lnTo>
                  <a:lnTo>
                    <a:pt x="19184" y="9675"/>
                  </a:lnTo>
                  <a:lnTo>
                    <a:pt x="19217" y="10109"/>
                  </a:lnTo>
                  <a:lnTo>
                    <a:pt x="19184" y="10976"/>
                  </a:lnTo>
                  <a:lnTo>
                    <a:pt x="19051" y="11844"/>
                  </a:lnTo>
                  <a:lnTo>
                    <a:pt x="18884" y="12678"/>
                  </a:lnTo>
                  <a:lnTo>
                    <a:pt x="18684" y="13545"/>
                  </a:lnTo>
                  <a:lnTo>
                    <a:pt x="18383" y="14379"/>
                  </a:lnTo>
                  <a:lnTo>
                    <a:pt x="18083" y="15213"/>
                  </a:lnTo>
                  <a:lnTo>
                    <a:pt x="17716" y="16014"/>
                  </a:lnTo>
                  <a:lnTo>
                    <a:pt x="16982" y="17616"/>
                  </a:lnTo>
                  <a:lnTo>
                    <a:pt x="16215" y="19217"/>
                  </a:lnTo>
                  <a:lnTo>
                    <a:pt x="15814" y="20051"/>
                  </a:lnTo>
                  <a:lnTo>
                    <a:pt x="15481" y="20852"/>
                  </a:lnTo>
                  <a:lnTo>
                    <a:pt x="15147" y="21652"/>
                  </a:lnTo>
                  <a:lnTo>
                    <a:pt x="14847" y="22453"/>
                  </a:lnTo>
                  <a:lnTo>
                    <a:pt x="14580" y="23287"/>
                  </a:lnTo>
                  <a:lnTo>
                    <a:pt x="14380" y="24121"/>
                  </a:lnTo>
                  <a:lnTo>
                    <a:pt x="14213" y="24955"/>
                  </a:lnTo>
                  <a:lnTo>
                    <a:pt x="14113" y="25823"/>
                  </a:lnTo>
                  <a:lnTo>
                    <a:pt x="14113" y="26657"/>
                  </a:lnTo>
                  <a:lnTo>
                    <a:pt x="14113" y="27090"/>
                  </a:lnTo>
                  <a:lnTo>
                    <a:pt x="14146" y="27524"/>
                  </a:lnTo>
                  <a:lnTo>
                    <a:pt x="14213" y="27925"/>
                  </a:lnTo>
                  <a:lnTo>
                    <a:pt x="14280" y="28325"/>
                  </a:lnTo>
                  <a:lnTo>
                    <a:pt x="14380" y="28725"/>
                  </a:lnTo>
                  <a:lnTo>
                    <a:pt x="14513" y="29126"/>
                  </a:lnTo>
                  <a:lnTo>
                    <a:pt x="14547" y="29192"/>
                  </a:lnTo>
                  <a:lnTo>
                    <a:pt x="14613" y="29259"/>
                  </a:lnTo>
                  <a:lnTo>
                    <a:pt x="14713" y="29292"/>
                  </a:lnTo>
                  <a:lnTo>
                    <a:pt x="14780" y="29259"/>
                  </a:lnTo>
                  <a:lnTo>
                    <a:pt x="14880" y="29226"/>
                  </a:lnTo>
                  <a:lnTo>
                    <a:pt x="14914" y="29159"/>
                  </a:lnTo>
                  <a:lnTo>
                    <a:pt x="14947" y="29092"/>
                  </a:lnTo>
                  <a:lnTo>
                    <a:pt x="14947" y="28992"/>
                  </a:lnTo>
                  <a:lnTo>
                    <a:pt x="14813" y="28558"/>
                  </a:lnTo>
                  <a:lnTo>
                    <a:pt x="14713" y="28125"/>
                  </a:lnTo>
                  <a:lnTo>
                    <a:pt x="14647" y="27691"/>
                  </a:lnTo>
                  <a:lnTo>
                    <a:pt x="14580" y="27224"/>
                  </a:lnTo>
                  <a:lnTo>
                    <a:pt x="14547" y="26790"/>
                  </a:lnTo>
                  <a:lnTo>
                    <a:pt x="14547" y="26356"/>
                  </a:lnTo>
                  <a:lnTo>
                    <a:pt x="14580" y="25889"/>
                  </a:lnTo>
                  <a:lnTo>
                    <a:pt x="14613" y="25456"/>
                  </a:lnTo>
                  <a:lnTo>
                    <a:pt x="14747" y="24555"/>
                  </a:lnTo>
                  <a:lnTo>
                    <a:pt x="14947" y="23687"/>
                  </a:lnTo>
                  <a:lnTo>
                    <a:pt x="15214" y="22820"/>
                  </a:lnTo>
                  <a:lnTo>
                    <a:pt x="15514" y="21986"/>
                  </a:lnTo>
                  <a:lnTo>
                    <a:pt x="15848" y="21119"/>
                  </a:lnTo>
                  <a:lnTo>
                    <a:pt x="16215" y="20285"/>
                  </a:lnTo>
                  <a:lnTo>
                    <a:pt x="16982" y="18616"/>
                  </a:lnTo>
                  <a:lnTo>
                    <a:pt x="17783" y="16948"/>
                  </a:lnTo>
                  <a:lnTo>
                    <a:pt x="18183" y="16114"/>
                  </a:lnTo>
                  <a:lnTo>
                    <a:pt x="18517" y="15247"/>
                  </a:lnTo>
                  <a:lnTo>
                    <a:pt x="18850" y="14446"/>
                  </a:lnTo>
                  <a:lnTo>
                    <a:pt x="19117" y="13579"/>
                  </a:lnTo>
                  <a:lnTo>
                    <a:pt x="19351" y="12711"/>
                  </a:lnTo>
                  <a:lnTo>
                    <a:pt x="19518" y="11844"/>
                  </a:lnTo>
                  <a:lnTo>
                    <a:pt x="19618" y="10976"/>
                  </a:lnTo>
                  <a:lnTo>
                    <a:pt x="19651" y="10543"/>
                  </a:lnTo>
                  <a:lnTo>
                    <a:pt x="19651" y="10109"/>
                  </a:lnTo>
                  <a:lnTo>
                    <a:pt x="19651" y="9642"/>
                  </a:lnTo>
                  <a:lnTo>
                    <a:pt x="19618" y="9208"/>
                  </a:lnTo>
                  <a:lnTo>
                    <a:pt x="19551" y="8774"/>
                  </a:lnTo>
                  <a:lnTo>
                    <a:pt x="19484" y="8341"/>
                  </a:lnTo>
                  <a:lnTo>
                    <a:pt x="19384" y="7940"/>
                  </a:lnTo>
                  <a:lnTo>
                    <a:pt x="19251" y="7540"/>
                  </a:lnTo>
                  <a:lnTo>
                    <a:pt x="18984" y="6773"/>
                  </a:lnTo>
                  <a:lnTo>
                    <a:pt x="18617" y="6005"/>
                  </a:lnTo>
                  <a:lnTo>
                    <a:pt x="18183" y="5305"/>
                  </a:lnTo>
                  <a:lnTo>
                    <a:pt x="17716" y="4604"/>
                  </a:lnTo>
                  <a:lnTo>
                    <a:pt x="17216" y="3970"/>
                  </a:lnTo>
                  <a:lnTo>
                    <a:pt x="16648" y="3370"/>
                  </a:lnTo>
                  <a:lnTo>
                    <a:pt x="16048" y="2803"/>
                  </a:lnTo>
                  <a:lnTo>
                    <a:pt x="15447" y="2269"/>
                  </a:lnTo>
                  <a:lnTo>
                    <a:pt x="14780" y="1802"/>
                  </a:lnTo>
                  <a:lnTo>
                    <a:pt x="14113" y="1368"/>
                  </a:lnTo>
                  <a:lnTo>
                    <a:pt x="13412" y="968"/>
                  </a:lnTo>
                  <a:lnTo>
                    <a:pt x="12678" y="667"/>
                  </a:lnTo>
                  <a:lnTo>
                    <a:pt x="11911" y="400"/>
                  </a:lnTo>
                  <a:lnTo>
                    <a:pt x="11110" y="200"/>
                  </a:lnTo>
                  <a:lnTo>
                    <a:pt x="10343" y="67"/>
                  </a:lnTo>
                  <a:lnTo>
                    <a:pt x="95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6"/>
            <p:cNvSpPr/>
            <p:nvPr/>
          </p:nvSpPr>
          <p:spPr>
            <a:xfrm>
              <a:off x="1146400" y="2298225"/>
              <a:ext cx="97625" cy="284450"/>
            </a:xfrm>
            <a:custGeom>
              <a:avLst/>
              <a:gdLst/>
              <a:ahLst/>
              <a:cxnLst/>
              <a:rect l="l" t="t" r="r" b="b"/>
              <a:pathLst>
                <a:path w="3905" h="11378" extrusionOk="0">
                  <a:moveTo>
                    <a:pt x="3637" y="1"/>
                  </a:moveTo>
                  <a:lnTo>
                    <a:pt x="3537" y="34"/>
                  </a:lnTo>
                  <a:lnTo>
                    <a:pt x="3470" y="101"/>
                  </a:lnTo>
                  <a:lnTo>
                    <a:pt x="3037" y="702"/>
                  </a:lnTo>
                  <a:lnTo>
                    <a:pt x="2603" y="1302"/>
                  </a:lnTo>
                  <a:lnTo>
                    <a:pt x="2236" y="1936"/>
                  </a:lnTo>
                  <a:lnTo>
                    <a:pt x="1869" y="2603"/>
                  </a:lnTo>
                  <a:lnTo>
                    <a:pt x="1569" y="3270"/>
                  </a:lnTo>
                  <a:lnTo>
                    <a:pt x="1269" y="3938"/>
                  </a:lnTo>
                  <a:lnTo>
                    <a:pt x="1002" y="4638"/>
                  </a:lnTo>
                  <a:lnTo>
                    <a:pt x="768" y="5339"/>
                  </a:lnTo>
                  <a:lnTo>
                    <a:pt x="568" y="6040"/>
                  </a:lnTo>
                  <a:lnTo>
                    <a:pt x="401" y="6774"/>
                  </a:lnTo>
                  <a:lnTo>
                    <a:pt x="268" y="7474"/>
                  </a:lnTo>
                  <a:lnTo>
                    <a:pt x="134" y="8208"/>
                  </a:lnTo>
                  <a:lnTo>
                    <a:pt x="68" y="8942"/>
                  </a:lnTo>
                  <a:lnTo>
                    <a:pt x="34" y="9676"/>
                  </a:lnTo>
                  <a:lnTo>
                    <a:pt x="1" y="10443"/>
                  </a:lnTo>
                  <a:lnTo>
                    <a:pt x="34" y="11177"/>
                  </a:lnTo>
                  <a:lnTo>
                    <a:pt x="68" y="11277"/>
                  </a:lnTo>
                  <a:lnTo>
                    <a:pt x="101" y="11344"/>
                  </a:lnTo>
                  <a:lnTo>
                    <a:pt x="201" y="11378"/>
                  </a:lnTo>
                  <a:lnTo>
                    <a:pt x="334" y="11378"/>
                  </a:lnTo>
                  <a:lnTo>
                    <a:pt x="435" y="11344"/>
                  </a:lnTo>
                  <a:lnTo>
                    <a:pt x="468" y="11277"/>
                  </a:lnTo>
                  <a:lnTo>
                    <a:pt x="468" y="11177"/>
                  </a:lnTo>
                  <a:lnTo>
                    <a:pt x="468" y="10443"/>
                  </a:lnTo>
                  <a:lnTo>
                    <a:pt x="468" y="9709"/>
                  </a:lnTo>
                  <a:lnTo>
                    <a:pt x="501" y="9009"/>
                  </a:lnTo>
                  <a:lnTo>
                    <a:pt x="601" y="8275"/>
                  </a:lnTo>
                  <a:lnTo>
                    <a:pt x="701" y="7541"/>
                  </a:lnTo>
                  <a:lnTo>
                    <a:pt x="835" y="6840"/>
                  </a:lnTo>
                  <a:lnTo>
                    <a:pt x="1002" y="6140"/>
                  </a:lnTo>
                  <a:lnTo>
                    <a:pt x="1202" y="5439"/>
                  </a:lnTo>
                  <a:lnTo>
                    <a:pt x="1435" y="4772"/>
                  </a:lnTo>
                  <a:lnTo>
                    <a:pt x="1702" y="4105"/>
                  </a:lnTo>
                  <a:lnTo>
                    <a:pt x="1969" y="3437"/>
                  </a:lnTo>
                  <a:lnTo>
                    <a:pt x="2303" y="2770"/>
                  </a:lnTo>
                  <a:lnTo>
                    <a:pt x="2636" y="2136"/>
                  </a:lnTo>
                  <a:lnTo>
                    <a:pt x="3037" y="1502"/>
                  </a:lnTo>
                  <a:lnTo>
                    <a:pt x="3437" y="902"/>
                  </a:lnTo>
                  <a:lnTo>
                    <a:pt x="3837" y="335"/>
                  </a:lnTo>
                  <a:lnTo>
                    <a:pt x="3904" y="234"/>
                  </a:lnTo>
                  <a:lnTo>
                    <a:pt x="3904" y="168"/>
                  </a:lnTo>
                  <a:lnTo>
                    <a:pt x="3837" y="101"/>
                  </a:lnTo>
                  <a:lnTo>
                    <a:pt x="3804" y="34"/>
                  </a:lnTo>
                  <a:lnTo>
                    <a:pt x="37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6"/>
            <p:cNvSpPr/>
            <p:nvPr/>
          </p:nvSpPr>
          <p:spPr>
            <a:xfrm>
              <a:off x="958750" y="2125575"/>
              <a:ext cx="316950" cy="468775"/>
            </a:xfrm>
            <a:custGeom>
              <a:avLst/>
              <a:gdLst/>
              <a:ahLst/>
              <a:cxnLst/>
              <a:rect l="l" t="t" r="r" b="b"/>
              <a:pathLst>
                <a:path w="12678" h="18751" extrusionOk="0">
                  <a:moveTo>
                    <a:pt x="9509" y="2103"/>
                  </a:moveTo>
                  <a:lnTo>
                    <a:pt x="9609" y="2470"/>
                  </a:lnTo>
                  <a:lnTo>
                    <a:pt x="9642" y="2870"/>
                  </a:lnTo>
                  <a:lnTo>
                    <a:pt x="9675" y="3270"/>
                  </a:lnTo>
                  <a:lnTo>
                    <a:pt x="9675" y="3637"/>
                  </a:lnTo>
                  <a:lnTo>
                    <a:pt x="9675" y="4071"/>
                  </a:lnTo>
                  <a:lnTo>
                    <a:pt x="9609" y="4471"/>
                  </a:lnTo>
                  <a:lnTo>
                    <a:pt x="9575" y="4905"/>
                  </a:lnTo>
                  <a:lnTo>
                    <a:pt x="9475" y="5306"/>
                  </a:lnTo>
                  <a:lnTo>
                    <a:pt x="9275" y="6106"/>
                  </a:lnTo>
                  <a:lnTo>
                    <a:pt x="9142" y="6540"/>
                  </a:lnTo>
                  <a:lnTo>
                    <a:pt x="9041" y="6740"/>
                  </a:lnTo>
                  <a:lnTo>
                    <a:pt x="8975" y="6807"/>
                  </a:lnTo>
                  <a:lnTo>
                    <a:pt x="8875" y="6840"/>
                  </a:lnTo>
                  <a:lnTo>
                    <a:pt x="8841" y="6840"/>
                  </a:lnTo>
                  <a:lnTo>
                    <a:pt x="8808" y="6807"/>
                  </a:lnTo>
                  <a:lnTo>
                    <a:pt x="8741" y="6640"/>
                  </a:lnTo>
                  <a:lnTo>
                    <a:pt x="8674" y="6440"/>
                  </a:lnTo>
                  <a:lnTo>
                    <a:pt x="8608" y="6206"/>
                  </a:lnTo>
                  <a:lnTo>
                    <a:pt x="8541" y="5706"/>
                  </a:lnTo>
                  <a:lnTo>
                    <a:pt x="8541" y="5406"/>
                  </a:lnTo>
                  <a:lnTo>
                    <a:pt x="8508" y="5005"/>
                  </a:lnTo>
                  <a:lnTo>
                    <a:pt x="8541" y="4638"/>
                  </a:lnTo>
                  <a:lnTo>
                    <a:pt x="8608" y="4271"/>
                  </a:lnTo>
                  <a:lnTo>
                    <a:pt x="8674" y="3904"/>
                  </a:lnTo>
                  <a:lnTo>
                    <a:pt x="8775" y="3537"/>
                  </a:lnTo>
                  <a:lnTo>
                    <a:pt x="8908" y="3204"/>
                  </a:lnTo>
                  <a:lnTo>
                    <a:pt x="9041" y="2870"/>
                  </a:lnTo>
                  <a:lnTo>
                    <a:pt x="9208" y="2536"/>
                  </a:lnTo>
                  <a:lnTo>
                    <a:pt x="9509" y="2103"/>
                  </a:lnTo>
                  <a:close/>
                  <a:moveTo>
                    <a:pt x="6773" y="1836"/>
                  </a:moveTo>
                  <a:lnTo>
                    <a:pt x="6973" y="2336"/>
                  </a:lnTo>
                  <a:lnTo>
                    <a:pt x="7106" y="2837"/>
                  </a:lnTo>
                  <a:lnTo>
                    <a:pt x="7207" y="3337"/>
                  </a:lnTo>
                  <a:lnTo>
                    <a:pt x="7273" y="3838"/>
                  </a:lnTo>
                  <a:lnTo>
                    <a:pt x="7273" y="4238"/>
                  </a:lnTo>
                  <a:lnTo>
                    <a:pt x="7273" y="4605"/>
                  </a:lnTo>
                  <a:lnTo>
                    <a:pt x="7240" y="5005"/>
                  </a:lnTo>
                  <a:lnTo>
                    <a:pt x="7173" y="5372"/>
                  </a:lnTo>
                  <a:lnTo>
                    <a:pt x="7106" y="5739"/>
                  </a:lnTo>
                  <a:lnTo>
                    <a:pt x="7006" y="6140"/>
                  </a:lnTo>
                  <a:lnTo>
                    <a:pt x="6873" y="6507"/>
                  </a:lnTo>
                  <a:lnTo>
                    <a:pt x="6739" y="6840"/>
                  </a:lnTo>
                  <a:lnTo>
                    <a:pt x="6639" y="7007"/>
                  </a:lnTo>
                  <a:lnTo>
                    <a:pt x="6539" y="7174"/>
                  </a:lnTo>
                  <a:lnTo>
                    <a:pt x="6473" y="7207"/>
                  </a:lnTo>
                  <a:lnTo>
                    <a:pt x="6406" y="7241"/>
                  </a:lnTo>
                  <a:lnTo>
                    <a:pt x="6306" y="7207"/>
                  </a:lnTo>
                  <a:lnTo>
                    <a:pt x="6206" y="7174"/>
                  </a:lnTo>
                  <a:lnTo>
                    <a:pt x="6072" y="7007"/>
                  </a:lnTo>
                  <a:lnTo>
                    <a:pt x="5972" y="6840"/>
                  </a:lnTo>
                  <a:lnTo>
                    <a:pt x="5839" y="6440"/>
                  </a:lnTo>
                  <a:lnTo>
                    <a:pt x="5739" y="6073"/>
                  </a:lnTo>
                  <a:lnTo>
                    <a:pt x="5672" y="5673"/>
                  </a:lnTo>
                  <a:lnTo>
                    <a:pt x="5672" y="5272"/>
                  </a:lnTo>
                  <a:lnTo>
                    <a:pt x="5672" y="4872"/>
                  </a:lnTo>
                  <a:lnTo>
                    <a:pt x="5739" y="4471"/>
                  </a:lnTo>
                  <a:lnTo>
                    <a:pt x="5805" y="4105"/>
                  </a:lnTo>
                  <a:lnTo>
                    <a:pt x="5905" y="3704"/>
                  </a:lnTo>
                  <a:lnTo>
                    <a:pt x="6039" y="3304"/>
                  </a:lnTo>
                  <a:lnTo>
                    <a:pt x="6172" y="2937"/>
                  </a:lnTo>
                  <a:lnTo>
                    <a:pt x="6339" y="2570"/>
                  </a:lnTo>
                  <a:lnTo>
                    <a:pt x="6539" y="2236"/>
                  </a:lnTo>
                  <a:lnTo>
                    <a:pt x="6739" y="1903"/>
                  </a:lnTo>
                  <a:lnTo>
                    <a:pt x="6773" y="1836"/>
                  </a:lnTo>
                  <a:close/>
                  <a:moveTo>
                    <a:pt x="3670" y="1802"/>
                  </a:moveTo>
                  <a:lnTo>
                    <a:pt x="3904" y="2370"/>
                  </a:lnTo>
                  <a:lnTo>
                    <a:pt x="4037" y="2903"/>
                  </a:lnTo>
                  <a:lnTo>
                    <a:pt x="4137" y="3604"/>
                  </a:lnTo>
                  <a:lnTo>
                    <a:pt x="4204" y="4305"/>
                  </a:lnTo>
                  <a:lnTo>
                    <a:pt x="4204" y="5005"/>
                  </a:lnTo>
                  <a:lnTo>
                    <a:pt x="4171" y="5706"/>
                  </a:lnTo>
                  <a:lnTo>
                    <a:pt x="4104" y="6006"/>
                  </a:lnTo>
                  <a:lnTo>
                    <a:pt x="4037" y="6340"/>
                  </a:lnTo>
                  <a:lnTo>
                    <a:pt x="3937" y="6640"/>
                  </a:lnTo>
                  <a:lnTo>
                    <a:pt x="3770" y="6907"/>
                  </a:lnTo>
                  <a:lnTo>
                    <a:pt x="3570" y="7174"/>
                  </a:lnTo>
                  <a:lnTo>
                    <a:pt x="3403" y="7307"/>
                  </a:lnTo>
                  <a:lnTo>
                    <a:pt x="3270" y="7407"/>
                  </a:lnTo>
                  <a:lnTo>
                    <a:pt x="3103" y="7474"/>
                  </a:lnTo>
                  <a:lnTo>
                    <a:pt x="2936" y="7474"/>
                  </a:lnTo>
                  <a:lnTo>
                    <a:pt x="2803" y="7441"/>
                  </a:lnTo>
                  <a:lnTo>
                    <a:pt x="2669" y="7274"/>
                  </a:lnTo>
                  <a:lnTo>
                    <a:pt x="2569" y="7140"/>
                  </a:lnTo>
                  <a:lnTo>
                    <a:pt x="2536" y="6940"/>
                  </a:lnTo>
                  <a:lnTo>
                    <a:pt x="2469" y="6573"/>
                  </a:lnTo>
                  <a:lnTo>
                    <a:pt x="2436" y="6206"/>
                  </a:lnTo>
                  <a:lnTo>
                    <a:pt x="2402" y="5873"/>
                  </a:lnTo>
                  <a:lnTo>
                    <a:pt x="2436" y="5472"/>
                  </a:lnTo>
                  <a:lnTo>
                    <a:pt x="2436" y="5105"/>
                  </a:lnTo>
                  <a:lnTo>
                    <a:pt x="2502" y="4738"/>
                  </a:lnTo>
                  <a:lnTo>
                    <a:pt x="2569" y="4371"/>
                  </a:lnTo>
                  <a:lnTo>
                    <a:pt x="2736" y="3704"/>
                  </a:lnTo>
                  <a:lnTo>
                    <a:pt x="3003" y="3037"/>
                  </a:lnTo>
                  <a:lnTo>
                    <a:pt x="3303" y="2403"/>
                  </a:lnTo>
                  <a:lnTo>
                    <a:pt x="3670" y="1802"/>
                  </a:lnTo>
                  <a:close/>
                  <a:moveTo>
                    <a:pt x="2302" y="468"/>
                  </a:moveTo>
                  <a:lnTo>
                    <a:pt x="2502" y="535"/>
                  </a:lnTo>
                  <a:lnTo>
                    <a:pt x="2803" y="668"/>
                  </a:lnTo>
                  <a:lnTo>
                    <a:pt x="3036" y="868"/>
                  </a:lnTo>
                  <a:lnTo>
                    <a:pt x="3270" y="1102"/>
                  </a:lnTo>
                  <a:lnTo>
                    <a:pt x="3470" y="1369"/>
                  </a:lnTo>
                  <a:lnTo>
                    <a:pt x="3136" y="1802"/>
                  </a:lnTo>
                  <a:lnTo>
                    <a:pt x="2869" y="2270"/>
                  </a:lnTo>
                  <a:lnTo>
                    <a:pt x="2669" y="2670"/>
                  </a:lnTo>
                  <a:lnTo>
                    <a:pt x="2469" y="3104"/>
                  </a:lnTo>
                  <a:lnTo>
                    <a:pt x="2336" y="3537"/>
                  </a:lnTo>
                  <a:lnTo>
                    <a:pt x="2202" y="3971"/>
                  </a:lnTo>
                  <a:lnTo>
                    <a:pt x="2102" y="4405"/>
                  </a:lnTo>
                  <a:lnTo>
                    <a:pt x="2035" y="4872"/>
                  </a:lnTo>
                  <a:lnTo>
                    <a:pt x="1969" y="5306"/>
                  </a:lnTo>
                  <a:lnTo>
                    <a:pt x="1969" y="5773"/>
                  </a:lnTo>
                  <a:lnTo>
                    <a:pt x="1969" y="6206"/>
                  </a:lnTo>
                  <a:lnTo>
                    <a:pt x="2002" y="6640"/>
                  </a:lnTo>
                  <a:lnTo>
                    <a:pt x="2102" y="7040"/>
                  </a:lnTo>
                  <a:lnTo>
                    <a:pt x="2169" y="7241"/>
                  </a:lnTo>
                  <a:lnTo>
                    <a:pt x="2236" y="7441"/>
                  </a:lnTo>
                  <a:lnTo>
                    <a:pt x="2302" y="7541"/>
                  </a:lnTo>
                  <a:lnTo>
                    <a:pt x="2302" y="7541"/>
                  </a:lnTo>
                  <a:lnTo>
                    <a:pt x="2035" y="7341"/>
                  </a:lnTo>
                  <a:lnTo>
                    <a:pt x="1768" y="7140"/>
                  </a:lnTo>
                  <a:lnTo>
                    <a:pt x="1502" y="6874"/>
                  </a:lnTo>
                  <a:lnTo>
                    <a:pt x="1301" y="6607"/>
                  </a:lnTo>
                  <a:lnTo>
                    <a:pt x="1101" y="6340"/>
                  </a:lnTo>
                  <a:lnTo>
                    <a:pt x="934" y="6040"/>
                  </a:lnTo>
                  <a:lnTo>
                    <a:pt x="801" y="5739"/>
                  </a:lnTo>
                  <a:lnTo>
                    <a:pt x="667" y="5406"/>
                  </a:lnTo>
                  <a:lnTo>
                    <a:pt x="567" y="5105"/>
                  </a:lnTo>
                  <a:lnTo>
                    <a:pt x="501" y="4772"/>
                  </a:lnTo>
                  <a:lnTo>
                    <a:pt x="467" y="4405"/>
                  </a:lnTo>
                  <a:lnTo>
                    <a:pt x="434" y="4071"/>
                  </a:lnTo>
                  <a:lnTo>
                    <a:pt x="467" y="3738"/>
                  </a:lnTo>
                  <a:lnTo>
                    <a:pt x="501" y="3371"/>
                  </a:lnTo>
                  <a:lnTo>
                    <a:pt x="534" y="3037"/>
                  </a:lnTo>
                  <a:lnTo>
                    <a:pt x="634" y="2703"/>
                  </a:lnTo>
                  <a:lnTo>
                    <a:pt x="768" y="2336"/>
                  </a:lnTo>
                  <a:lnTo>
                    <a:pt x="901" y="1969"/>
                  </a:lnTo>
                  <a:lnTo>
                    <a:pt x="1101" y="1602"/>
                  </a:lnTo>
                  <a:lnTo>
                    <a:pt x="1301" y="1269"/>
                  </a:lnTo>
                  <a:lnTo>
                    <a:pt x="1535" y="935"/>
                  </a:lnTo>
                  <a:lnTo>
                    <a:pt x="1635" y="802"/>
                  </a:lnTo>
                  <a:lnTo>
                    <a:pt x="1802" y="668"/>
                  </a:lnTo>
                  <a:lnTo>
                    <a:pt x="1935" y="568"/>
                  </a:lnTo>
                  <a:lnTo>
                    <a:pt x="2102" y="501"/>
                  </a:lnTo>
                  <a:lnTo>
                    <a:pt x="2302" y="468"/>
                  </a:lnTo>
                  <a:close/>
                  <a:moveTo>
                    <a:pt x="2202" y="1"/>
                  </a:moveTo>
                  <a:lnTo>
                    <a:pt x="2069" y="34"/>
                  </a:lnTo>
                  <a:lnTo>
                    <a:pt x="1902" y="68"/>
                  </a:lnTo>
                  <a:lnTo>
                    <a:pt x="1735" y="134"/>
                  </a:lnTo>
                  <a:lnTo>
                    <a:pt x="1602" y="234"/>
                  </a:lnTo>
                  <a:lnTo>
                    <a:pt x="1435" y="368"/>
                  </a:lnTo>
                  <a:lnTo>
                    <a:pt x="1135" y="702"/>
                  </a:lnTo>
                  <a:lnTo>
                    <a:pt x="868" y="1102"/>
                  </a:lnTo>
                  <a:lnTo>
                    <a:pt x="601" y="1502"/>
                  </a:lnTo>
                  <a:lnTo>
                    <a:pt x="401" y="1936"/>
                  </a:lnTo>
                  <a:lnTo>
                    <a:pt x="234" y="2403"/>
                  </a:lnTo>
                  <a:lnTo>
                    <a:pt x="134" y="2870"/>
                  </a:lnTo>
                  <a:lnTo>
                    <a:pt x="34" y="3304"/>
                  </a:lnTo>
                  <a:lnTo>
                    <a:pt x="0" y="3771"/>
                  </a:lnTo>
                  <a:lnTo>
                    <a:pt x="0" y="4205"/>
                  </a:lnTo>
                  <a:lnTo>
                    <a:pt x="34" y="4672"/>
                  </a:lnTo>
                  <a:lnTo>
                    <a:pt x="100" y="5072"/>
                  </a:lnTo>
                  <a:lnTo>
                    <a:pt x="200" y="5506"/>
                  </a:lnTo>
                  <a:lnTo>
                    <a:pt x="367" y="5906"/>
                  </a:lnTo>
                  <a:lnTo>
                    <a:pt x="567" y="6306"/>
                  </a:lnTo>
                  <a:lnTo>
                    <a:pt x="801" y="6707"/>
                  </a:lnTo>
                  <a:lnTo>
                    <a:pt x="1068" y="7040"/>
                  </a:lnTo>
                  <a:lnTo>
                    <a:pt x="1301" y="7307"/>
                  </a:lnTo>
                  <a:lnTo>
                    <a:pt x="1568" y="7541"/>
                  </a:lnTo>
                  <a:lnTo>
                    <a:pt x="1835" y="7774"/>
                  </a:lnTo>
                  <a:lnTo>
                    <a:pt x="2135" y="7975"/>
                  </a:lnTo>
                  <a:lnTo>
                    <a:pt x="2135" y="8041"/>
                  </a:lnTo>
                  <a:lnTo>
                    <a:pt x="2169" y="8141"/>
                  </a:lnTo>
                  <a:lnTo>
                    <a:pt x="2936" y="9309"/>
                  </a:lnTo>
                  <a:lnTo>
                    <a:pt x="3637" y="10510"/>
                  </a:lnTo>
                  <a:lnTo>
                    <a:pt x="4237" y="11778"/>
                  </a:lnTo>
                  <a:lnTo>
                    <a:pt x="4804" y="13046"/>
                  </a:lnTo>
                  <a:lnTo>
                    <a:pt x="5305" y="14313"/>
                  </a:lnTo>
                  <a:lnTo>
                    <a:pt x="5505" y="14981"/>
                  </a:lnTo>
                  <a:lnTo>
                    <a:pt x="5705" y="15615"/>
                  </a:lnTo>
                  <a:lnTo>
                    <a:pt x="5839" y="16349"/>
                  </a:lnTo>
                  <a:lnTo>
                    <a:pt x="5905" y="16682"/>
                  </a:lnTo>
                  <a:lnTo>
                    <a:pt x="5905" y="17049"/>
                  </a:lnTo>
                  <a:lnTo>
                    <a:pt x="5905" y="17416"/>
                  </a:lnTo>
                  <a:lnTo>
                    <a:pt x="5872" y="17783"/>
                  </a:lnTo>
                  <a:lnTo>
                    <a:pt x="5805" y="18117"/>
                  </a:lnTo>
                  <a:lnTo>
                    <a:pt x="5705" y="18484"/>
                  </a:lnTo>
                  <a:lnTo>
                    <a:pt x="5705" y="18584"/>
                  </a:lnTo>
                  <a:lnTo>
                    <a:pt x="5705" y="18651"/>
                  </a:lnTo>
                  <a:lnTo>
                    <a:pt x="5772" y="18717"/>
                  </a:lnTo>
                  <a:lnTo>
                    <a:pt x="5839" y="18751"/>
                  </a:lnTo>
                  <a:lnTo>
                    <a:pt x="6005" y="18751"/>
                  </a:lnTo>
                  <a:lnTo>
                    <a:pt x="6106" y="18684"/>
                  </a:lnTo>
                  <a:lnTo>
                    <a:pt x="6139" y="18584"/>
                  </a:lnTo>
                  <a:lnTo>
                    <a:pt x="6239" y="18250"/>
                  </a:lnTo>
                  <a:lnTo>
                    <a:pt x="6306" y="17917"/>
                  </a:lnTo>
                  <a:lnTo>
                    <a:pt x="6372" y="17550"/>
                  </a:lnTo>
                  <a:lnTo>
                    <a:pt x="6372" y="17183"/>
                  </a:lnTo>
                  <a:lnTo>
                    <a:pt x="6372" y="16849"/>
                  </a:lnTo>
                  <a:lnTo>
                    <a:pt x="6339" y="16482"/>
                  </a:lnTo>
                  <a:lnTo>
                    <a:pt x="6206" y="15748"/>
                  </a:lnTo>
                  <a:lnTo>
                    <a:pt x="6039" y="15047"/>
                  </a:lnTo>
                  <a:lnTo>
                    <a:pt x="5805" y="14347"/>
                  </a:lnTo>
                  <a:lnTo>
                    <a:pt x="5538" y="13680"/>
                  </a:lnTo>
                  <a:lnTo>
                    <a:pt x="5271" y="13012"/>
                  </a:lnTo>
                  <a:lnTo>
                    <a:pt x="4738" y="11745"/>
                  </a:lnTo>
                  <a:lnTo>
                    <a:pt x="4104" y="10477"/>
                  </a:lnTo>
                  <a:lnTo>
                    <a:pt x="3403" y="9242"/>
                  </a:lnTo>
                  <a:lnTo>
                    <a:pt x="2669" y="8075"/>
                  </a:lnTo>
                  <a:lnTo>
                    <a:pt x="2703" y="7975"/>
                  </a:lnTo>
                  <a:lnTo>
                    <a:pt x="2736" y="7874"/>
                  </a:lnTo>
                  <a:lnTo>
                    <a:pt x="2936" y="7941"/>
                  </a:lnTo>
                  <a:lnTo>
                    <a:pt x="3136" y="7908"/>
                  </a:lnTo>
                  <a:lnTo>
                    <a:pt x="3336" y="7874"/>
                  </a:lnTo>
                  <a:lnTo>
                    <a:pt x="3570" y="7774"/>
                  </a:lnTo>
                  <a:lnTo>
                    <a:pt x="3737" y="7641"/>
                  </a:lnTo>
                  <a:lnTo>
                    <a:pt x="3870" y="7507"/>
                  </a:lnTo>
                  <a:lnTo>
                    <a:pt x="4104" y="7241"/>
                  </a:lnTo>
                  <a:lnTo>
                    <a:pt x="4304" y="6907"/>
                  </a:lnTo>
                  <a:lnTo>
                    <a:pt x="4437" y="6540"/>
                  </a:lnTo>
                  <a:lnTo>
                    <a:pt x="4538" y="6173"/>
                  </a:lnTo>
                  <a:lnTo>
                    <a:pt x="4604" y="5773"/>
                  </a:lnTo>
                  <a:lnTo>
                    <a:pt x="4638" y="5372"/>
                  </a:lnTo>
                  <a:lnTo>
                    <a:pt x="4671" y="5005"/>
                  </a:lnTo>
                  <a:lnTo>
                    <a:pt x="4638" y="4105"/>
                  </a:lnTo>
                  <a:lnTo>
                    <a:pt x="4604" y="3671"/>
                  </a:lnTo>
                  <a:lnTo>
                    <a:pt x="4538" y="3204"/>
                  </a:lnTo>
                  <a:lnTo>
                    <a:pt x="4471" y="2770"/>
                  </a:lnTo>
                  <a:lnTo>
                    <a:pt x="4371" y="2336"/>
                  </a:lnTo>
                  <a:lnTo>
                    <a:pt x="4204" y="1936"/>
                  </a:lnTo>
                  <a:lnTo>
                    <a:pt x="4037" y="1502"/>
                  </a:lnTo>
                  <a:lnTo>
                    <a:pt x="3970" y="1436"/>
                  </a:lnTo>
                  <a:lnTo>
                    <a:pt x="4171" y="1202"/>
                  </a:lnTo>
                  <a:lnTo>
                    <a:pt x="4404" y="1002"/>
                  </a:lnTo>
                  <a:lnTo>
                    <a:pt x="4638" y="802"/>
                  </a:lnTo>
                  <a:lnTo>
                    <a:pt x="4871" y="635"/>
                  </a:lnTo>
                  <a:lnTo>
                    <a:pt x="5071" y="535"/>
                  </a:lnTo>
                  <a:lnTo>
                    <a:pt x="5271" y="501"/>
                  </a:lnTo>
                  <a:lnTo>
                    <a:pt x="5472" y="468"/>
                  </a:lnTo>
                  <a:lnTo>
                    <a:pt x="5672" y="501"/>
                  </a:lnTo>
                  <a:lnTo>
                    <a:pt x="5839" y="568"/>
                  </a:lnTo>
                  <a:lnTo>
                    <a:pt x="6005" y="668"/>
                  </a:lnTo>
                  <a:lnTo>
                    <a:pt x="6172" y="802"/>
                  </a:lnTo>
                  <a:lnTo>
                    <a:pt x="6306" y="968"/>
                  </a:lnTo>
                  <a:lnTo>
                    <a:pt x="6573" y="1402"/>
                  </a:lnTo>
                  <a:lnTo>
                    <a:pt x="6339" y="1702"/>
                  </a:lnTo>
                  <a:lnTo>
                    <a:pt x="6106" y="2069"/>
                  </a:lnTo>
                  <a:lnTo>
                    <a:pt x="5939" y="2403"/>
                  </a:lnTo>
                  <a:lnTo>
                    <a:pt x="5772" y="2737"/>
                  </a:lnTo>
                  <a:lnTo>
                    <a:pt x="5605" y="3204"/>
                  </a:lnTo>
                  <a:lnTo>
                    <a:pt x="5472" y="3671"/>
                  </a:lnTo>
                  <a:lnTo>
                    <a:pt x="5338" y="4171"/>
                  </a:lnTo>
                  <a:lnTo>
                    <a:pt x="5271" y="4638"/>
                  </a:lnTo>
                  <a:lnTo>
                    <a:pt x="5205" y="5139"/>
                  </a:lnTo>
                  <a:lnTo>
                    <a:pt x="5238" y="5639"/>
                  </a:lnTo>
                  <a:lnTo>
                    <a:pt x="5271" y="6140"/>
                  </a:lnTo>
                  <a:lnTo>
                    <a:pt x="5405" y="6607"/>
                  </a:lnTo>
                  <a:lnTo>
                    <a:pt x="5538" y="6974"/>
                  </a:lnTo>
                  <a:lnTo>
                    <a:pt x="5638" y="7174"/>
                  </a:lnTo>
                  <a:lnTo>
                    <a:pt x="5772" y="7341"/>
                  </a:lnTo>
                  <a:lnTo>
                    <a:pt x="5905" y="7507"/>
                  </a:lnTo>
                  <a:lnTo>
                    <a:pt x="6072" y="7608"/>
                  </a:lnTo>
                  <a:lnTo>
                    <a:pt x="6239" y="7674"/>
                  </a:lnTo>
                  <a:lnTo>
                    <a:pt x="6473" y="7708"/>
                  </a:lnTo>
                  <a:lnTo>
                    <a:pt x="6673" y="7641"/>
                  </a:lnTo>
                  <a:lnTo>
                    <a:pt x="6806" y="7541"/>
                  </a:lnTo>
                  <a:lnTo>
                    <a:pt x="6973" y="7374"/>
                  </a:lnTo>
                  <a:lnTo>
                    <a:pt x="7073" y="7207"/>
                  </a:lnTo>
                  <a:lnTo>
                    <a:pt x="7240" y="6807"/>
                  </a:lnTo>
                  <a:lnTo>
                    <a:pt x="7373" y="6440"/>
                  </a:lnTo>
                  <a:lnTo>
                    <a:pt x="7507" y="5973"/>
                  </a:lnTo>
                  <a:lnTo>
                    <a:pt x="7607" y="5506"/>
                  </a:lnTo>
                  <a:lnTo>
                    <a:pt x="7674" y="5039"/>
                  </a:lnTo>
                  <a:lnTo>
                    <a:pt x="7707" y="4572"/>
                  </a:lnTo>
                  <a:lnTo>
                    <a:pt x="7707" y="4105"/>
                  </a:lnTo>
                  <a:lnTo>
                    <a:pt x="7707" y="3637"/>
                  </a:lnTo>
                  <a:lnTo>
                    <a:pt x="7640" y="3170"/>
                  </a:lnTo>
                  <a:lnTo>
                    <a:pt x="7540" y="2703"/>
                  </a:lnTo>
                  <a:lnTo>
                    <a:pt x="7340" y="2069"/>
                  </a:lnTo>
                  <a:lnTo>
                    <a:pt x="7106" y="1469"/>
                  </a:lnTo>
                  <a:lnTo>
                    <a:pt x="7307" y="1302"/>
                  </a:lnTo>
                  <a:lnTo>
                    <a:pt x="7507" y="1169"/>
                  </a:lnTo>
                  <a:lnTo>
                    <a:pt x="7740" y="1035"/>
                  </a:lnTo>
                  <a:lnTo>
                    <a:pt x="7974" y="968"/>
                  </a:lnTo>
                  <a:lnTo>
                    <a:pt x="8241" y="935"/>
                  </a:lnTo>
                  <a:lnTo>
                    <a:pt x="8474" y="968"/>
                  </a:lnTo>
                  <a:lnTo>
                    <a:pt x="8708" y="1069"/>
                  </a:lnTo>
                  <a:lnTo>
                    <a:pt x="8941" y="1235"/>
                  </a:lnTo>
                  <a:lnTo>
                    <a:pt x="9142" y="1436"/>
                  </a:lnTo>
                  <a:lnTo>
                    <a:pt x="9308" y="1636"/>
                  </a:lnTo>
                  <a:lnTo>
                    <a:pt x="9008" y="2003"/>
                  </a:lnTo>
                  <a:lnTo>
                    <a:pt x="8775" y="2370"/>
                  </a:lnTo>
                  <a:lnTo>
                    <a:pt x="8574" y="2770"/>
                  </a:lnTo>
                  <a:lnTo>
                    <a:pt x="8408" y="3204"/>
                  </a:lnTo>
                  <a:lnTo>
                    <a:pt x="8274" y="3637"/>
                  </a:lnTo>
                  <a:lnTo>
                    <a:pt x="8174" y="4105"/>
                  </a:lnTo>
                  <a:lnTo>
                    <a:pt x="8107" y="4538"/>
                  </a:lnTo>
                  <a:lnTo>
                    <a:pt x="8074" y="5005"/>
                  </a:lnTo>
                  <a:lnTo>
                    <a:pt x="8074" y="5472"/>
                  </a:lnTo>
                  <a:lnTo>
                    <a:pt x="8107" y="5906"/>
                  </a:lnTo>
                  <a:lnTo>
                    <a:pt x="8174" y="6306"/>
                  </a:lnTo>
                  <a:lnTo>
                    <a:pt x="8207" y="6507"/>
                  </a:lnTo>
                  <a:lnTo>
                    <a:pt x="8274" y="6740"/>
                  </a:lnTo>
                  <a:lnTo>
                    <a:pt x="8374" y="6940"/>
                  </a:lnTo>
                  <a:lnTo>
                    <a:pt x="8474" y="7107"/>
                  </a:lnTo>
                  <a:lnTo>
                    <a:pt x="8608" y="7241"/>
                  </a:lnTo>
                  <a:lnTo>
                    <a:pt x="8708" y="7274"/>
                  </a:lnTo>
                  <a:lnTo>
                    <a:pt x="8808" y="7307"/>
                  </a:lnTo>
                  <a:lnTo>
                    <a:pt x="9008" y="7274"/>
                  </a:lnTo>
                  <a:lnTo>
                    <a:pt x="9175" y="7207"/>
                  </a:lnTo>
                  <a:lnTo>
                    <a:pt x="9308" y="7074"/>
                  </a:lnTo>
                  <a:lnTo>
                    <a:pt x="9442" y="6907"/>
                  </a:lnTo>
                  <a:lnTo>
                    <a:pt x="9542" y="6707"/>
                  </a:lnTo>
                  <a:lnTo>
                    <a:pt x="9609" y="6507"/>
                  </a:lnTo>
                  <a:lnTo>
                    <a:pt x="9742" y="6140"/>
                  </a:lnTo>
                  <a:lnTo>
                    <a:pt x="9876" y="5673"/>
                  </a:lnTo>
                  <a:lnTo>
                    <a:pt x="9976" y="5205"/>
                  </a:lnTo>
                  <a:lnTo>
                    <a:pt x="10076" y="4705"/>
                  </a:lnTo>
                  <a:lnTo>
                    <a:pt x="10109" y="4238"/>
                  </a:lnTo>
                  <a:lnTo>
                    <a:pt x="10142" y="3738"/>
                  </a:lnTo>
                  <a:lnTo>
                    <a:pt x="10142" y="3237"/>
                  </a:lnTo>
                  <a:lnTo>
                    <a:pt x="10109" y="2737"/>
                  </a:lnTo>
                  <a:lnTo>
                    <a:pt x="10009" y="2270"/>
                  </a:lnTo>
                  <a:lnTo>
                    <a:pt x="9942" y="2003"/>
                  </a:lnTo>
                  <a:lnTo>
                    <a:pt x="9809" y="1702"/>
                  </a:lnTo>
                  <a:lnTo>
                    <a:pt x="10009" y="1536"/>
                  </a:lnTo>
                  <a:lnTo>
                    <a:pt x="10243" y="1402"/>
                  </a:lnTo>
                  <a:lnTo>
                    <a:pt x="10409" y="1335"/>
                  </a:lnTo>
                  <a:lnTo>
                    <a:pt x="10610" y="1302"/>
                  </a:lnTo>
                  <a:lnTo>
                    <a:pt x="10776" y="1302"/>
                  </a:lnTo>
                  <a:lnTo>
                    <a:pt x="10943" y="1369"/>
                  </a:lnTo>
                  <a:lnTo>
                    <a:pt x="11110" y="1436"/>
                  </a:lnTo>
                  <a:lnTo>
                    <a:pt x="11243" y="1569"/>
                  </a:lnTo>
                  <a:lnTo>
                    <a:pt x="11410" y="1669"/>
                  </a:lnTo>
                  <a:lnTo>
                    <a:pt x="11510" y="1836"/>
                  </a:lnTo>
                  <a:lnTo>
                    <a:pt x="11744" y="2169"/>
                  </a:lnTo>
                  <a:lnTo>
                    <a:pt x="11944" y="2536"/>
                  </a:lnTo>
                  <a:lnTo>
                    <a:pt x="12077" y="2903"/>
                  </a:lnTo>
                  <a:lnTo>
                    <a:pt x="12178" y="3237"/>
                  </a:lnTo>
                  <a:lnTo>
                    <a:pt x="12211" y="3604"/>
                  </a:lnTo>
                  <a:lnTo>
                    <a:pt x="12244" y="4004"/>
                  </a:lnTo>
                  <a:lnTo>
                    <a:pt x="12211" y="4371"/>
                  </a:lnTo>
                  <a:lnTo>
                    <a:pt x="12178" y="4738"/>
                  </a:lnTo>
                  <a:lnTo>
                    <a:pt x="12077" y="5105"/>
                  </a:lnTo>
                  <a:lnTo>
                    <a:pt x="11944" y="5439"/>
                  </a:lnTo>
                  <a:lnTo>
                    <a:pt x="11811" y="5806"/>
                  </a:lnTo>
                  <a:lnTo>
                    <a:pt x="11644" y="6140"/>
                  </a:lnTo>
                  <a:lnTo>
                    <a:pt x="11444" y="6473"/>
                  </a:lnTo>
                  <a:lnTo>
                    <a:pt x="11210" y="6774"/>
                  </a:lnTo>
                  <a:lnTo>
                    <a:pt x="10976" y="7074"/>
                  </a:lnTo>
                  <a:lnTo>
                    <a:pt x="10710" y="7341"/>
                  </a:lnTo>
                  <a:lnTo>
                    <a:pt x="10643" y="7441"/>
                  </a:lnTo>
                  <a:lnTo>
                    <a:pt x="10643" y="7541"/>
                  </a:lnTo>
                  <a:lnTo>
                    <a:pt x="10676" y="7608"/>
                  </a:lnTo>
                  <a:lnTo>
                    <a:pt x="10710" y="7674"/>
                  </a:lnTo>
                  <a:lnTo>
                    <a:pt x="10776" y="7708"/>
                  </a:lnTo>
                  <a:lnTo>
                    <a:pt x="10876" y="7741"/>
                  </a:lnTo>
                  <a:lnTo>
                    <a:pt x="10943" y="7741"/>
                  </a:lnTo>
                  <a:lnTo>
                    <a:pt x="11010" y="7674"/>
                  </a:lnTo>
                  <a:lnTo>
                    <a:pt x="11343" y="7341"/>
                  </a:lnTo>
                  <a:lnTo>
                    <a:pt x="11610" y="6974"/>
                  </a:lnTo>
                  <a:lnTo>
                    <a:pt x="11877" y="6573"/>
                  </a:lnTo>
                  <a:lnTo>
                    <a:pt x="12111" y="6173"/>
                  </a:lnTo>
                  <a:lnTo>
                    <a:pt x="12311" y="5773"/>
                  </a:lnTo>
                  <a:lnTo>
                    <a:pt x="12478" y="5339"/>
                  </a:lnTo>
                  <a:lnTo>
                    <a:pt x="12611" y="4872"/>
                  </a:lnTo>
                  <a:lnTo>
                    <a:pt x="12678" y="4438"/>
                  </a:lnTo>
                  <a:lnTo>
                    <a:pt x="12678" y="3971"/>
                  </a:lnTo>
                  <a:lnTo>
                    <a:pt x="12678" y="3537"/>
                  </a:lnTo>
                  <a:lnTo>
                    <a:pt x="12611" y="3104"/>
                  </a:lnTo>
                  <a:lnTo>
                    <a:pt x="12478" y="2670"/>
                  </a:lnTo>
                  <a:lnTo>
                    <a:pt x="12311" y="2236"/>
                  </a:lnTo>
                  <a:lnTo>
                    <a:pt x="12077" y="1869"/>
                  </a:lnTo>
                  <a:lnTo>
                    <a:pt x="11811" y="1502"/>
                  </a:lnTo>
                  <a:lnTo>
                    <a:pt x="11510" y="1202"/>
                  </a:lnTo>
                  <a:lnTo>
                    <a:pt x="11243" y="1035"/>
                  </a:lnTo>
                  <a:lnTo>
                    <a:pt x="10976" y="902"/>
                  </a:lnTo>
                  <a:lnTo>
                    <a:pt x="10743" y="868"/>
                  </a:lnTo>
                  <a:lnTo>
                    <a:pt x="10509" y="868"/>
                  </a:lnTo>
                  <a:lnTo>
                    <a:pt x="10276" y="935"/>
                  </a:lnTo>
                  <a:lnTo>
                    <a:pt x="10042" y="1035"/>
                  </a:lnTo>
                  <a:lnTo>
                    <a:pt x="9809" y="1169"/>
                  </a:lnTo>
                  <a:lnTo>
                    <a:pt x="9609" y="1335"/>
                  </a:lnTo>
                  <a:lnTo>
                    <a:pt x="9475" y="1135"/>
                  </a:lnTo>
                  <a:lnTo>
                    <a:pt x="9308" y="968"/>
                  </a:lnTo>
                  <a:lnTo>
                    <a:pt x="9142" y="802"/>
                  </a:lnTo>
                  <a:lnTo>
                    <a:pt x="8941" y="668"/>
                  </a:lnTo>
                  <a:lnTo>
                    <a:pt x="8741" y="601"/>
                  </a:lnTo>
                  <a:lnTo>
                    <a:pt x="8508" y="535"/>
                  </a:lnTo>
                  <a:lnTo>
                    <a:pt x="8274" y="501"/>
                  </a:lnTo>
                  <a:lnTo>
                    <a:pt x="8007" y="501"/>
                  </a:lnTo>
                  <a:lnTo>
                    <a:pt x="7707" y="568"/>
                  </a:lnTo>
                  <a:lnTo>
                    <a:pt x="7407" y="668"/>
                  </a:lnTo>
                  <a:lnTo>
                    <a:pt x="7140" y="835"/>
                  </a:lnTo>
                  <a:lnTo>
                    <a:pt x="6873" y="1035"/>
                  </a:lnTo>
                  <a:lnTo>
                    <a:pt x="6840" y="968"/>
                  </a:lnTo>
                  <a:lnTo>
                    <a:pt x="6606" y="601"/>
                  </a:lnTo>
                  <a:lnTo>
                    <a:pt x="6439" y="468"/>
                  </a:lnTo>
                  <a:lnTo>
                    <a:pt x="6306" y="301"/>
                  </a:lnTo>
                  <a:lnTo>
                    <a:pt x="6139" y="201"/>
                  </a:lnTo>
                  <a:lnTo>
                    <a:pt x="5939" y="101"/>
                  </a:lnTo>
                  <a:lnTo>
                    <a:pt x="5739" y="34"/>
                  </a:lnTo>
                  <a:lnTo>
                    <a:pt x="5538" y="1"/>
                  </a:lnTo>
                  <a:lnTo>
                    <a:pt x="5305" y="34"/>
                  </a:lnTo>
                  <a:lnTo>
                    <a:pt x="5071" y="68"/>
                  </a:lnTo>
                  <a:lnTo>
                    <a:pt x="4871" y="134"/>
                  </a:lnTo>
                  <a:lnTo>
                    <a:pt x="4671" y="234"/>
                  </a:lnTo>
                  <a:lnTo>
                    <a:pt x="4471" y="368"/>
                  </a:lnTo>
                  <a:lnTo>
                    <a:pt x="4271" y="501"/>
                  </a:lnTo>
                  <a:lnTo>
                    <a:pt x="3937" y="802"/>
                  </a:lnTo>
                  <a:lnTo>
                    <a:pt x="3737" y="1035"/>
                  </a:lnTo>
                  <a:lnTo>
                    <a:pt x="3503" y="768"/>
                  </a:lnTo>
                  <a:lnTo>
                    <a:pt x="3270" y="501"/>
                  </a:lnTo>
                  <a:lnTo>
                    <a:pt x="2969" y="268"/>
                  </a:lnTo>
                  <a:lnTo>
                    <a:pt x="2669" y="101"/>
                  </a:lnTo>
                  <a:lnTo>
                    <a:pt x="2536" y="68"/>
                  </a:lnTo>
                  <a:lnTo>
                    <a:pt x="2369" y="34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6"/>
            <p:cNvSpPr/>
            <p:nvPr/>
          </p:nvSpPr>
          <p:spPr>
            <a:xfrm>
              <a:off x="1007125" y="2567650"/>
              <a:ext cx="261075" cy="44225"/>
            </a:xfrm>
            <a:custGeom>
              <a:avLst/>
              <a:gdLst/>
              <a:ahLst/>
              <a:cxnLst/>
              <a:rect l="l" t="t" r="r" b="b"/>
              <a:pathLst>
                <a:path w="10443" h="1769" extrusionOk="0">
                  <a:moveTo>
                    <a:pt x="5805" y="0"/>
                  </a:moveTo>
                  <a:lnTo>
                    <a:pt x="3070" y="67"/>
                  </a:lnTo>
                  <a:lnTo>
                    <a:pt x="301" y="234"/>
                  </a:lnTo>
                  <a:lnTo>
                    <a:pt x="200" y="267"/>
                  </a:lnTo>
                  <a:lnTo>
                    <a:pt x="134" y="334"/>
                  </a:lnTo>
                  <a:lnTo>
                    <a:pt x="100" y="400"/>
                  </a:lnTo>
                  <a:lnTo>
                    <a:pt x="67" y="500"/>
                  </a:lnTo>
                  <a:lnTo>
                    <a:pt x="67" y="534"/>
                  </a:lnTo>
                  <a:lnTo>
                    <a:pt x="0" y="701"/>
                  </a:lnTo>
                  <a:lnTo>
                    <a:pt x="0" y="867"/>
                  </a:lnTo>
                  <a:lnTo>
                    <a:pt x="34" y="1034"/>
                  </a:lnTo>
                  <a:lnTo>
                    <a:pt x="134" y="1201"/>
                  </a:lnTo>
                  <a:lnTo>
                    <a:pt x="200" y="1301"/>
                  </a:lnTo>
                  <a:lnTo>
                    <a:pt x="301" y="1368"/>
                  </a:lnTo>
                  <a:lnTo>
                    <a:pt x="501" y="1468"/>
                  </a:lnTo>
                  <a:lnTo>
                    <a:pt x="701" y="1501"/>
                  </a:lnTo>
                  <a:lnTo>
                    <a:pt x="934" y="1535"/>
                  </a:lnTo>
                  <a:lnTo>
                    <a:pt x="2102" y="1635"/>
                  </a:lnTo>
                  <a:lnTo>
                    <a:pt x="3303" y="1702"/>
                  </a:lnTo>
                  <a:lnTo>
                    <a:pt x="4504" y="1735"/>
                  </a:lnTo>
                  <a:lnTo>
                    <a:pt x="5705" y="1768"/>
                  </a:lnTo>
                  <a:lnTo>
                    <a:pt x="6906" y="1768"/>
                  </a:lnTo>
                  <a:lnTo>
                    <a:pt x="8107" y="1735"/>
                  </a:lnTo>
                  <a:lnTo>
                    <a:pt x="9175" y="1702"/>
                  </a:lnTo>
                  <a:lnTo>
                    <a:pt x="9442" y="1702"/>
                  </a:lnTo>
                  <a:lnTo>
                    <a:pt x="9675" y="1635"/>
                  </a:lnTo>
                  <a:lnTo>
                    <a:pt x="9909" y="1568"/>
                  </a:lnTo>
                  <a:lnTo>
                    <a:pt x="10142" y="1435"/>
                  </a:lnTo>
                  <a:lnTo>
                    <a:pt x="10276" y="1301"/>
                  </a:lnTo>
                  <a:lnTo>
                    <a:pt x="10376" y="1168"/>
                  </a:lnTo>
                  <a:lnTo>
                    <a:pt x="10443" y="1001"/>
                  </a:lnTo>
                  <a:lnTo>
                    <a:pt x="10443" y="834"/>
                  </a:lnTo>
                  <a:lnTo>
                    <a:pt x="10443" y="634"/>
                  </a:lnTo>
                  <a:lnTo>
                    <a:pt x="10376" y="500"/>
                  </a:lnTo>
                  <a:lnTo>
                    <a:pt x="10276" y="334"/>
                  </a:lnTo>
                  <a:lnTo>
                    <a:pt x="10109" y="200"/>
                  </a:lnTo>
                  <a:lnTo>
                    <a:pt x="9909" y="100"/>
                  </a:lnTo>
                  <a:lnTo>
                    <a:pt x="9675" y="33"/>
                  </a:lnTo>
                  <a:lnTo>
                    <a:pt x="9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6"/>
            <p:cNvSpPr/>
            <p:nvPr/>
          </p:nvSpPr>
          <p:spPr>
            <a:xfrm>
              <a:off x="1003775" y="2591825"/>
              <a:ext cx="262750" cy="102625"/>
            </a:xfrm>
            <a:custGeom>
              <a:avLst/>
              <a:gdLst/>
              <a:ahLst/>
              <a:cxnLst/>
              <a:rect l="l" t="t" r="r" b="b"/>
              <a:pathLst>
                <a:path w="10510" h="4105" extrusionOk="0">
                  <a:moveTo>
                    <a:pt x="768" y="1"/>
                  </a:moveTo>
                  <a:lnTo>
                    <a:pt x="635" y="67"/>
                  </a:lnTo>
                  <a:lnTo>
                    <a:pt x="501" y="134"/>
                  </a:lnTo>
                  <a:lnTo>
                    <a:pt x="368" y="234"/>
                  </a:lnTo>
                  <a:lnTo>
                    <a:pt x="268" y="334"/>
                  </a:lnTo>
                  <a:lnTo>
                    <a:pt x="134" y="601"/>
                  </a:lnTo>
                  <a:lnTo>
                    <a:pt x="34" y="868"/>
                  </a:lnTo>
                  <a:lnTo>
                    <a:pt x="1" y="1135"/>
                  </a:lnTo>
                  <a:lnTo>
                    <a:pt x="34" y="1435"/>
                  </a:lnTo>
                  <a:lnTo>
                    <a:pt x="134" y="1735"/>
                  </a:lnTo>
                  <a:lnTo>
                    <a:pt x="301" y="1969"/>
                  </a:lnTo>
                  <a:lnTo>
                    <a:pt x="535" y="2236"/>
                  </a:lnTo>
                  <a:lnTo>
                    <a:pt x="801" y="2403"/>
                  </a:lnTo>
                  <a:lnTo>
                    <a:pt x="768" y="2469"/>
                  </a:lnTo>
                  <a:lnTo>
                    <a:pt x="701" y="2603"/>
                  </a:lnTo>
                  <a:lnTo>
                    <a:pt x="635" y="2703"/>
                  </a:lnTo>
                  <a:lnTo>
                    <a:pt x="635" y="2836"/>
                  </a:lnTo>
                  <a:lnTo>
                    <a:pt x="635" y="2936"/>
                  </a:lnTo>
                  <a:lnTo>
                    <a:pt x="668" y="3203"/>
                  </a:lnTo>
                  <a:lnTo>
                    <a:pt x="801" y="3404"/>
                  </a:lnTo>
                  <a:lnTo>
                    <a:pt x="902" y="3537"/>
                  </a:lnTo>
                  <a:lnTo>
                    <a:pt x="1035" y="3637"/>
                  </a:lnTo>
                  <a:lnTo>
                    <a:pt x="1302" y="3804"/>
                  </a:lnTo>
                  <a:lnTo>
                    <a:pt x="1602" y="3904"/>
                  </a:lnTo>
                  <a:lnTo>
                    <a:pt x="1902" y="3937"/>
                  </a:lnTo>
                  <a:lnTo>
                    <a:pt x="2703" y="4037"/>
                  </a:lnTo>
                  <a:lnTo>
                    <a:pt x="3470" y="4104"/>
                  </a:lnTo>
                  <a:lnTo>
                    <a:pt x="5072" y="4104"/>
                  </a:lnTo>
                  <a:lnTo>
                    <a:pt x="6707" y="4037"/>
                  </a:lnTo>
                  <a:lnTo>
                    <a:pt x="8341" y="3937"/>
                  </a:lnTo>
                  <a:lnTo>
                    <a:pt x="8975" y="3871"/>
                  </a:lnTo>
                  <a:lnTo>
                    <a:pt x="9276" y="3837"/>
                  </a:lnTo>
                  <a:lnTo>
                    <a:pt x="9609" y="3737"/>
                  </a:lnTo>
                  <a:lnTo>
                    <a:pt x="9843" y="3637"/>
                  </a:lnTo>
                  <a:lnTo>
                    <a:pt x="10043" y="3437"/>
                  </a:lnTo>
                  <a:lnTo>
                    <a:pt x="10110" y="3337"/>
                  </a:lnTo>
                  <a:lnTo>
                    <a:pt x="10143" y="3237"/>
                  </a:lnTo>
                  <a:lnTo>
                    <a:pt x="10176" y="3103"/>
                  </a:lnTo>
                  <a:lnTo>
                    <a:pt x="10176" y="2936"/>
                  </a:lnTo>
                  <a:lnTo>
                    <a:pt x="10176" y="2803"/>
                  </a:lnTo>
                  <a:lnTo>
                    <a:pt x="10143" y="2703"/>
                  </a:lnTo>
                  <a:lnTo>
                    <a:pt x="10076" y="2569"/>
                  </a:lnTo>
                  <a:lnTo>
                    <a:pt x="10010" y="2469"/>
                  </a:lnTo>
                  <a:lnTo>
                    <a:pt x="10076" y="2436"/>
                  </a:lnTo>
                  <a:lnTo>
                    <a:pt x="10210" y="2303"/>
                  </a:lnTo>
                  <a:lnTo>
                    <a:pt x="10343" y="2136"/>
                  </a:lnTo>
                  <a:lnTo>
                    <a:pt x="10410" y="1969"/>
                  </a:lnTo>
                  <a:lnTo>
                    <a:pt x="10477" y="1802"/>
                  </a:lnTo>
                  <a:lnTo>
                    <a:pt x="10510" y="1635"/>
                  </a:lnTo>
                  <a:lnTo>
                    <a:pt x="10510" y="1468"/>
                  </a:lnTo>
                  <a:lnTo>
                    <a:pt x="10510" y="1302"/>
                  </a:lnTo>
                  <a:lnTo>
                    <a:pt x="10477" y="1135"/>
                  </a:lnTo>
                  <a:lnTo>
                    <a:pt x="10343" y="801"/>
                  </a:lnTo>
                  <a:lnTo>
                    <a:pt x="10143" y="501"/>
                  </a:lnTo>
                  <a:lnTo>
                    <a:pt x="9876" y="234"/>
                  </a:lnTo>
                  <a:lnTo>
                    <a:pt x="9709" y="134"/>
                  </a:lnTo>
                  <a:lnTo>
                    <a:pt x="9542" y="34"/>
                  </a:lnTo>
                  <a:lnTo>
                    <a:pt x="9442" y="1"/>
                  </a:lnTo>
                  <a:lnTo>
                    <a:pt x="9376" y="34"/>
                  </a:lnTo>
                  <a:lnTo>
                    <a:pt x="9276" y="67"/>
                  </a:lnTo>
                  <a:lnTo>
                    <a:pt x="9242" y="134"/>
                  </a:lnTo>
                  <a:lnTo>
                    <a:pt x="9209" y="234"/>
                  </a:lnTo>
                  <a:lnTo>
                    <a:pt x="9209" y="301"/>
                  </a:lnTo>
                  <a:lnTo>
                    <a:pt x="9242" y="401"/>
                  </a:lnTo>
                  <a:lnTo>
                    <a:pt x="9309" y="434"/>
                  </a:lnTo>
                  <a:lnTo>
                    <a:pt x="9476" y="534"/>
                  </a:lnTo>
                  <a:lnTo>
                    <a:pt x="9609" y="634"/>
                  </a:lnTo>
                  <a:lnTo>
                    <a:pt x="9743" y="768"/>
                  </a:lnTo>
                  <a:lnTo>
                    <a:pt x="9876" y="901"/>
                  </a:lnTo>
                  <a:lnTo>
                    <a:pt x="9943" y="1035"/>
                  </a:lnTo>
                  <a:lnTo>
                    <a:pt x="10010" y="1202"/>
                  </a:lnTo>
                  <a:lnTo>
                    <a:pt x="10043" y="1368"/>
                  </a:lnTo>
                  <a:lnTo>
                    <a:pt x="10043" y="1569"/>
                  </a:lnTo>
                  <a:lnTo>
                    <a:pt x="9976" y="1769"/>
                  </a:lnTo>
                  <a:lnTo>
                    <a:pt x="9876" y="1936"/>
                  </a:lnTo>
                  <a:lnTo>
                    <a:pt x="9776" y="2036"/>
                  </a:lnTo>
                  <a:lnTo>
                    <a:pt x="9609" y="2136"/>
                  </a:lnTo>
                  <a:lnTo>
                    <a:pt x="9442" y="2202"/>
                  </a:lnTo>
                  <a:lnTo>
                    <a:pt x="9276" y="2236"/>
                  </a:lnTo>
                  <a:lnTo>
                    <a:pt x="8909" y="2269"/>
                  </a:lnTo>
                  <a:lnTo>
                    <a:pt x="7107" y="2303"/>
                  </a:lnTo>
                  <a:lnTo>
                    <a:pt x="2303" y="2303"/>
                  </a:lnTo>
                  <a:lnTo>
                    <a:pt x="1869" y="2269"/>
                  </a:lnTo>
                  <a:lnTo>
                    <a:pt x="1502" y="2202"/>
                  </a:lnTo>
                  <a:lnTo>
                    <a:pt x="1168" y="2069"/>
                  </a:lnTo>
                  <a:lnTo>
                    <a:pt x="1002" y="1969"/>
                  </a:lnTo>
                  <a:lnTo>
                    <a:pt x="868" y="1869"/>
                  </a:lnTo>
                  <a:lnTo>
                    <a:pt x="735" y="1735"/>
                  </a:lnTo>
                  <a:lnTo>
                    <a:pt x="601" y="1569"/>
                  </a:lnTo>
                  <a:lnTo>
                    <a:pt x="535" y="1435"/>
                  </a:lnTo>
                  <a:lnTo>
                    <a:pt x="501" y="1268"/>
                  </a:lnTo>
                  <a:lnTo>
                    <a:pt x="501" y="1102"/>
                  </a:lnTo>
                  <a:lnTo>
                    <a:pt x="501" y="935"/>
                  </a:lnTo>
                  <a:lnTo>
                    <a:pt x="568" y="801"/>
                  </a:lnTo>
                  <a:lnTo>
                    <a:pt x="635" y="668"/>
                  </a:lnTo>
                  <a:lnTo>
                    <a:pt x="735" y="534"/>
                  </a:lnTo>
                  <a:lnTo>
                    <a:pt x="902" y="468"/>
                  </a:lnTo>
                  <a:lnTo>
                    <a:pt x="1002" y="401"/>
                  </a:lnTo>
                  <a:lnTo>
                    <a:pt x="1035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35" y="67"/>
                  </a:lnTo>
                  <a:lnTo>
                    <a:pt x="968" y="34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6"/>
            <p:cNvSpPr/>
            <p:nvPr/>
          </p:nvSpPr>
          <p:spPr>
            <a:xfrm>
              <a:off x="1071350" y="2667725"/>
              <a:ext cx="141800" cy="70925"/>
            </a:xfrm>
            <a:custGeom>
              <a:avLst/>
              <a:gdLst/>
              <a:ahLst/>
              <a:cxnLst/>
              <a:rect l="l" t="t" r="r" b="b"/>
              <a:pathLst>
                <a:path w="5672" h="2837" extrusionOk="0">
                  <a:moveTo>
                    <a:pt x="5372" y="1"/>
                  </a:moveTo>
                  <a:lnTo>
                    <a:pt x="5305" y="34"/>
                  </a:lnTo>
                  <a:lnTo>
                    <a:pt x="5238" y="67"/>
                  </a:lnTo>
                  <a:lnTo>
                    <a:pt x="5171" y="134"/>
                  </a:lnTo>
                  <a:lnTo>
                    <a:pt x="5171" y="234"/>
                  </a:lnTo>
                  <a:lnTo>
                    <a:pt x="5171" y="468"/>
                  </a:lnTo>
                  <a:lnTo>
                    <a:pt x="5138" y="668"/>
                  </a:lnTo>
                  <a:lnTo>
                    <a:pt x="5105" y="868"/>
                  </a:lnTo>
                  <a:lnTo>
                    <a:pt x="5038" y="1068"/>
                  </a:lnTo>
                  <a:lnTo>
                    <a:pt x="4904" y="1235"/>
                  </a:lnTo>
                  <a:lnTo>
                    <a:pt x="4804" y="1402"/>
                  </a:lnTo>
                  <a:lnTo>
                    <a:pt x="4638" y="1569"/>
                  </a:lnTo>
                  <a:lnTo>
                    <a:pt x="4471" y="1735"/>
                  </a:lnTo>
                  <a:lnTo>
                    <a:pt x="4137" y="1969"/>
                  </a:lnTo>
                  <a:lnTo>
                    <a:pt x="3737" y="2169"/>
                  </a:lnTo>
                  <a:lnTo>
                    <a:pt x="3336" y="2303"/>
                  </a:lnTo>
                  <a:lnTo>
                    <a:pt x="2936" y="2369"/>
                  </a:lnTo>
                  <a:lnTo>
                    <a:pt x="2502" y="2336"/>
                  </a:lnTo>
                  <a:lnTo>
                    <a:pt x="2135" y="2269"/>
                  </a:lnTo>
                  <a:lnTo>
                    <a:pt x="1768" y="2102"/>
                  </a:lnTo>
                  <a:lnTo>
                    <a:pt x="1401" y="1902"/>
                  </a:lnTo>
                  <a:lnTo>
                    <a:pt x="1101" y="1635"/>
                  </a:lnTo>
                  <a:lnTo>
                    <a:pt x="834" y="1335"/>
                  </a:lnTo>
                  <a:lnTo>
                    <a:pt x="634" y="1001"/>
                  </a:lnTo>
                  <a:lnTo>
                    <a:pt x="467" y="601"/>
                  </a:lnTo>
                  <a:lnTo>
                    <a:pt x="434" y="534"/>
                  </a:lnTo>
                  <a:lnTo>
                    <a:pt x="334" y="468"/>
                  </a:lnTo>
                  <a:lnTo>
                    <a:pt x="267" y="434"/>
                  </a:lnTo>
                  <a:lnTo>
                    <a:pt x="167" y="468"/>
                  </a:lnTo>
                  <a:lnTo>
                    <a:pt x="100" y="501"/>
                  </a:lnTo>
                  <a:lnTo>
                    <a:pt x="34" y="568"/>
                  </a:lnTo>
                  <a:lnTo>
                    <a:pt x="0" y="634"/>
                  </a:lnTo>
                  <a:lnTo>
                    <a:pt x="0" y="735"/>
                  </a:lnTo>
                  <a:lnTo>
                    <a:pt x="100" y="968"/>
                  </a:lnTo>
                  <a:lnTo>
                    <a:pt x="200" y="1202"/>
                  </a:lnTo>
                  <a:lnTo>
                    <a:pt x="467" y="1602"/>
                  </a:lnTo>
                  <a:lnTo>
                    <a:pt x="767" y="1969"/>
                  </a:lnTo>
                  <a:lnTo>
                    <a:pt x="1168" y="2303"/>
                  </a:lnTo>
                  <a:lnTo>
                    <a:pt x="1568" y="2536"/>
                  </a:lnTo>
                  <a:lnTo>
                    <a:pt x="1802" y="2636"/>
                  </a:lnTo>
                  <a:lnTo>
                    <a:pt x="2035" y="2736"/>
                  </a:lnTo>
                  <a:lnTo>
                    <a:pt x="2269" y="2770"/>
                  </a:lnTo>
                  <a:lnTo>
                    <a:pt x="2502" y="2836"/>
                  </a:lnTo>
                  <a:lnTo>
                    <a:pt x="3003" y="2836"/>
                  </a:lnTo>
                  <a:lnTo>
                    <a:pt x="3236" y="2803"/>
                  </a:lnTo>
                  <a:lnTo>
                    <a:pt x="3470" y="2770"/>
                  </a:lnTo>
                  <a:lnTo>
                    <a:pt x="3970" y="2603"/>
                  </a:lnTo>
                  <a:lnTo>
                    <a:pt x="4204" y="2469"/>
                  </a:lnTo>
                  <a:lnTo>
                    <a:pt x="4437" y="2336"/>
                  </a:lnTo>
                  <a:lnTo>
                    <a:pt x="4638" y="2202"/>
                  </a:lnTo>
                  <a:lnTo>
                    <a:pt x="4871" y="2036"/>
                  </a:lnTo>
                  <a:lnTo>
                    <a:pt x="5038" y="1869"/>
                  </a:lnTo>
                  <a:lnTo>
                    <a:pt x="5205" y="1669"/>
                  </a:lnTo>
                  <a:lnTo>
                    <a:pt x="5372" y="1468"/>
                  </a:lnTo>
                  <a:lnTo>
                    <a:pt x="5472" y="1235"/>
                  </a:lnTo>
                  <a:lnTo>
                    <a:pt x="5572" y="1001"/>
                  </a:lnTo>
                  <a:lnTo>
                    <a:pt x="5638" y="768"/>
                  </a:lnTo>
                  <a:lnTo>
                    <a:pt x="5672" y="501"/>
                  </a:lnTo>
                  <a:lnTo>
                    <a:pt x="5638" y="234"/>
                  </a:lnTo>
                  <a:lnTo>
                    <a:pt x="5605" y="134"/>
                  </a:lnTo>
                  <a:lnTo>
                    <a:pt x="5572" y="67"/>
                  </a:lnTo>
                  <a:lnTo>
                    <a:pt x="5472" y="34"/>
                  </a:lnTo>
                  <a:lnTo>
                    <a:pt x="5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6"/>
            <p:cNvSpPr/>
            <p:nvPr/>
          </p:nvSpPr>
          <p:spPr>
            <a:xfrm>
              <a:off x="914550" y="2108900"/>
              <a:ext cx="56725" cy="25050"/>
            </a:xfrm>
            <a:custGeom>
              <a:avLst/>
              <a:gdLst/>
              <a:ahLst/>
              <a:cxnLst/>
              <a:rect l="l" t="t" r="r" b="b"/>
              <a:pathLst>
                <a:path w="2269" h="1002" extrusionOk="0">
                  <a:moveTo>
                    <a:pt x="200" y="1"/>
                  </a:moveTo>
                  <a:lnTo>
                    <a:pt x="100" y="34"/>
                  </a:lnTo>
                  <a:lnTo>
                    <a:pt x="33" y="67"/>
                  </a:lnTo>
                  <a:lnTo>
                    <a:pt x="0" y="167"/>
                  </a:lnTo>
                  <a:lnTo>
                    <a:pt x="0" y="268"/>
                  </a:lnTo>
                  <a:lnTo>
                    <a:pt x="0" y="334"/>
                  </a:lnTo>
                  <a:lnTo>
                    <a:pt x="67" y="434"/>
                  </a:lnTo>
                  <a:lnTo>
                    <a:pt x="167" y="468"/>
                  </a:lnTo>
                  <a:lnTo>
                    <a:pt x="601" y="534"/>
                  </a:lnTo>
                  <a:lnTo>
                    <a:pt x="1034" y="668"/>
                  </a:lnTo>
                  <a:lnTo>
                    <a:pt x="1468" y="801"/>
                  </a:lnTo>
                  <a:lnTo>
                    <a:pt x="1902" y="968"/>
                  </a:lnTo>
                  <a:lnTo>
                    <a:pt x="2002" y="1002"/>
                  </a:lnTo>
                  <a:lnTo>
                    <a:pt x="2068" y="1002"/>
                  </a:lnTo>
                  <a:lnTo>
                    <a:pt x="2169" y="968"/>
                  </a:lnTo>
                  <a:lnTo>
                    <a:pt x="2235" y="901"/>
                  </a:lnTo>
                  <a:lnTo>
                    <a:pt x="2269" y="801"/>
                  </a:lnTo>
                  <a:lnTo>
                    <a:pt x="2235" y="701"/>
                  </a:lnTo>
                  <a:lnTo>
                    <a:pt x="2202" y="635"/>
                  </a:lnTo>
                  <a:lnTo>
                    <a:pt x="2135" y="568"/>
                  </a:lnTo>
                  <a:lnTo>
                    <a:pt x="1701" y="368"/>
                  </a:lnTo>
                  <a:lnTo>
                    <a:pt x="1234" y="201"/>
                  </a:lnTo>
                  <a:lnTo>
                    <a:pt x="767" y="10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6"/>
            <p:cNvSpPr/>
            <p:nvPr/>
          </p:nvSpPr>
          <p:spPr>
            <a:xfrm>
              <a:off x="985425" y="2043850"/>
              <a:ext cx="32550" cy="41725"/>
            </a:xfrm>
            <a:custGeom>
              <a:avLst/>
              <a:gdLst/>
              <a:ahLst/>
              <a:cxnLst/>
              <a:rect l="l" t="t" r="r" b="b"/>
              <a:pathLst>
                <a:path w="1302" h="1669" extrusionOk="0">
                  <a:moveTo>
                    <a:pt x="201" y="0"/>
                  </a:moveTo>
                  <a:lnTo>
                    <a:pt x="134" y="34"/>
                  </a:lnTo>
                  <a:lnTo>
                    <a:pt x="68" y="100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835" y="1535"/>
                  </a:lnTo>
                  <a:lnTo>
                    <a:pt x="902" y="1602"/>
                  </a:lnTo>
                  <a:lnTo>
                    <a:pt x="1002" y="1669"/>
                  </a:lnTo>
                  <a:lnTo>
                    <a:pt x="1102" y="1669"/>
                  </a:lnTo>
                  <a:lnTo>
                    <a:pt x="1169" y="1635"/>
                  </a:lnTo>
                  <a:lnTo>
                    <a:pt x="1235" y="1568"/>
                  </a:lnTo>
                  <a:lnTo>
                    <a:pt x="1302" y="1468"/>
                  </a:lnTo>
                  <a:lnTo>
                    <a:pt x="1302" y="1402"/>
                  </a:lnTo>
                  <a:lnTo>
                    <a:pt x="1269" y="1302"/>
                  </a:lnTo>
                  <a:lnTo>
                    <a:pt x="468" y="134"/>
                  </a:lnTo>
                  <a:lnTo>
                    <a:pt x="401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6"/>
            <p:cNvSpPr/>
            <p:nvPr/>
          </p:nvSpPr>
          <p:spPr>
            <a:xfrm>
              <a:off x="1074675" y="2018825"/>
              <a:ext cx="16700" cy="50900"/>
            </a:xfrm>
            <a:custGeom>
              <a:avLst/>
              <a:gdLst/>
              <a:ahLst/>
              <a:cxnLst/>
              <a:rect l="l" t="t" r="r" b="b"/>
              <a:pathLst>
                <a:path w="668" h="2036" extrusionOk="0">
                  <a:moveTo>
                    <a:pt x="167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67" y="668"/>
                  </a:lnTo>
                  <a:lnTo>
                    <a:pt x="134" y="1035"/>
                  </a:lnTo>
                  <a:lnTo>
                    <a:pt x="167" y="1435"/>
                  </a:lnTo>
                  <a:lnTo>
                    <a:pt x="167" y="1802"/>
                  </a:lnTo>
                  <a:lnTo>
                    <a:pt x="201" y="1902"/>
                  </a:lnTo>
                  <a:lnTo>
                    <a:pt x="234" y="1969"/>
                  </a:lnTo>
                  <a:lnTo>
                    <a:pt x="334" y="2036"/>
                  </a:lnTo>
                  <a:lnTo>
                    <a:pt x="501" y="2036"/>
                  </a:lnTo>
                  <a:lnTo>
                    <a:pt x="568" y="1969"/>
                  </a:lnTo>
                  <a:lnTo>
                    <a:pt x="634" y="1902"/>
                  </a:lnTo>
                  <a:lnTo>
                    <a:pt x="668" y="1802"/>
                  </a:lnTo>
                  <a:lnTo>
                    <a:pt x="634" y="1402"/>
                  </a:lnTo>
                  <a:lnTo>
                    <a:pt x="601" y="1001"/>
                  </a:lnTo>
                  <a:lnTo>
                    <a:pt x="568" y="568"/>
                  </a:lnTo>
                  <a:lnTo>
                    <a:pt x="468" y="167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6"/>
            <p:cNvSpPr/>
            <p:nvPr/>
          </p:nvSpPr>
          <p:spPr>
            <a:xfrm>
              <a:off x="1162250" y="2020500"/>
              <a:ext cx="22550" cy="61750"/>
            </a:xfrm>
            <a:custGeom>
              <a:avLst/>
              <a:gdLst/>
              <a:ahLst/>
              <a:cxnLst/>
              <a:rect l="l" t="t" r="r" b="b"/>
              <a:pathLst>
                <a:path w="902" h="2470" extrusionOk="0">
                  <a:moveTo>
                    <a:pt x="668" y="0"/>
                  </a:moveTo>
                  <a:lnTo>
                    <a:pt x="568" y="34"/>
                  </a:lnTo>
                  <a:lnTo>
                    <a:pt x="501" y="67"/>
                  </a:lnTo>
                  <a:lnTo>
                    <a:pt x="434" y="134"/>
                  </a:lnTo>
                  <a:lnTo>
                    <a:pt x="434" y="234"/>
                  </a:lnTo>
                  <a:lnTo>
                    <a:pt x="368" y="734"/>
                  </a:lnTo>
                  <a:lnTo>
                    <a:pt x="301" y="1235"/>
                  </a:lnTo>
                  <a:lnTo>
                    <a:pt x="167" y="1702"/>
                  </a:lnTo>
                  <a:lnTo>
                    <a:pt x="34" y="2169"/>
                  </a:lnTo>
                  <a:lnTo>
                    <a:pt x="1" y="2269"/>
                  </a:lnTo>
                  <a:lnTo>
                    <a:pt x="34" y="2336"/>
                  </a:lnTo>
                  <a:lnTo>
                    <a:pt x="101" y="2402"/>
                  </a:lnTo>
                  <a:lnTo>
                    <a:pt x="201" y="2469"/>
                  </a:lnTo>
                  <a:lnTo>
                    <a:pt x="301" y="2469"/>
                  </a:lnTo>
                  <a:lnTo>
                    <a:pt x="368" y="2436"/>
                  </a:lnTo>
                  <a:lnTo>
                    <a:pt x="434" y="2369"/>
                  </a:lnTo>
                  <a:lnTo>
                    <a:pt x="501" y="2302"/>
                  </a:lnTo>
                  <a:lnTo>
                    <a:pt x="635" y="1802"/>
                  </a:lnTo>
                  <a:lnTo>
                    <a:pt x="768" y="1268"/>
                  </a:lnTo>
                  <a:lnTo>
                    <a:pt x="868" y="768"/>
                  </a:lnTo>
                  <a:lnTo>
                    <a:pt x="901" y="234"/>
                  </a:lnTo>
                  <a:lnTo>
                    <a:pt x="868" y="134"/>
                  </a:lnTo>
                  <a:lnTo>
                    <a:pt x="835" y="67"/>
                  </a:lnTo>
                  <a:lnTo>
                    <a:pt x="735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6"/>
            <p:cNvSpPr/>
            <p:nvPr/>
          </p:nvSpPr>
          <p:spPr>
            <a:xfrm>
              <a:off x="1226475" y="2045525"/>
              <a:ext cx="35900" cy="49225"/>
            </a:xfrm>
            <a:custGeom>
              <a:avLst/>
              <a:gdLst/>
              <a:ahLst/>
              <a:cxnLst/>
              <a:rect l="l" t="t" r="r" b="b"/>
              <a:pathLst>
                <a:path w="1436" h="1969" extrusionOk="0">
                  <a:moveTo>
                    <a:pt x="1135" y="0"/>
                  </a:moveTo>
                  <a:lnTo>
                    <a:pt x="1035" y="33"/>
                  </a:lnTo>
                  <a:lnTo>
                    <a:pt x="968" y="100"/>
                  </a:lnTo>
                  <a:lnTo>
                    <a:pt x="34" y="1602"/>
                  </a:lnTo>
                  <a:lnTo>
                    <a:pt x="1" y="1702"/>
                  </a:lnTo>
                  <a:lnTo>
                    <a:pt x="34" y="1802"/>
                  </a:lnTo>
                  <a:lnTo>
                    <a:pt x="67" y="1868"/>
                  </a:lnTo>
                  <a:lnTo>
                    <a:pt x="134" y="1935"/>
                  </a:lnTo>
                  <a:lnTo>
                    <a:pt x="234" y="1969"/>
                  </a:lnTo>
                  <a:lnTo>
                    <a:pt x="301" y="1969"/>
                  </a:lnTo>
                  <a:lnTo>
                    <a:pt x="401" y="1935"/>
                  </a:lnTo>
                  <a:lnTo>
                    <a:pt x="468" y="1835"/>
                  </a:lnTo>
                  <a:lnTo>
                    <a:pt x="1402" y="367"/>
                  </a:lnTo>
                  <a:lnTo>
                    <a:pt x="1435" y="267"/>
                  </a:lnTo>
                  <a:lnTo>
                    <a:pt x="1402" y="167"/>
                  </a:lnTo>
                  <a:lnTo>
                    <a:pt x="1368" y="100"/>
                  </a:lnTo>
                  <a:lnTo>
                    <a:pt x="1302" y="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6"/>
            <p:cNvSpPr/>
            <p:nvPr/>
          </p:nvSpPr>
          <p:spPr>
            <a:xfrm>
              <a:off x="1270675" y="2095550"/>
              <a:ext cx="40075" cy="35075"/>
            </a:xfrm>
            <a:custGeom>
              <a:avLst/>
              <a:gdLst/>
              <a:ahLst/>
              <a:cxnLst/>
              <a:rect l="l" t="t" r="r" b="b"/>
              <a:pathLst>
                <a:path w="1603" h="1403" extrusionOk="0">
                  <a:moveTo>
                    <a:pt x="1269" y="1"/>
                  </a:moveTo>
                  <a:lnTo>
                    <a:pt x="1168" y="68"/>
                  </a:lnTo>
                  <a:lnTo>
                    <a:pt x="68" y="1002"/>
                  </a:lnTo>
                  <a:lnTo>
                    <a:pt x="1" y="1068"/>
                  </a:lnTo>
                  <a:lnTo>
                    <a:pt x="1" y="1169"/>
                  </a:lnTo>
                  <a:lnTo>
                    <a:pt x="1" y="1269"/>
                  </a:lnTo>
                  <a:lnTo>
                    <a:pt x="68" y="1335"/>
                  </a:lnTo>
                  <a:lnTo>
                    <a:pt x="134" y="1369"/>
                  </a:lnTo>
                  <a:lnTo>
                    <a:pt x="234" y="1402"/>
                  </a:lnTo>
                  <a:lnTo>
                    <a:pt x="301" y="1369"/>
                  </a:lnTo>
                  <a:lnTo>
                    <a:pt x="401" y="1335"/>
                  </a:lnTo>
                  <a:lnTo>
                    <a:pt x="1502" y="401"/>
                  </a:lnTo>
                  <a:lnTo>
                    <a:pt x="1569" y="334"/>
                  </a:lnTo>
                  <a:lnTo>
                    <a:pt x="1602" y="234"/>
                  </a:lnTo>
                  <a:lnTo>
                    <a:pt x="1569" y="134"/>
                  </a:lnTo>
                  <a:lnTo>
                    <a:pt x="1502" y="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6"/>
            <p:cNvSpPr/>
            <p:nvPr/>
          </p:nvSpPr>
          <p:spPr>
            <a:xfrm>
              <a:off x="1299875" y="2126425"/>
              <a:ext cx="21700" cy="18375"/>
            </a:xfrm>
            <a:custGeom>
              <a:avLst/>
              <a:gdLst/>
              <a:ahLst/>
              <a:cxnLst/>
              <a:rect l="l" t="t" r="r" b="b"/>
              <a:pathLst>
                <a:path w="868" h="735" extrusionOk="0">
                  <a:moveTo>
                    <a:pt x="601" y="0"/>
                  </a:moveTo>
                  <a:lnTo>
                    <a:pt x="501" y="34"/>
                  </a:lnTo>
                  <a:lnTo>
                    <a:pt x="134" y="267"/>
                  </a:lnTo>
                  <a:lnTo>
                    <a:pt x="67" y="334"/>
                  </a:lnTo>
                  <a:lnTo>
                    <a:pt x="0" y="434"/>
                  </a:lnTo>
                  <a:lnTo>
                    <a:pt x="0" y="501"/>
                  </a:lnTo>
                  <a:lnTo>
                    <a:pt x="34" y="601"/>
                  </a:lnTo>
                  <a:lnTo>
                    <a:pt x="101" y="668"/>
                  </a:lnTo>
                  <a:lnTo>
                    <a:pt x="167" y="734"/>
                  </a:lnTo>
                  <a:lnTo>
                    <a:pt x="267" y="734"/>
                  </a:lnTo>
                  <a:lnTo>
                    <a:pt x="367" y="701"/>
                  </a:lnTo>
                  <a:lnTo>
                    <a:pt x="734" y="434"/>
                  </a:lnTo>
                  <a:lnTo>
                    <a:pt x="801" y="367"/>
                  </a:lnTo>
                  <a:lnTo>
                    <a:pt x="835" y="301"/>
                  </a:lnTo>
                  <a:lnTo>
                    <a:pt x="868" y="200"/>
                  </a:lnTo>
                  <a:lnTo>
                    <a:pt x="835" y="100"/>
                  </a:lnTo>
                  <a:lnTo>
                    <a:pt x="768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6"/>
            <p:cNvSpPr/>
            <p:nvPr/>
          </p:nvSpPr>
          <p:spPr>
            <a:xfrm>
              <a:off x="1295700" y="2199825"/>
              <a:ext cx="22550" cy="13350"/>
            </a:xfrm>
            <a:custGeom>
              <a:avLst/>
              <a:gdLst/>
              <a:ahLst/>
              <a:cxnLst/>
              <a:rect l="l" t="t" r="r" b="b"/>
              <a:pathLst>
                <a:path w="902" h="534" extrusionOk="0">
                  <a:moveTo>
                    <a:pt x="201" y="0"/>
                  </a:moveTo>
                  <a:lnTo>
                    <a:pt x="101" y="34"/>
                  </a:lnTo>
                  <a:lnTo>
                    <a:pt x="34" y="67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1" y="334"/>
                  </a:lnTo>
                  <a:lnTo>
                    <a:pt x="67" y="434"/>
                  </a:lnTo>
                  <a:lnTo>
                    <a:pt x="167" y="467"/>
                  </a:lnTo>
                  <a:lnTo>
                    <a:pt x="601" y="534"/>
                  </a:lnTo>
                  <a:lnTo>
                    <a:pt x="701" y="534"/>
                  </a:lnTo>
                  <a:lnTo>
                    <a:pt x="768" y="501"/>
                  </a:lnTo>
                  <a:lnTo>
                    <a:pt x="835" y="434"/>
                  </a:lnTo>
                  <a:lnTo>
                    <a:pt x="901" y="367"/>
                  </a:lnTo>
                  <a:lnTo>
                    <a:pt x="901" y="267"/>
                  </a:lnTo>
                  <a:lnTo>
                    <a:pt x="868" y="167"/>
                  </a:lnTo>
                  <a:lnTo>
                    <a:pt x="801" y="100"/>
                  </a:lnTo>
                  <a:lnTo>
                    <a:pt x="735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êu đề 4">
            <a:extLst>
              <a:ext uri="{FF2B5EF4-FFF2-40B4-BE49-F238E27FC236}">
                <a16:creationId xmlns:a16="http://schemas.microsoft.com/office/drawing/2014/main" id="{77ED3379-A4CB-49B7-82FE-2894FDAAFAD0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" name="Picture 65">
            <a:extLst>
              <a:ext uri="{FF2B5EF4-FFF2-40B4-BE49-F238E27FC236}">
                <a16:creationId xmlns:a16="http://schemas.microsoft.com/office/drawing/2014/main" id="{26A44F21-3CFF-478A-9B58-13C4E9589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1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4"/>
    </mc:Choice>
    <mc:Fallback xmlns="">
      <p:transition spd="slow" advTm="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60"/>
          <p:cNvSpPr txBox="1">
            <a:spLocks noGrp="1"/>
          </p:cNvSpPr>
          <p:nvPr>
            <p:ph type="title" idx="2"/>
          </p:nvPr>
        </p:nvSpPr>
        <p:spPr>
          <a:xfrm>
            <a:off x="969649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402" name="Google Shape;1402;p60"/>
          <p:cNvSpPr txBox="1">
            <a:spLocks noGrp="1"/>
          </p:cNvSpPr>
          <p:nvPr>
            <p:ph type="title"/>
          </p:nvPr>
        </p:nvSpPr>
        <p:spPr>
          <a:xfrm>
            <a:off x="940204" y="2484565"/>
            <a:ext cx="3791414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vi-VN" sz="4800" dirty="0" err="1"/>
              <a:t>Rửa</a:t>
            </a:r>
            <a:r>
              <a:rPr lang="vi-VN" sz="4800" dirty="0"/>
              <a:t> tay </a:t>
            </a:r>
            <a:r>
              <a:rPr lang="vi-VN" sz="4800" dirty="0" err="1"/>
              <a:t>sạch</a:t>
            </a:r>
            <a:r>
              <a:rPr lang="vi-VN" sz="4800" dirty="0"/>
              <a:t> </a:t>
            </a:r>
            <a:r>
              <a:rPr lang="vi-VN" sz="4800" dirty="0" err="1"/>
              <a:t>dưới</a:t>
            </a:r>
            <a:r>
              <a:rPr lang="vi-VN" sz="4800" dirty="0"/>
              <a:t> </a:t>
            </a:r>
            <a:r>
              <a:rPr lang="vi-VN" sz="4800" dirty="0" err="1"/>
              <a:t>vòi</a:t>
            </a:r>
            <a:r>
              <a:rPr lang="vi-VN" sz="4800" dirty="0"/>
              <a:t> </a:t>
            </a:r>
            <a:r>
              <a:rPr lang="vi-VN" sz="4800" dirty="0" err="1"/>
              <a:t>nước</a:t>
            </a:r>
            <a:endParaRPr sz="4800" dirty="0"/>
          </a:p>
        </p:txBody>
      </p:sp>
      <p:sp>
        <p:nvSpPr>
          <p:cNvPr id="1404" name="Google Shape;1404;p60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425" name="Google Shape;1425;p60"/>
          <p:cNvSpPr/>
          <p:nvPr/>
        </p:nvSpPr>
        <p:spPr>
          <a:xfrm rot="10581990">
            <a:off x="5105235" y="2059163"/>
            <a:ext cx="1481678" cy="1481678"/>
          </a:xfrm>
          <a:prstGeom prst="arc">
            <a:avLst>
              <a:gd name="adj1" fmla="val 16719281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60"/>
          <p:cNvSpPr/>
          <p:nvPr/>
        </p:nvSpPr>
        <p:spPr>
          <a:xfrm rot="-4285100">
            <a:off x="6357521" y="1245384"/>
            <a:ext cx="1481848" cy="1481848"/>
          </a:xfrm>
          <a:prstGeom prst="arc">
            <a:avLst>
              <a:gd name="adj1" fmla="val 18682567"/>
              <a:gd name="adj2" fmla="val 294562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60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60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87C71D2-9918-46FE-8D8A-DD0B70F4C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71536" r="55925" b="8256"/>
          <a:stretch/>
        </p:blipFill>
        <p:spPr bwMode="auto">
          <a:xfrm>
            <a:off x="5419203" y="1808802"/>
            <a:ext cx="3336743" cy="275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7" name="Google Shape;1427;p60"/>
          <p:cNvSpPr/>
          <p:nvPr/>
        </p:nvSpPr>
        <p:spPr>
          <a:xfrm>
            <a:off x="5347035" y="1340874"/>
            <a:ext cx="1176900" cy="117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8" name="Google Shape;1428;p60"/>
          <p:cNvGrpSpPr/>
          <p:nvPr/>
        </p:nvGrpSpPr>
        <p:grpSpPr>
          <a:xfrm rot="369716">
            <a:off x="5384174" y="770499"/>
            <a:ext cx="1032565" cy="1858166"/>
            <a:chOff x="881175" y="1854525"/>
            <a:chExt cx="491300" cy="884125"/>
          </a:xfrm>
        </p:grpSpPr>
        <p:sp>
          <p:nvSpPr>
            <p:cNvPr id="1429" name="Google Shape;1429;p60"/>
            <p:cNvSpPr/>
            <p:nvPr/>
          </p:nvSpPr>
          <p:spPr>
            <a:xfrm>
              <a:off x="931225" y="1935425"/>
              <a:ext cx="383700" cy="655600"/>
            </a:xfrm>
            <a:custGeom>
              <a:avLst/>
              <a:gdLst/>
              <a:ahLst/>
              <a:cxnLst/>
              <a:rect l="l" t="t" r="r" b="b"/>
              <a:pathLst>
                <a:path w="15348" h="26224" extrusionOk="0">
                  <a:moveTo>
                    <a:pt x="7974" y="0"/>
                  </a:moveTo>
                  <a:lnTo>
                    <a:pt x="7607" y="34"/>
                  </a:lnTo>
                  <a:lnTo>
                    <a:pt x="7273" y="67"/>
                  </a:lnTo>
                  <a:lnTo>
                    <a:pt x="6539" y="200"/>
                  </a:lnTo>
                  <a:lnTo>
                    <a:pt x="5839" y="401"/>
                  </a:lnTo>
                  <a:lnTo>
                    <a:pt x="5305" y="634"/>
                  </a:lnTo>
                  <a:lnTo>
                    <a:pt x="4771" y="868"/>
                  </a:lnTo>
                  <a:lnTo>
                    <a:pt x="4271" y="1168"/>
                  </a:lnTo>
                  <a:lnTo>
                    <a:pt x="3804" y="1468"/>
                  </a:lnTo>
                  <a:lnTo>
                    <a:pt x="3337" y="1835"/>
                  </a:lnTo>
                  <a:lnTo>
                    <a:pt x="2903" y="2202"/>
                  </a:lnTo>
                  <a:lnTo>
                    <a:pt x="2502" y="2603"/>
                  </a:lnTo>
                  <a:lnTo>
                    <a:pt x="2135" y="3036"/>
                  </a:lnTo>
                  <a:lnTo>
                    <a:pt x="1768" y="3503"/>
                  </a:lnTo>
                  <a:lnTo>
                    <a:pt x="1435" y="3970"/>
                  </a:lnTo>
                  <a:lnTo>
                    <a:pt x="1135" y="4471"/>
                  </a:lnTo>
                  <a:lnTo>
                    <a:pt x="868" y="5005"/>
                  </a:lnTo>
                  <a:lnTo>
                    <a:pt x="634" y="5538"/>
                  </a:lnTo>
                  <a:lnTo>
                    <a:pt x="434" y="6072"/>
                  </a:lnTo>
                  <a:lnTo>
                    <a:pt x="267" y="6639"/>
                  </a:lnTo>
                  <a:lnTo>
                    <a:pt x="134" y="7207"/>
                  </a:lnTo>
                  <a:lnTo>
                    <a:pt x="34" y="7840"/>
                  </a:lnTo>
                  <a:lnTo>
                    <a:pt x="0" y="8474"/>
                  </a:lnTo>
                  <a:lnTo>
                    <a:pt x="0" y="9108"/>
                  </a:lnTo>
                  <a:lnTo>
                    <a:pt x="34" y="9709"/>
                  </a:lnTo>
                  <a:lnTo>
                    <a:pt x="100" y="10276"/>
                  </a:lnTo>
                  <a:lnTo>
                    <a:pt x="200" y="10843"/>
                  </a:lnTo>
                  <a:lnTo>
                    <a:pt x="367" y="11410"/>
                  </a:lnTo>
                  <a:lnTo>
                    <a:pt x="534" y="11944"/>
                  </a:lnTo>
                  <a:lnTo>
                    <a:pt x="734" y="12511"/>
                  </a:lnTo>
                  <a:lnTo>
                    <a:pt x="934" y="13045"/>
                  </a:lnTo>
                  <a:lnTo>
                    <a:pt x="1401" y="14113"/>
                  </a:lnTo>
                  <a:lnTo>
                    <a:pt x="1902" y="15214"/>
                  </a:lnTo>
                  <a:lnTo>
                    <a:pt x="2369" y="16348"/>
                  </a:lnTo>
                  <a:lnTo>
                    <a:pt x="2936" y="17582"/>
                  </a:lnTo>
                  <a:lnTo>
                    <a:pt x="3503" y="18783"/>
                  </a:lnTo>
                  <a:lnTo>
                    <a:pt x="4070" y="19984"/>
                  </a:lnTo>
                  <a:lnTo>
                    <a:pt x="4337" y="20585"/>
                  </a:lnTo>
                  <a:lnTo>
                    <a:pt x="4571" y="21185"/>
                  </a:lnTo>
                  <a:lnTo>
                    <a:pt x="4838" y="22153"/>
                  </a:lnTo>
                  <a:lnTo>
                    <a:pt x="5272" y="23854"/>
                  </a:lnTo>
                  <a:lnTo>
                    <a:pt x="5472" y="24722"/>
                  </a:lnTo>
                  <a:lnTo>
                    <a:pt x="5605" y="25456"/>
                  </a:lnTo>
                  <a:lnTo>
                    <a:pt x="5672" y="25990"/>
                  </a:lnTo>
                  <a:lnTo>
                    <a:pt x="5672" y="26123"/>
                  </a:lnTo>
                  <a:lnTo>
                    <a:pt x="5639" y="26190"/>
                  </a:lnTo>
                  <a:lnTo>
                    <a:pt x="5605" y="26190"/>
                  </a:lnTo>
                  <a:lnTo>
                    <a:pt x="6372" y="26223"/>
                  </a:lnTo>
                  <a:lnTo>
                    <a:pt x="7106" y="26223"/>
                  </a:lnTo>
                  <a:lnTo>
                    <a:pt x="8608" y="26190"/>
                  </a:lnTo>
                  <a:lnTo>
                    <a:pt x="10076" y="26123"/>
                  </a:lnTo>
                  <a:lnTo>
                    <a:pt x="11577" y="26056"/>
                  </a:lnTo>
                  <a:lnTo>
                    <a:pt x="11477" y="25156"/>
                  </a:lnTo>
                  <a:lnTo>
                    <a:pt x="11377" y="24288"/>
                  </a:lnTo>
                  <a:lnTo>
                    <a:pt x="11310" y="23421"/>
                  </a:lnTo>
                  <a:lnTo>
                    <a:pt x="11310" y="22587"/>
                  </a:lnTo>
                  <a:lnTo>
                    <a:pt x="11344" y="21719"/>
                  </a:lnTo>
                  <a:lnTo>
                    <a:pt x="11444" y="20885"/>
                  </a:lnTo>
                  <a:lnTo>
                    <a:pt x="11577" y="20018"/>
                  </a:lnTo>
                  <a:lnTo>
                    <a:pt x="11777" y="19150"/>
                  </a:lnTo>
                  <a:lnTo>
                    <a:pt x="12077" y="18183"/>
                  </a:lnTo>
                  <a:lnTo>
                    <a:pt x="12444" y="17215"/>
                  </a:lnTo>
                  <a:lnTo>
                    <a:pt x="12811" y="16281"/>
                  </a:lnTo>
                  <a:lnTo>
                    <a:pt x="13245" y="15314"/>
                  </a:lnTo>
                  <a:lnTo>
                    <a:pt x="13712" y="14246"/>
                  </a:lnTo>
                  <a:lnTo>
                    <a:pt x="14179" y="13145"/>
                  </a:lnTo>
                  <a:lnTo>
                    <a:pt x="14613" y="12044"/>
                  </a:lnTo>
                  <a:lnTo>
                    <a:pt x="14813" y="11510"/>
                  </a:lnTo>
                  <a:lnTo>
                    <a:pt x="14980" y="10943"/>
                  </a:lnTo>
                  <a:lnTo>
                    <a:pt x="15113" y="10376"/>
                  </a:lnTo>
                  <a:lnTo>
                    <a:pt x="15214" y="9809"/>
                  </a:lnTo>
                  <a:lnTo>
                    <a:pt x="15314" y="9242"/>
                  </a:lnTo>
                  <a:lnTo>
                    <a:pt x="15347" y="8641"/>
                  </a:lnTo>
                  <a:lnTo>
                    <a:pt x="15347" y="8074"/>
                  </a:lnTo>
                  <a:lnTo>
                    <a:pt x="15314" y="7473"/>
                  </a:lnTo>
                  <a:lnTo>
                    <a:pt x="15247" y="6873"/>
                  </a:lnTo>
                  <a:lnTo>
                    <a:pt x="15113" y="6272"/>
                  </a:lnTo>
                  <a:lnTo>
                    <a:pt x="14913" y="5538"/>
                  </a:lnTo>
                  <a:lnTo>
                    <a:pt x="14613" y="4838"/>
                  </a:lnTo>
                  <a:lnTo>
                    <a:pt x="14279" y="4137"/>
                  </a:lnTo>
                  <a:lnTo>
                    <a:pt x="13879" y="3503"/>
                  </a:lnTo>
                  <a:lnTo>
                    <a:pt x="13412" y="2869"/>
                  </a:lnTo>
                  <a:lnTo>
                    <a:pt x="12912" y="2302"/>
                  </a:lnTo>
                  <a:lnTo>
                    <a:pt x="12378" y="1768"/>
                  </a:lnTo>
                  <a:lnTo>
                    <a:pt x="11777" y="1301"/>
                  </a:lnTo>
                  <a:lnTo>
                    <a:pt x="11410" y="1068"/>
                  </a:lnTo>
                  <a:lnTo>
                    <a:pt x="11077" y="868"/>
                  </a:lnTo>
                  <a:lnTo>
                    <a:pt x="10710" y="668"/>
                  </a:lnTo>
                  <a:lnTo>
                    <a:pt x="10309" y="501"/>
                  </a:lnTo>
                  <a:lnTo>
                    <a:pt x="9909" y="334"/>
                  </a:lnTo>
                  <a:lnTo>
                    <a:pt x="9542" y="200"/>
                  </a:lnTo>
                  <a:lnTo>
                    <a:pt x="9108" y="100"/>
                  </a:lnTo>
                  <a:lnTo>
                    <a:pt x="8708" y="67"/>
                  </a:lnTo>
                  <a:lnTo>
                    <a:pt x="8341" y="34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0"/>
            <p:cNvSpPr/>
            <p:nvPr/>
          </p:nvSpPr>
          <p:spPr>
            <a:xfrm>
              <a:off x="881175" y="1854525"/>
              <a:ext cx="491300" cy="732325"/>
            </a:xfrm>
            <a:custGeom>
              <a:avLst/>
              <a:gdLst/>
              <a:ahLst/>
              <a:cxnLst/>
              <a:rect l="l" t="t" r="r" b="b"/>
              <a:pathLst>
                <a:path w="19652" h="29293" extrusionOk="0">
                  <a:moveTo>
                    <a:pt x="9509" y="0"/>
                  </a:moveTo>
                  <a:lnTo>
                    <a:pt x="8675" y="33"/>
                  </a:lnTo>
                  <a:lnTo>
                    <a:pt x="8274" y="67"/>
                  </a:lnTo>
                  <a:lnTo>
                    <a:pt x="7874" y="134"/>
                  </a:lnTo>
                  <a:lnTo>
                    <a:pt x="7474" y="200"/>
                  </a:lnTo>
                  <a:lnTo>
                    <a:pt x="7073" y="300"/>
                  </a:lnTo>
                  <a:lnTo>
                    <a:pt x="6673" y="434"/>
                  </a:lnTo>
                  <a:lnTo>
                    <a:pt x="6306" y="567"/>
                  </a:lnTo>
                  <a:lnTo>
                    <a:pt x="5906" y="734"/>
                  </a:lnTo>
                  <a:lnTo>
                    <a:pt x="5539" y="901"/>
                  </a:lnTo>
                  <a:lnTo>
                    <a:pt x="5172" y="1101"/>
                  </a:lnTo>
                  <a:lnTo>
                    <a:pt x="4838" y="1335"/>
                  </a:lnTo>
                  <a:lnTo>
                    <a:pt x="4504" y="1568"/>
                  </a:lnTo>
                  <a:lnTo>
                    <a:pt x="4171" y="1835"/>
                  </a:lnTo>
                  <a:lnTo>
                    <a:pt x="3570" y="2369"/>
                  </a:lnTo>
                  <a:lnTo>
                    <a:pt x="3036" y="2969"/>
                  </a:lnTo>
                  <a:lnTo>
                    <a:pt x="2536" y="3603"/>
                  </a:lnTo>
                  <a:lnTo>
                    <a:pt x="2069" y="4304"/>
                  </a:lnTo>
                  <a:lnTo>
                    <a:pt x="1669" y="5004"/>
                  </a:lnTo>
                  <a:lnTo>
                    <a:pt x="1302" y="5738"/>
                  </a:lnTo>
                  <a:lnTo>
                    <a:pt x="968" y="6506"/>
                  </a:lnTo>
                  <a:lnTo>
                    <a:pt x="701" y="7273"/>
                  </a:lnTo>
                  <a:lnTo>
                    <a:pt x="468" y="8040"/>
                  </a:lnTo>
                  <a:lnTo>
                    <a:pt x="267" y="8875"/>
                  </a:lnTo>
                  <a:lnTo>
                    <a:pt x="134" y="9675"/>
                  </a:lnTo>
                  <a:lnTo>
                    <a:pt x="34" y="10509"/>
                  </a:lnTo>
                  <a:lnTo>
                    <a:pt x="1" y="11343"/>
                  </a:lnTo>
                  <a:lnTo>
                    <a:pt x="1" y="12177"/>
                  </a:lnTo>
                  <a:lnTo>
                    <a:pt x="34" y="12978"/>
                  </a:lnTo>
                  <a:lnTo>
                    <a:pt x="134" y="13812"/>
                  </a:lnTo>
                  <a:lnTo>
                    <a:pt x="267" y="14680"/>
                  </a:lnTo>
                  <a:lnTo>
                    <a:pt x="501" y="15547"/>
                  </a:lnTo>
                  <a:lnTo>
                    <a:pt x="768" y="16348"/>
                  </a:lnTo>
                  <a:lnTo>
                    <a:pt x="1068" y="17182"/>
                  </a:lnTo>
                  <a:lnTo>
                    <a:pt x="1402" y="17982"/>
                  </a:lnTo>
                  <a:lnTo>
                    <a:pt x="1769" y="18783"/>
                  </a:lnTo>
                  <a:lnTo>
                    <a:pt x="2569" y="20351"/>
                  </a:lnTo>
                  <a:lnTo>
                    <a:pt x="3437" y="21986"/>
                  </a:lnTo>
                  <a:lnTo>
                    <a:pt x="3837" y="22820"/>
                  </a:lnTo>
                  <a:lnTo>
                    <a:pt x="4204" y="23687"/>
                  </a:lnTo>
                  <a:lnTo>
                    <a:pt x="4538" y="24555"/>
                  </a:lnTo>
                  <a:lnTo>
                    <a:pt x="4838" y="25456"/>
                  </a:lnTo>
                  <a:lnTo>
                    <a:pt x="5038" y="26356"/>
                  </a:lnTo>
                  <a:lnTo>
                    <a:pt x="5138" y="26824"/>
                  </a:lnTo>
                  <a:lnTo>
                    <a:pt x="5172" y="27257"/>
                  </a:lnTo>
                  <a:lnTo>
                    <a:pt x="5205" y="27724"/>
                  </a:lnTo>
                  <a:lnTo>
                    <a:pt x="5238" y="28158"/>
                  </a:lnTo>
                  <a:lnTo>
                    <a:pt x="5205" y="28625"/>
                  </a:lnTo>
                  <a:lnTo>
                    <a:pt x="5172" y="29059"/>
                  </a:lnTo>
                  <a:lnTo>
                    <a:pt x="5172" y="29159"/>
                  </a:lnTo>
                  <a:lnTo>
                    <a:pt x="5238" y="29226"/>
                  </a:lnTo>
                  <a:lnTo>
                    <a:pt x="5305" y="29259"/>
                  </a:lnTo>
                  <a:lnTo>
                    <a:pt x="5372" y="29292"/>
                  </a:lnTo>
                  <a:lnTo>
                    <a:pt x="5472" y="29259"/>
                  </a:lnTo>
                  <a:lnTo>
                    <a:pt x="5539" y="29226"/>
                  </a:lnTo>
                  <a:lnTo>
                    <a:pt x="5605" y="29159"/>
                  </a:lnTo>
                  <a:lnTo>
                    <a:pt x="5639" y="29059"/>
                  </a:lnTo>
                  <a:lnTo>
                    <a:pt x="5672" y="28625"/>
                  </a:lnTo>
                  <a:lnTo>
                    <a:pt x="5672" y="28158"/>
                  </a:lnTo>
                  <a:lnTo>
                    <a:pt x="5672" y="27724"/>
                  </a:lnTo>
                  <a:lnTo>
                    <a:pt x="5639" y="27291"/>
                  </a:lnTo>
                  <a:lnTo>
                    <a:pt x="5539" y="26423"/>
                  </a:lnTo>
                  <a:lnTo>
                    <a:pt x="5339" y="25556"/>
                  </a:lnTo>
                  <a:lnTo>
                    <a:pt x="5072" y="24722"/>
                  </a:lnTo>
                  <a:lnTo>
                    <a:pt x="4771" y="23921"/>
                  </a:lnTo>
                  <a:lnTo>
                    <a:pt x="4438" y="23087"/>
                  </a:lnTo>
                  <a:lnTo>
                    <a:pt x="4071" y="22286"/>
                  </a:lnTo>
                  <a:lnTo>
                    <a:pt x="3270" y="20718"/>
                  </a:lnTo>
                  <a:lnTo>
                    <a:pt x="2436" y="19117"/>
                  </a:lnTo>
                  <a:lnTo>
                    <a:pt x="2036" y="18349"/>
                  </a:lnTo>
                  <a:lnTo>
                    <a:pt x="1669" y="17549"/>
                  </a:lnTo>
                  <a:lnTo>
                    <a:pt x="1335" y="16715"/>
                  </a:lnTo>
                  <a:lnTo>
                    <a:pt x="1068" y="15914"/>
                  </a:lnTo>
                  <a:lnTo>
                    <a:pt x="835" y="15113"/>
                  </a:lnTo>
                  <a:lnTo>
                    <a:pt x="668" y="14313"/>
                  </a:lnTo>
                  <a:lnTo>
                    <a:pt x="534" y="13512"/>
                  </a:lnTo>
                  <a:lnTo>
                    <a:pt x="468" y="12678"/>
                  </a:lnTo>
                  <a:lnTo>
                    <a:pt x="434" y="11877"/>
                  </a:lnTo>
                  <a:lnTo>
                    <a:pt x="434" y="11043"/>
                  </a:lnTo>
                  <a:lnTo>
                    <a:pt x="501" y="10209"/>
                  </a:lnTo>
                  <a:lnTo>
                    <a:pt x="634" y="9408"/>
                  </a:lnTo>
                  <a:lnTo>
                    <a:pt x="768" y="8574"/>
                  </a:lnTo>
                  <a:lnTo>
                    <a:pt x="1001" y="7807"/>
                  </a:lnTo>
                  <a:lnTo>
                    <a:pt x="1235" y="7006"/>
                  </a:lnTo>
                  <a:lnTo>
                    <a:pt x="1535" y="6239"/>
                  </a:lnTo>
                  <a:lnTo>
                    <a:pt x="1902" y="5505"/>
                  </a:lnTo>
                  <a:lnTo>
                    <a:pt x="2303" y="4771"/>
                  </a:lnTo>
                  <a:lnTo>
                    <a:pt x="2736" y="4104"/>
                  </a:lnTo>
                  <a:lnTo>
                    <a:pt x="3237" y="3436"/>
                  </a:lnTo>
                  <a:lnTo>
                    <a:pt x="3770" y="2836"/>
                  </a:lnTo>
                  <a:lnTo>
                    <a:pt x="4371" y="2269"/>
                  </a:lnTo>
                  <a:lnTo>
                    <a:pt x="4671" y="2002"/>
                  </a:lnTo>
                  <a:lnTo>
                    <a:pt x="5005" y="1768"/>
                  </a:lnTo>
                  <a:lnTo>
                    <a:pt x="5339" y="1568"/>
                  </a:lnTo>
                  <a:lnTo>
                    <a:pt x="5672" y="1368"/>
                  </a:lnTo>
                  <a:lnTo>
                    <a:pt x="6039" y="1168"/>
                  </a:lnTo>
                  <a:lnTo>
                    <a:pt x="6406" y="1001"/>
                  </a:lnTo>
                  <a:lnTo>
                    <a:pt x="6773" y="868"/>
                  </a:lnTo>
                  <a:lnTo>
                    <a:pt x="7173" y="767"/>
                  </a:lnTo>
                  <a:lnTo>
                    <a:pt x="7540" y="634"/>
                  </a:lnTo>
                  <a:lnTo>
                    <a:pt x="7941" y="567"/>
                  </a:lnTo>
                  <a:lnTo>
                    <a:pt x="8341" y="501"/>
                  </a:lnTo>
                  <a:lnTo>
                    <a:pt x="8775" y="467"/>
                  </a:lnTo>
                  <a:lnTo>
                    <a:pt x="9576" y="467"/>
                  </a:lnTo>
                  <a:lnTo>
                    <a:pt x="10376" y="534"/>
                  </a:lnTo>
                  <a:lnTo>
                    <a:pt x="11177" y="667"/>
                  </a:lnTo>
                  <a:lnTo>
                    <a:pt x="11944" y="901"/>
                  </a:lnTo>
                  <a:lnTo>
                    <a:pt x="12712" y="1168"/>
                  </a:lnTo>
                  <a:lnTo>
                    <a:pt x="13446" y="1501"/>
                  </a:lnTo>
                  <a:lnTo>
                    <a:pt x="14146" y="1902"/>
                  </a:lnTo>
                  <a:lnTo>
                    <a:pt x="14813" y="2369"/>
                  </a:lnTo>
                  <a:lnTo>
                    <a:pt x="15481" y="2869"/>
                  </a:lnTo>
                  <a:lnTo>
                    <a:pt x="16081" y="3436"/>
                  </a:lnTo>
                  <a:lnTo>
                    <a:pt x="16648" y="4004"/>
                  </a:lnTo>
                  <a:lnTo>
                    <a:pt x="17182" y="4671"/>
                  </a:lnTo>
                  <a:lnTo>
                    <a:pt x="17683" y="5338"/>
                  </a:lnTo>
                  <a:lnTo>
                    <a:pt x="18116" y="6039"/>
                  </a:lnTo>
                  <a:lnTo>
                    <a:pt x="18483" y="6773"/>
                  </a:lnTo>
                  <a:lnTo>
                    <a:pt x="18784" y="7540"/>
                  </a:lnTo>
                  <a:lnTo>
                    <a:pt x="18917" y="7974"/>
                  </a:lnTo>
                  <a:lnTo>
                    <a:pt x="19017" y="8407"/>
                  </a:lnTo>
                  <a:lnTo>
                    <a:pt x="19117" y="8808"/>
                  </a:lnTo>
                  <a:lnTo>
                    <a:pt x="19151" y="9242"/>
                  </a:lnTo>
                  <a:lnTo>
                    <a:pt x="19184" y="9675"/>
                  </a:lnTo>
                  <a:lnTo>
                    <a:pt x="19217" y="10109"/>
                  </a:lnTo>
                  <a:lnTo>
                    <a:pt x="19184" y="10976"/>
                  </a:lnTo>
                  <a:lnTo>
                    <a:pt x="19051" y="11844"/>
                  </a:lnTo>
                  <a:lnTo>
                    <a:pt x="18884" y="12678"/>
                  </a:lnTo>
                  <a:lnTo>
                    <a:pt x="18684" y="13545"/>
                  </a:lnTo>
                  <a:lnTo>
                    <a:pt x="18383" y="14379"/>
                  </a:lnTo>
                  <a:lnTo>
                    <a:pt x="18083" y="15213"/>
                  </a:lnTo>
                  <a:lnTo>
                    <a:pt x="17716" y="16014"/>
                  </a:lnTo>
                  <a:lnTo>
                    <a:pt x="16982" y="17616"/>
                  </a:lnTo>
                  <a:lnTo>
                    <a:pt x="16215" y="19217"/>
                  </a:lnTo>
                  <a:lnTo>
                    <a:pt x="15814" y="20051"/>
                  </a:lnTo>
                  <a:lnTo>
                    <a:pt x="15481" y="20852"/>
                  </a:lnTo>
                  <a:lnTo>
                    <a:pt x="15147" y="21652"/>
                  </a:lnTo>
                  <a:lnTo>
                    <a:pt x="14847" y="22453"/>
                  </a:lnTo>
                  <a:lnTo>
                    <a:pt x="14580" y="23287"/>
                  </a:lnTo>
                  <a:lnTo>
                    <a:pt x="14380" y="24121"/>
                  </a:lnTo>
                  <a:lnTo>
                    <a:pt x="14213" y="24955"/>
                  </a:lnTo>
                  <a:lnTo>
                    <a:pt x="14113" y="25823"/>
                  </a:lnTo>
                  <a:lnTo>
                    <a:pt x="14113" y="26657"/>
                  </a:lnTo>
                  <a:lnTo>
                    <a:pt x="14113" y="27090"/>
                  </a:lnTo>
                  <a:lnTo>
                    <a:pt x="14146" y="27524"/>
                  </a:lnTo>
                  <a:lnTo>
                    <a:pt x="14213" y="27925"/>
                  </a:lnTo>
                  <a:lnTo>
                    <a:pt x="14280" y="28325"/>
                  </a:lnTo>
                  <a:lnTo>
                    <a:pt x="14380" y="28725"/>
                  </a:lnTo>
                  <a:lnTo>
                    <a:pt x="14513" y="29126"/>
                  </a:lnTo>
                  <a:lnTo>
                    <a:pt x="14547" y="29192"/>
                  </a:lnTo>
                  <a:lnTo>
                    <a:pt x="14613" y="29259"/>
                  </a:lnTo>
                  <a:lnTo>
                    <a:pt x="14713" y="29292"/>
                  </a:lnTo>
                  <a:lnTo>
                    <a:pt x="14780" y="29259"/>
                  </a:lnTo>
                  <a:lnTo>
                    <a:pt x="14880" y="29226"/>
                  </a:lnTo>
                  <a:lnTo>
                    <a:pt x="14914" y="29159"/>
                  </a:lnTo>
                  <a:lnTo>
                    <a:pt x="14947" y="29092"/>
                  </a:lnTo>
                  <a:lnTo>
                    <a:pt x="14947" y="28992"/>
                  </a:lnTo>
                  <a:lnTo>
                    <a:pt x="14813" y="28558"/>
                  </a:lnTo>
                  <a:lnTo>
                    <a:pt x="14713" y="28125"/>
                  </a:lnTo>
                  <a:lnTo>
                    <a:pt x="14647" y="27691"/>
                  </a:lnTo>
                  <a:lnTo>
                    <a:pt x="14580" y="27224"/>
                  </a:lnTo>
                  <a:lnTo>
                    <a:pt x="14547" y="26790"/>
                  </a:lnTo>
                  <a:lnTo>
                    <a:pt x="14547" y="26356"/>
                  </a:lnTo>
                  <a:lnTo>
                    <a:pt x="14580" y="25889"/>
                  </a:lnTo>
                  <a:lnTo>
                    <a:pt x="14613" y="25456"/>
                  </a:lnTo>
                  <a:lnTo>
                    <a:pt x="14747" y="24555"/>
                  </a:lnTo>
                  <a:lnTo>
                    <a:pt x="14947" y="23687"/>
                  </a:lnTo>
                  <a:lnTo>
                    <a:pt x="15214" y="22820"/>
                  </a:lnTo>
                  <a:lnTo>
                    <a:pt x="15514" y="21986"/>
                  </a:lnTo>
                  <a:lnTo>
                    <a:pt x="15848" y="21119"/>
                  </a:lnTo>
                  <a:lnTo>
                    <a:pt x="16215" y="20285"/>
                  </a:lnTo>
                  <a:lnTo>
                    <a:pt x="16982" y="18616"/>
                  </a:lnTo>
                  <a:lnTo>
                    <a:pt x="17783" y="16948"/>
                  </a:lnTo>
                  <a:lnTo>
                    <a:pt x="18183" y="16114"/>
                  </a:lnTo>
                  <a:lnTo>
                    <a:pt x="18517" y="15247"/>
                  </a:lnTo>
                  <a:lnTo>
                    <a:pt x="18850" y="14446"/>
                  </a:lnTo>
                  <a:lnTo>
                    <a:pt x="19117" y="13579"/>
                  </a:lnTo>
                  <a:lnTo>
                    <a:pt x="19351" y="12711"/>
                  </a:lnTo>
                  <a:lnTo>
                    <a:pt x="19518" y="11844"/>
                  </a:lnTo>
                  <a:lnTo>
                    <a:pt x="19618" y="10976"/>
                  </a:lnTo>
                  <a:lnTo>
                    <a:pt x="19651" y="10543"/>
                  </a:lnTo>
                  <a:lnTo>
                    <a:pt x="19651" y="10109"/>
                  </a:lnTo>
                  <a:lnTo>
                    <a:pt x="19651" y="9642"/>
                  </a:lnTo>
                  <a:lnTo>
                    <a:pt x="19618" y="9208"/>
                  </a:lnTo>
                  <a:lnTo>
                    <a:pt x="19551" y="8774"/>
                  </a:lnTo>
                  <a:lnTo>
                    <a:pt x="19484" y="8341"/>
                  </a:lnTo>
                  <a:lnTo>
                    <a:pt x="19384" y="7940"/>
                  </a:lnTo>
                  <a:lnTo>
                    <a:pt x="19251" y="7540"/>
                  </a:lnTo>
                  <a:lnTo>
                    <a:pt x="18984" y="6773"/>
                  </a:lnTo>
                  <a:lnTo>
                    <a:pt x="18617" y="6005"/>
                  </a:lnTo>
                  <a:lnTo>
                    <a:pt x="18183" y="5305"/>
                  </a:lnTo>
                  <a:lnTo>
                    <a:pt x="17716" y="4604"/>
                  </a:lnTo>
                  <a:lnTo>
                    <a:pt x="17216" y="3970"/>
                  </a:lnTo>
                  <a:lnTo>
                    <a:pt x="16648" y="3370"/>
                  </a:lnTo>
                  <a:lnTo>
                    <a:pt x="16048" y="2803"/>
                  </a:lnTo>
                  <a:lnTo>
                    <a:pt x="15447" y="2269"/>
                  </a:lnTo>
                  <a:lnTo>
                    <a:pt x="14780" y="1802"/>
                  </a:lnTo>
                  <a:lnTo>
                    <a:pt x="14113" y="1368"/>
                  </a:lnTo>
                  <a:lnTo>
                    <a:pt x="13412" y="968"/>
                  </a:lnTo>
                  <a:lnTo>
                    <a:pt x="12678" y="667"/>
                  </a:lnTo>
                  <a:lnTo>
                    <a:pt x="11911" y="400"/>
                  </a:lnTo>
                  <a:lnTo>
                    <a:pt x="11110" y="200"/>
                  </a:lnTo>
                  <a:lnTo>
                    <a:pt x="10343" y="67"/>
                  </a:lnTo>
                  <a:lnTo>
                    <a:pt x="95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0"/>
            <p:cNvSpPr/>
            <p:nvPr/>
          </p:nvSpPr>
          <p:spPr>
            <a:xfrm>
              <a:off x="1146400" y="2298225"/>
              <a:ext cx="97625" cy="284450"/>
            </a:xfrm>
            <a:custGeom>
              <a:avLst/>
              <a:gdLst/>
              <a:ahLst/>
              <a:cxnLst/>
              <a:rect l="l" t="t" r="r" b="b"/>
              <a:pathLst>
                <a:path w="3905" h="11378" extrusionOk="0">
                  <a:moveTo>
                    <a:pt x="3637" y="1"/>
                  </a:moveTo>
                  <a:lnTo>
                    <a:pt x="3537" y="34"/>
                  </a:lnTo>
                  <a:lnTo>
                    <a:pt x="3470" y="101"/>
                  </a:lnTo>
                  <a:lnTo>
                    <a:pt x="3037" y="702"/>
                  </a:lnTo>
                  <a:lnTo>
                    <a:pt x="2603" y="1302"/>
                  </a:lnTo>
                  <a:lnTo>
                    <a:pt x="2236" y="1936"/>
                  </a:lnTo>
                  <a:lnTo>
                    <a:pt x="1869" y="2603"/>
                  </a:lnTo>
                  <a:lnTo>
                    <a:pt x="1569" y="3270"/>
                  </a:lnTo>
                  <a:lnTo>
                    <a:pt x="1269" y="3938"/>
                  </a:lnTo>
                  <a:lnTo>
                    <a:pt x="1002" y="4638"/>
                  </a:lnTo>
                  <a:lnTo>
                    <a:pt x="768" y="5339"/>
                  </a:lnTo>
                  <a:lnTo>
                    <a:pt x="568" y="6040"/>
                  </a:lnTo>
                  <a:lnTo>
                    <a:pt x="401" y="6774"/>
                  </a:lnTo>
                  <a:lnTo>
                    <a:pt x="268" y="7474"/>
                  </a:lnTo>
                  <a:lnTo>
                    <a:pt x="134" y="8208"/>
                  </a:lnTo>
                  <a:lnTo>
                    <a:pt x="68" y="8942"/>
                  </a:lnTo>
                  <a:lnTo>
                    <a:pt x="34" y="9676"/>
                  </a:lnTo>
                  <a:lnTo>
                    <a:pt x="1" y="10443"/>
                  </a:lnTo>
                  <a:lnTo>
                    <a:pt x="34" y="11177"/>
                  </a:lnTo>
                  <a:lnTo>
                    <a:pt x="68" y="11277"/>
                  </a:lnTo>
                  <a:lnTo>
                    <a:pt x="101" y="11344"/>
                  </a:lnTo>
                  <a:lnTo>
                    <a:pt x="201" y="11378"/>
                  </a:lnTo>
                  <a:lnTo>
                    <a:pt x="334" y="11378"/>
                  </a:lnTo>
                  <a:lnTo>
                    <a:pt x="435" y="11344"/>
                  </a:lnTo>
                  <a:lnTo>
                    <a:pt x="468" y="11277"/>
                  </a:lnTo>
                  <a:lnTo>
                    <a:pt x="468" y="11177"/>
                  </a:lnTo>
                  <a:lnTo>
                    <a:pt x="468" y="10443"/>
                  </a:lnTo>
                  <a:lnTo>
                    <a:pt x="468" y="9709"/>
                  </a:lnTo>
                  <a:lnTo>
                    <a:pt x="501" y="9009"/>
                  </a:lnTo>
                  <a:lnTo>
                    <a:pt x="601" y="8275"/>
                  </a:lnTo>
                  <a:lnTo>
                    <a:pt x="701" y="7541"/>
                  </a:lnTo>
                  <a:lnTo>
                    <a:pt x="835" y="6840"/>
                  </a:lnTo>
                  <a:lnTo>
                    <a:pt x="1002" y="6140"/>
                  </a:lnTo>
                  <a:lnTo>
                    <a:pt x="1202" y="5439"/>
                  </a:lnTo>
                  <a:lnTo>
                    <a:pt x="1435" y="4772"/>
                  </a:lnTo>
                  <a:lnTo>
                    <a:pt x="1702" y="4105"/>
                  </a:lnTo>
                  <a:lnTo>
                    <a:pt x="1969" y="3437"/>
                  </a:lnTo>
                  <a:lnTo>
                    <a:pt x="2303" y="2770"/>
                  </a:lnTo>
                  <a:lnTo>
                    <a:pt x="2636" y="2136"/>
                  </a:lnTo>
                  <a:lnTo>
                    <a:pt x="3037" y="1502"/>
                  </a:lnTo>
                  <a:lnTo>
                    <a:pt x="3437" y="902"/>
                  </a:lnTo>
                  <a:lnTo>
                    <a:pt x="3837" y="335"/>
                  </a:lnTo>
                  <a:lnTo>
                    <a:pt x="3904" y="234"/>
                  </a:lnTo>
                  <a:lnTo>
                    <a:pt x="3904" y="168"/>
                  </a:lnTo>
                  <a:lnTo>
                    <a:pt x="3837" y="101"/>
                  </a:lnTo>
                  <a:lnTo>
                    <a:pt x="3804" y="34"/>
                  </a:lnTo>
                  <a:lnTo>
                    <a:pt x="37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0"/>
            <p:cNvSpPr/>
            <p:nvPr/>
          </p:nvSpPr>
          <p:spPr>
            <a:xfrm>
              <a:off x="958750" y="2125575"/>
              <a:ext cx="316950" cy="468775"/>
            </a:xfrm>
            <a:custGeom>
              <a:avLst/>
              <a:gdLst/>
              <a:ahLst/>
              <a:cxnLst/>
              <a:rect l="l" t="t" r="r" b="b"/>
              <a:pathLst>
                <a:path w="12678" h="18751" extrusionOk="0">
                  <a:moveTo>
                    <a:pt x="9509" y="2103"/>
                  </a:moveTo>
                  <a:lnTo>
                    <a:pt x="9609" y="2470"/>
                  </a:lnTo>
                  <a:lnTo>
                    <a:pt x="9642" y="2870"/>
                  </a:lnTo>
                  <a:lnTo>
                    <a:pt x="9675" y="3270"/>
                  </a:lnTo>
                  <a:lnTo>
                    <a:pt x="9675" y="3637"/>
                  </a:lnTo>
                  <a:lnTo>
                    <a:pt x="9675" y="4071"/>
                  </a:lnTo>
                  <a:lnTo>
                    <a:pt x="9609" y="4471"/>
                  </a:lnTo>
                  <a:lnTo>
                    <a:pt x="9575" y="4905"/>
                  </a:lnTo>
                  <a:lnTo>
                    <a:pt x="9475" y="5306"/>
                  </a:lnTo>
                  <a:lnTo>
                    <a:pt x="9275" y="6106"/>
                  </a:lnTo>
                  <a:lnTo>
                    <a:pt x="9142" y="6540"/>
                  </a:lnTo>
                  <a:lnTo>
                    <a:pt x="9041" y="6740"/>
                  </a:lnTo>
                  <a:lnTo>
                    <a:pt x="8975" y="6807"/>
                  </a:lnTo>
                  <a:lnTo>
                    <a:pt x="8875" y="6840"/>
                  </a:lnTo>
                  <a:lnTo>
                    <a:pt x="8841" y="6840"/>
                  </a:lnTo>
                  <a:lnTo>
                    <a:pt x="8808" y="6807"/>
                  </a:lnTo>
                  <a:lnTo>
                    <a:pt x="8741" y="6640"/>
                  </a:lnTo>
                  <a:lnTo>
                    <a:pt x="8674" y="6440"/>
                  </a:lnTo>
                  <a:lnTo>
                    <a:pt x="8608" y="6206"/>
                  </a:lnTo>
                  <a:lnTo>
                    <a:pt x="8541" y="5706"/>
                  </a:lnTo>
                  <a:lnTo>
                    <a:pt x="8541" y="5406"/>
                  </a:lnTo>
                  <a:lnTo>
                    <a:pt x="8508" y="5005"/>
                  </a:lnTo>
                  <a:lnTo>
                    <a:pt x="8541" y="4638"/>
                  </a:lnTo>
                  <a:lnTo>
                    <a:pt x="8608" y="4271"/>
                  </a:lnTo>
                  <a:lnTo>
                    <a:pt x="8674" y="3904"/>
                  </a:lnTo>
                  <a:lnTo>
                    <a:pt x="8775" y="3537"/>
                  </a:lnTo>
                  <a:lnTo>
                    <a:pt x="8908" y="3204"/>
                  </a:lnTo>
                  <a:lnTo>
                    <a:pt x="9041" y="2870"/>
                  </a:lnTo>
                  <a:lnTo>
                    <a:pt x="9208" y="2536"/>
                  </a:lnTo>
                  <a:lnTo>
                    <a:pt x="9509" y="2103"/>
                  </a:lnTo>
                  <a:close/>
                  <a:moveTo>
                    <a:pt x="6773" y="1836"/>
                  </a:moveTo>
                  <a:lnTo>
                    <a:pt x="6973" y="2336"/>
                  </a:lnTo>
                  <a:lnTo>
                    <a:pt x="7106" y="2837"/>
                  </a:lnTo>
                  <a:lnTo>
                    <a:pt x="7207" y="3337"/>
                  </a:lnTo>
                  <a:lnTo>
                    <a:pt x="7273" y="3838"/>
                  </a:lnTo>
                  <a:lnTo>
                    <a:pt x="7273" y="4238"/>
                  </a:lnTo>
                  <a:lnTo>
                    <a:pt x="7273" y="4605"/>
                  </a:lnTo>
                  <a:lnTo>
                    <a:pt x="7240" y="5005"/>
                  </a:lnTo>
                  <a:lnTo>
                    <a:pt x="7173" y="5372"/>
                  </a:lnTo>
                  <a:lnTo>
                    <a:pt x="7106" y="5739"/>
                  </a:lnTo>
                  <a:lnTo>
                    <a:pt x="7006" y="6140"/>
                  </a:lnTo>
                  <a:lnTo>
                    <a:pt x="6873" y="6507"/>
                  </a:lnTo>
                  <a:lnTo>
                    <a:pt x="6739" y="6840"/>
                  </a:lnTo>
                  <a:lnTo>
                    <a:pt x="6639" y="7007"/>
                  </a:lnTo>
                  <a:lnTo>
                    <a:pt x="6539" y="7174"/>
                  </a:lnTo>
                  <a:lnTo>
                    <a:pt x="6473" y="7207"/>
                  </a:lnTo>
                  <a:lnTo>
                    <a:pt x="6406" y="7241"/>
                  </a:lnTo>
                  <a:lnTo>
                    <a:pt x="6306" y="7207"/>
                  </a:lnTo>
                  <a:lnTo>
                    <a:pt x="6206" y="7174"/>
                  </a:lnTo>
                  <a:lnTo>
                    <a:pt x="6072" y="7007"/>
                  </a:lnTo>
                  <a:lnTo>
                    <a:pt x="5972" y="6840"/>
                  </a:lnTo>
                  <a:lnTo>
                    <a:pt x="5839" y="6440"/>
                  </a:lnTo>
                  <a:lnTo>
                    <a:pt x="5739" y="6073"/>
                  </a:lnTo>
                  <a:lnTo>
                    <a:pt x="5672" y="5673"/>
                  </a:lnTo>
                  <a:lnTo>
                    <a:pt x="5672" y="5272"/>
                  </a:lnTo>
                  <a:lnTo>
                    <a:pt x="5672" y="4872"/>
                  </a:lnTo>
                  <a:lnTo>
                    <a:pt x="5739" y="4471"/>
                  </a:lnTo>
                  <a:lnTo>
                    <a:pt x="5805" y="4105"/>
                  </a:lnTo>
                  <a:lnTo>
                    <a:pt x="5905" y="3704"/>
                  </a:lnTo>
                  <a:lnTo>
                    <a:pt x="6039" y="3304"/>
                  </a:lnTo>
                  <a:lnTo>
                    <a:pt x="6172" y="2937"/>
                  </a:lnTo>
                  <a:lnTo>
                    <a:pt x="6339" y="2570"/>
                  </a:lnTo>
                  <a:lnTo>
                    <a:pt x="6539" y="2236"/>
                  </a:lnTo>
                  <a:lnTo>
                    <a:pt x="6739" y="1903"/>
                  </a:lnTo>
                  <a:lnTo>
                    <a:pt x="6773" y="1836"/>
                  </a:lnTo>
                  <a:close/>
                  <a:moveTo>
                    <a:pt x="3670" y="1802"/>
                  </a:moveTo>
                  <a:lnTo>
                    <a:pt x="3904" y="2370"/>
                  </a:lnTo>
                  <a:lnTo>
                    <a:pt x="4037" y="2903"/>
                  </a:lnTo>
                  <a:lnTo>
                    <a:pt x="4137" y="3604"/>
                  </a:lnTo>
                  <a:lnTo>
                    <a:pt x="4204" y="4305"/>
                  </a:lnTo>
                  <a:lnTo>
                    <a:pt x="4204" y="5005"/>
                  </a:lnTo>
                  <a:lnTo>
                    <a:pt x="4171" y="5706"/>
                  </a:lnTo>
                  <a:lnTo>
                    <a:pt x="4104" y="6006"/>
                  </a:lnTo>
                  <a:lnTo>
                    <a:pt x="4037" y="6340"/>
                  </a:lnTo>
                  <a:lnTo>
                    <a:pt x="3937" y="6640"/>
                  </a:lnTo>
                  <a:lnTo>
                    <a:pt x="3770" y="6907"/>
                  </a:lnTo>
                  <a:lnTo>
                    <a:pt x="3570" y="7174"/>
                  </a:lnTo>
                  <a:lnTo>
                    <a:pt x="3403" y="7307"/>
                  </a:lnTo>
                  <a:lnTo>
                    <a:pt x="3270" y="7407"/>
                  </a:lnTo>
                  <a:lnTo>
                    <a:pt x="3103" y="7474"/>
                  </a:lnTo>
                  <a:lnTo>
                    <a:pt x="2936" y="7474"/>
                  </a:lnTo>
                  <a:lnTo>
                    <a:pt x="2803" y="7441"/>
                  </a:lnTo>
                  <a:lnTo>
                    <a:pt x="2669" y="7274"/>
                  </a:lnTo>
                  <a:lnTo>
                    <a:pt x="2569" y="7140"/>
                  </a:lnTo>
                  <a:lnTo>
                    <a:pt x="2536" y="6940"/>
                  </a:lnTo>
                  <a:lnTo>
                    <a:pt x="2469" y="6573"/>
                  </a:lnTo>
                  <a:lnTo>
                    <a:pt x="2436" y="6206"/>
                  </a:lnTo>
                  <a:lnTo>
                    <a:pt x="2402" y="5873"/>
                  </a:lnTo>
                  <a:lnTo>
                    <a:pt x="2436" y="5472"/>
                  </a:lnTo>
                  <a:lnTo>
                    <a:pt x="2436" y="5105"/>
                  </a:lnTo>
                  <a:lnTo>
                    <a:pt x="2502" y="4738"/>
                  </a:lnTo>
                  <a:lnTo>
                    <a:pt x="2569" y="4371"/>
                  </a:lnTo>
                  <a:lnTo>
                    <a:pt x="2736" y="3704"/>
                  </a:lnTo>
                  <a:lnTo>
                    <a:pt x="3003" y="3037"/>
                  </a:lnTo>
                  <a:lnTo>
                    <a:pt x="3303" y="2403"/>
                  </a:lnTo>
                  <a:lnTo>
                    <a:pt x="3670" y="1802"/>
                  </a:lnTo>
                  <a:close/>
                  <a:moveTo>
                    <a:pt x="2302" y="468"/>
                  </a:moveTo>
                  <a:lnTo>
                    <a:pt x="2502" y="535"/>
                  </a:lnTo>
                  <a:lnTo>
                    <a:pt x="2803" y="668"/>
                  </a:lnTo>
                  <a:lnTo>
                    <a:pt x="3036" y="868"/>
                  </a:lnTo>
                  <a:lnTo>
                    <a:pt x="3270" y="1102"/>
                  </a:lnTo>
                  <a:lnTo>
                    <a:pt x="3470" y="1369"/>
                  </a:lnTo>
                  <a:lnTo>
                    <a:pt x="3136" y="1802"/>
                  </a:lnTo>
                  <a:lnTo>
                    <a:pt x="2869" y="2270"/>
                  </a:lnTo>
                  <a:lnTo>
                    <a:pt x="2669" y="2670"/>
                  </a:lnTo>
                  <a:lnTo>
                    <a:pt x="2469" y="3104"/>
                  </a:lnTo>
                  <a:lnTo>
                    <a:pt x="2336" y="3537"/>
                  </a:lnTo>
                  <a:lnTo>
                    <a:pt x="2202" y="3971"/>
                  </a:lnTo>
                  <a:lnTo>
                    <a:pt x="2102" y="4405"/>
                  </a:lnTo>
                  <a:lnTo>
                    <a:pt x="2035" y="4872"/>
                  </a:lnTo>
                  <a:lnTo>
                    <a:pt x="1969" y="5306"/>
                  </a:lnTo>
                  <a:lnTo>
                    <a:pt x="1969" y="5773"/>
                  </a:lnTo>
                  <a:lnTo>
                    <a:pt x="1969" y="6206"/>
                  </a:lnTo>
                  <a:lnTo>
                    <a:pt x="2002" y="6640"/>
                  </a:lnTo>
                  <a:lnTo>
                    <a:pt x="2102" y="7040"/>
                  </a:lnTo>
                  <a:lnTo>
                    <a:pt x="2169" y="7241"/>
                  </a:lnTo>
                  <a:lnTo>
                    <a:pt x="2236" y="7441"/>
                  </a:lnTo>
                  <a:lnTo>
                    <a:pt x="2302" y="7541"/>
                  </a:lnTo>
                  <a:lnTo>
                    <a:pt x="2302" y="7541"/>
                  </a:lnTo>
                  <a:lnTo>
                    <a:pt x="2035" y="7341"/>
                  </a:lnTo>
                  <a:lnTo>
                    <a:pt x="1768" y="7140"/>
                  </a:lnTo>
                  <a:lnTo>
                    <a:pt x="1502" y="6874"/>
                  </a:lnTo>
                  <a:lnTo>
                    <a:pt x="1301" y="6607"/>
                  </a:lnTo>
                  <a:lnTo>
                    <a:pt x="1101" y="6340"/>
                  </a:lnTo>
                  <a:lnTo>
                    <a:pt x="934" y="6040"/>
                  </a:lnTo>
                  <a:lnTo>
                    <a:pt x="801" y="5739"/>
                  </a:lnTo>
                  <a:lnTo>
                    <a:pt x="667" y="5406"/>
                  </a:lnTo>
                  <a:lnTo>
                    <a:pt x="567" y="5105"/>
                  </a:lnTo>
                  <a:lnTo>
                    <a:pt x="501" y="4772"/>
                  </a:lnTo>
                  <a:lnTo>
                    <a:pt x="467" y="4405"/>
                  </a:lnTo>
                  <a:lnTo>
                    <a:pt x="434" y="4071"/>
                  </a:lnTo>
                  <a:lnTo>
                    <a:pt x="467" y="3738"/>
                  </a:lnTo>
                  <a:lnTo>
                    <a:pt x="501" y="3371"/>
                  </a:lnTo>
                  <a:lnTo>
                    <a:pt x="534" y="3037"/>
                  </a:lnTo>
                  <a:lnTo>
                    <a:pt x="634" y="2703"/>
                  </a:lnTo>
                  <a:lnTo>
                    <a:pt x="768" y="2336"/>
                  </a:lnTo>
                  <a:lnTo>
                    <a:pt x="901" y="1969"/>
                  </a:lnTo>
                  <a:lnTo>
                    <a:pt x="1101" y="1602"/>
                  </a:lnTo>
                  <a:lnTo>
                    <a:pt x="1301" y="1269"/>
                  </a:lnTo>
                  <a:lnTo>
                    <a:pt x="1535" y="935"/>
                  </a:lnTo>
                  <a:lnTo>
                    <a:pt x="1635" y="802"/>
                  </a:lnTo>
                  <a:lnTo>
                    <a:pt x="1802" y="668"/>
                  </a:lnTo>
                  <a:lnTo>
                    <a:pt x="1935" y="568"/>
                  </a:lnTo>
                  <a:lnTo>
                    <a:pt x="2102" y="501"/>
                  </a:lnTo>
                  <a:lnTo>
                    <a:pt x="2302" y="468"/>
                  </a:lnTo>
                  <a:close/>
                  <a:moveTo>
                    <a:pt x="2202" y="1"/>
                  </a:moveTo>
                  <a:lnTo>
                    <a:pt x="2069" y="34"/>
                  </a:lnTo>
                  <a:lnTo>
                    <a:pt x="1902" y="68"/>
                  </a:lnTo>
                  <a:lnTo>
                    <a:pt x="1735" y="134"/>
                  </a:lnTo>
                  <a:lnTo>
                    <a:pt x="1602" y="234"/>
                  </a:lnTo>
                  <a:lnTo>
                    <a:pt x="1435" y="368"/>
                  </a:lnTo>
                  <a:lnTo>
                    <a:pt x="1135" y="702"/>
                  </a:lnTo>
                  <a:lnTo>
                    <a:pt x="868" y="1102"/>
                  </a:lnTo>
                  <a:lnTo>
                    <a:pt x="601" y="1502"/>
                  </a:lnTo>
                  <a:lnTo>
                    <a:pt x="401" y="1936"/>
                  </a:lnTo>
                  <a:lnTo>
                    <a:pt x="234" y="2403"/>
                  </a:lnTo>
                  <a:lnTo>
                    <a:pt x="134" y="2870"/>
                  </a:lnTo>
                  <a:lnTo>
                    <a:pt x="34" y="3304"/>
                  </a:lnTo>
                  <a:lnTo>
                    <a:pt x="0" y="3771"/>
                  </a:lnTo>
                  <a:lnTo>
                    <a:pt x="0" y="4205"/>
                  </a:lnTo>
                  <a:lnTo>
                    <a:pt x="34" y="4672"/>
                  </a:lnTo>
                  <a:lnTo>
                    <a:pt x="100" y="5072"/>
                  </a:lnTo>
                  <a:lnTo>
                    <a:pt x="200" y="5506"/>
                  </a:lnTo>
                  <a:lnTo>
                    <a:pt x="367" y="5906"/>
                  </a:lnTo>
                  <a:lnTo>
                    <a:pt x="567" y="6306"/>
                  </a:lnTo>
                  <a:lnTo>
                    <a:pt x="801" y="6707"/>
                  </a:lnTo>
                  <a:lnTo>
                    <a:pt x="1068" y="7040"/>
                  </a:lnTo>
                  <a:lnTo>
                    <a:pt x="1301" y="7307"/>
                  </a:lnTo>
                  <a:lnTo>
                    <a:pt x="1568" y="7541"/>
                  </a:lnTo>
                  <a:lnTo>
                    <a:pt x="1835" y="7774"/>
                  </a:lnTo>
                  <a:lnTo>
                    <a:pt x="2135" y="7975"/>
                  </a:lnTo>
                  <a:lnTo>
                    <a:pt x="2135" y="8041"/>
                  </a:lnTo>
                  <a:lnTo>
                    <a:pt x="2169" y="8141"/>
                  </a:lnTo>
                  <a:lnTo>
                    <a:pt x="2936" y="9309"/>
                  </a:lnTo>
                  <a:lnTo>
                    <a:pt x="3637" y="10510"/>
                  </a:lnTo>
                  <a:lnTo>
                    <a:pt x="4237" y="11778"/>
                  </a:lnTo>
                  <a:lnTo>
                    <a:pt x="4804" y="13046"/>
                  </a:lnTo>
                  <a:lnTo>
                    <a:pt x="5305" y="14313"/>
                  </a:lnTo>
                  <a:lnTo>
                    <a:pt x="5505" y="14981"/>
                  </a:lnTo>
                  <a:lnTo>
                    <a:pt x="5705" y="15615"/>
                  </a:lnTo>
                  <a:lnTo>
                    <a:pt x="5839" y="16349"/>
                  </a:lnTo>
                  <a:lnTo>
                    <a:pt x="5905" y="16682"/>
                  </a:lnTo>
                  <a:lnTo>
                    <a:pt x="5905" y="17049"/>
                  </a:lnTo>
                  <a:lnTo>
                    <a:pt x="5905" y="17416"/>
                  </a:lnTo>
                  <a:lnTo>
                    <a:pt x="5872" y="17783"/>
                  </a:lnTo>
                  <a:lnTo>
                    <a:pt x="5805" y="18117"/>
                  </a:lnTo>
                  <a:lnTo>
                    <a:pt x="5705" y="18484"/>
                  </a:lnTo>
                  <a:lnTo>
                    <a:pt x="5705" y="18584"/>
                  </a:lnTo>
                  <a:lnTo>
                    <a:pt x="5705" y="18651"/>
                  </a:lnTo>
                  <a:lnTo>
                    <a:pt x="5772" y="18717"/>
                  </a:lnTo>
                  <a:lnTo>
                    <a:pt x="5839" y="18751"/>
                  </a:lnTo>
                  <a:lnTo>
                    <a:pt x="6005" y="18751"/>
                  </a:lnTo>
                  <a:lnTo>
                    <a:pt x="6106" y="18684"/>
                  </a:lnTo>
                  <a:lnTo>
                    <a:pt x="6139" y="18584"/>
                  </a:lnTo>
                  <a:lnTo>
                    <a:pt x="6239" y="18250"/>
                  </a:lnTo>
                  <a:lnTo>
                    <a:pt x="6306" y="17917"/>
                  </a:lnTo>
                  <a:lnTo>
                    <a:pt x="6372" y="17550"/>
                  </a:lnTo>
                  <a:lnTo>
                    <a:pt x="6372" y="17183"/>
                  </a:lnTo>
                  <a:lnTo>
                    <a:pt x="6372" y="16849"/>
                  </a:lnTo>
                  <a:lnTo>
                    <a:pt x="6339" y="16482"/>
                  </a:lnTo>
                  <a:lnTo>
                    <a:pt x="6206" y="15748"/>
                  </a:lnTo>
                  <a:lnTo>
                    <a:pt x="6039" y="15047"/>
                  </a:lnTo>
                  <a:lnTo>
                    <a:pt x="5805" y="14347"/>
                  </a:lnTo>
                  <a:lnTo>
                    <a:pt x="5538" y="13680"/>
                  </a:lnTo>
                  <a:lnTo>
                    <a:pt x="5271" y="13012"/>
                  </a:lnTo>
                  <a:lnTo>
                    <a:pt x="4738" y="11745"/>
                  </a:lnTo>
                  <a:lnTo>
                    <a:pt x="4104" y="10477"/>
                  </a:lnTo>
                  <a:lnTo>
                    <a:pt x="3403" y="9242"/>
                  </a:lnTo>
                  <a:lnTo>
                    <a:pt x="2669" y="8075"/>
                  </a:lnTo>
                  <a:lnTo>
                    <a:pt x="2703" y="7975"/>
                  </a:lnTo>
                  <a:lnTo>
                    <a:pt x="2736" y="7874"/>
                  </a:lnTo>
                  <a:lnTo>
                    <a:pt x="2936" y="7941"/>
                  </a:lnTo>
                  <a:lnTo>
                    <a:pt x="3136" y="7908"/>
                  </a:lnTo>
                  <a:lnTo>
                    <a:pt x="3336" y="7874"/>
                  </a:lnTo>
                  <a:lnTo>
                    <a:pt x="3570" y="7774"/>
                  </a:lnTo>
                  <a:lnTo>
                    <a:pt x="3737" y="7641"/>
                  </a:lnTo>
                  <a:lnTo>
                    <a:pt x="3870" y="7507"/>
                  </a:lnTo>
                  <a:lnTo>
                    <a:pt x="4104" y="7241"/>
                  </a:lnTo>
                  <a:lnTo>
                    <a:pt x="4304" y="6907"/>
                  </a:lnTo>
                  <a:lnTo>
                    <a:pt x="4437" y="6540"/>
                  </a:lnTo>
                  <a:lnTo>
                    <a:pt x="4538" y="6173"/>
                  </a:lnTo>
                  <a:lnTo>
                    <a:pt x="4604" y="5773"/>
                  </a:lnTo>
                  <a:lnTo>
                    <a:pt x="4638" y="5372"/>
                  </a:lnTo>
                  <a:lnTo>
                    <a:pt x="4671" y="5005"/>
                  </a:lnTo>
                  <a:lnTo>
                    <a:pt x="4638" y="4105"/>
                  </a:lnTo>
                  <a:lnTo>
                    <a:pt x="4604" y="3671"/>
                  </a:lnTo>
                  <a:lnTo>
                    <a:pt x="4538" y="3204"/>
                  </a:lnTo>
                  <a:lnTo>
                    <a:pt x="4471" y="2770"/>
                  </a:lnTo>
                  <a:lnTo>
                    <a:pt x="4371" y="2336"/>
                  </a:lnTo>
                  <a:lnTo>
                    <a:pt x="4204" y="1936"/>
                  </a:lnTo>
                  <a:lnTo>
                    <a:pt x="4037" y="1502"/>
                  </a:lnTo>
                  <a:lnTo>
                    <a:pt x="3970" y="1436"/>
                  </a:lnTo>
                  <a:lnTo>
                    <a:pt x="4171" y="1202"/>
                  </a:lnTo>
                  <a:lnTo>
                    <a:pt x="4404" y="1002"/>
                  </a:lnTo>
                  <a:lnTo>
                    <a:pt x="4638" y="802"/>
                  </a:lnTo>
                  <a:lnTo>
                    <a:pt x="4871" y="635"/>
                  </a:lnTo>
                  <a:lnTo>
                    <a:pt x="5071" y="535"/>
                  </a:lnTo>
                  <a:lnTo>
                    <a:pt x="5271" y="501"/>
                  </a:lnTo>
                  <a:lnTo>
                    <a:pt x="5472" y="468"/>
                  </a:lnTo>
                  <a:lnTo>
                    <a:pt x="5672" y="501"/>
                  </a:lnTo>
                  <a:lnTo>
                    <a:pt x="5839" y="568"/>
                  </a:lnTo>
                  <a:lnTo>
                    <a:pt x="6005" y="668"/>
                  </a:lnTo>
                  <a:lnTo>
                    <a:pt x="6172" y="802"/>
                  </a:lnTo>
                  <a:lnTo>
                    <a:pt x="6306" y="968"/>
                  </a:lnTo>
                  <a:lnTo>
                    <a:pt x="6573" y="1402"/>
                  </a:lnTo>
                  <a:lnTo>
                    <a:pt x="6339" y="1702"/>
                  </a:lnTo>
                  <a:lnTo>
                    <a:pt x="6106" y="2069"/>
                  </a:lnTo>
                  <a:lnTo>
                    <a:pt x="5939" y="2403"/>
                  </a:lnTo>
                  <a:lnTo>
                    <a:pt x="5772" y="2737"/>
                  </a:lnTo>
                  <a:lnTo>
                    <a:pt x="5605" y="3204"/>
                  </a:lnTo>
                  <a:lnTo>
                    <a:pt x="5472" y="3671"/>
                  </a:lnTo>
                  <a:lnTo>
                    <a:pt x="5338" y="4171"/>
                  </a:lnTo>
                  <a:lnTo>
                    <a:pt x="5271" y="4638"/>
                  </a:lnTo>
                  <a:lnTo>
                    <a:pt x="5205" y="5139"/>
                  </a:lnTo>
                  <a:lnTo>
                    <a:pt x="5238" y="5639"/>
                  </a:lnTo>
                  <a:lnTo>
                    <a:pt x="5271" y="6140"/>
                  </a:lnTo>
                  <a:lnTo>
                    <a:pt x="5405" y="6607"/>
                  </a:lnTo>
                  <a:lnTo>
                    <a:pt x="5538" y="6974"/>
                  </a:lnTo>
                  <a:lnTo>
                    <a:pt x="5638" y="7174"/>
                  </a:lnTo>
                  <a:lnTo>
                    <a:pt x="5772" y="7341"/>
                  </a:lnTo>
                  <a:lnTo>
                    <a:pt x="5905" y="7507"/>
                  </a:lnTo>
                  <a:lnTo>
                    <a:pt x="6072" y="7608"/>
                  </a:lnTo>
                  <a:lnTo>
                    <a:pt x="6239" y="7674"/>
                  </a:lnTo>
                  <a:lnTo>
                    <a:pt x="6473" y="7708"/>
                  </a:lnTo>
                  <a:lnTo>
                    <a:pt x="6673" y="7641"/>
                  </a:lnTo>
                  <a:lnTo>
                    <a:pt x="6806" y="7541"/>
                  </a:lnTo>
                  <a:lnTo>
                    <a:pt x="6973" y="7374"/>
                  </a:lnTo>
                  <a:lnTo>
                    <a:pt x="7073" y="7207"/>
                  </a:lnTo>
                  <a:lnTo>
                    <a:pt x="7240" y="6807"/>
                  </a:lnTo>
                  <a:lnTo>
                    <a:pt x="7373" y="6440"/>
                  </a:lnTo>
                  <a:lnTo>
                    <a:pt x="7507" y="5973"/>
                  </a:lnTo>
                  <a:lnTo>
                    <a:pt x="7607" y="5506"/>
                  </a:lnTo>
                  <a:lnTo>
                    <a:pt x="7674" y="5039"/>
                  </a:lnTo>
                  <a:lnTo>
                    <a:pt x="7707" y="4572"/>
                  </a:lnTo>
                  <a:lnTo>
                    <a:pt x="7707" y="4105"/>
                  </a:lnTo>
                  <a:lnTo>
                    <a:pt x="7707" y="3637"/>
                  </a:lnTo>
                  <a:lnTo>
                    <a:pt x="7640" y="3170"/>
                  </a:lnTo>
                  <a:lnTo>
                    <a:pt x="7540" y="2703"/>
                  </a:lnTo>
                  <a:lnTo>
                    <a:pt x="7340" y="2069"/>
                  </a:lnTo>
                  <a:lnTo>
                    <a:pt x="7106" y="1469"/>
                  </a:lnTo>
                  <a:lnTo>
                    <a:pt x="7307" y="1302"/>
                  </a:lnTo>
                  <a:lnTo>
                    <a:pt x="7507" y="1169"/>
                  </a:lnTo>
                  <a:lnTo>
                    <a:pt x="7740" y="1035"/>
                  </a:lnTo>
                  <a:lnTo>
                    <a:pt x="7974" y="968"/>
                  </a:lnTo>
                  <a:lnTo>
                    <a:pt x="8241" y="935"/>
                  </a:lnTo>
                  <a:lnTo>
                    <a:pt x="8474" y="968"/>
                  </a:lnTo>
                  <a:lnTo>
                    <a:pt x="8708" y="1069"/>
                  </a:lnTo>
                  <a:lnTo>
                    <a:pt x="8941" y="1235"/>
                  </a:lnTo>
                  <a:lnTo>
                    <a:pt x="9142" y="1436"/>
                  </a:lnTo>
                  <a:lnTo>
                    <a:pt x="9308" y="1636"/>
                  </a:lnTo>
                  <a:lnTo>
                    <a:pt x="9008" y="2003"/>
                  </a:lnTo>
                  <a:lnTo>
                    <a:pt x="8775" y="2370"/>
                  </a:lnTo>
                  <a:lnTo>
                    <a:pt x="8574" y="2770"/>
                  </a:lnTo>
                  <a:lnTo>
                    <a:pt x="8408" y="3204"/>
                  </a:lnTo>
                  <a:lnTo>
                    <a:pt x="8274" y="3637"/>
                  </a:lnTo>
                  <a:lnTo>
                    <a:pt x="8174" y="4105"/>
                  </a:lnTo>
                  <a:lnTo>
                    <a:pt x="8107" y="4538"/>
                  </a:lnTo>
                  <a:lnTo>
                    <a:pt x="8074" y="5005"/>
                  </a:lnTo>
                  <a:lnTo>
                    <a:pt x="8074" y="5472"/>
                  </a:lnTo>
                  <a:lnTo>
                    <a:pt x="8107" y="5906"/>
                  </a:lnTo>
                  <a:lnTo>
                    <a:pt x="8174" y="6306"/>
                  </a:lnTo>
                  <a:lnTo>
                    <a:pt x="8207" y="6507"/>
                  </a:lnTo>
                  <a:lnTo>
                    <a:pt x="8274" y="6740"/>
                  </a:lnTo>
                  <a:lnTo>
                    <a:pt x="8374" y="6940"/>
                  </a:lnTo>
                  <a:lnTo>
                    <a:pt x="8474" y="7107"/>
                  </a:lnTo>
                  <a:lnTo>
                    <a:pt x="8608" y="7241"/>
                  </a:lnTo>
                  <a:lnTo>
                    <a:pt x="8708" y="7274"/>
                  </a:lnTo>
                  <a:lnTo>
                    <a:pt x="8808" y="7307"/>
                  </a:lnTo>
                  <a:lnTo>
                    <a:pt x="9008" y="7274"/>
                  </a:lnTo>
                  <a:lnTo>
                    <a:pt x="9175" y="7207"/>
                  </a:lnTo>
                  <a:lnTo>
                    <a:pt x="9308" y="7074"/>
                  </a:lnTo>
                  <a:lnTo>
                    <a:pt x="9442" y="6907"/>
                  </a:lnTo>
                  <a:lnTo>
                    <a:pt x="9542" y="6707"/>
                  </a:lnTo>
                  <a:lnTo>
                    <a:pt x="9609" y="6507"/>
                  </a:lnTo>
                  <a:lnTo>
                    <a:pt x="9742" y="6140"/>
                  </a:lnTo>
                  <a:lnTo>
                    <a:pt x="9876" y="5673"/>
                  </a:lnTo>
                  <a:lnTo>
                    <a:pt x="9976" y="5205"/>
                  </a:lnTo>
                  <a:lnTo>
                    <a:pt x="10076" y="4705"/>
                  </a:lnTo>
                  <a:lnTo>
                    <a:pt x="10109" y="4238"/>
                  </a:lnTo>
                  <a:lnTo>
                    <a:pt x="10142" y="3738"/>
                  </a:lnTo>
                  <a:lnTo>
                    <a:pt x="10142" y="3237"/>
                  </a:lnTo>
                  <a:lnTo>
                    <a:pt x="10109" y="2737"/>
                  </a:lnTo>
                  <a:lnTo>
                    <a:pt x="10009" y="2270"/>
                  </a:lnTo>
                  <a:lnTo>
                    <a:pt x="9942" y="2003"/>
                  </a:lnTo>
                  <a:lnTo>
                    <a:pt x="9809" y="1702"/>
                  </a:lnTo>
                  <a:lnTo>
                    <a:pt x="10009" y="1536"/>
                  </a:lnTo>
                  <a:lnTo>
                    <a:pt x="10243" y="1402"/>
                  </a:lnTo>
                  <a:lnTo>
                    <a:pt x="10409" y="1335"/>
                  </a:lnTo>
                  <a:lnTo>
                    <a:pt x="10610" y="1302"/>
                  </a:lnTo>
                  <a:lnTo>
                    <a:pt x="10776" y="1302"/>
                  </a:lnTo>
                  <a:lnTo>
                    <a:pt x="10943" y="1369"/>
                  </a:lnTo>
                  <a:lnTo>
                    <a:pt x="11110" y="1436"/>
                  </a:lnTo>
                  <a:lnTo>
                    <a:pt x="11243" y="1569"/>
                  </a:lnTo>
                  <a:lnTo>
                    <a:pt x="11410" y="1669"/>
                  </a:lnTo>
                  <a:lnTo>
                    <a:pt x="11510" y="1836"/>
                  </a:lnTo>
                  <a:lnTo>
                    <a:pt x="11744" y="2169"/>
                  </a:lnTo>
                  <a:lnTo>
                    <a:pt x="11944" y="2536"/>
                  </a:lnTo>
                  <a:lnTo>
                    <a:pt x="12077" y="2903"/>
                  </a:lnTo>
                  <a:lnTo>
                    <a:pt x="12178" y="3237"/>
                  </a:lnTo>
                  <a:lnTo>
                    <a:pt x="12211" y="3604"/>
                  </a:lnTo>
                  <a:lnTo>
                    <a:pt x="12244" y="4004"/>
                  </a:lnTo>
                  <a:lnTo>
                    <a:pt x="12211" y="4371"/>
                  </a:lnTo>
                  <a:lnTo>
                    <a:pt x="12178" y="4738"/>
                  </a:lnTo>
                  <a:lnTo>
                    <a:pt x="12077" y="5105"/>
                  </a:lnTo>
                  <a:lnTo>
                    <a:pt x="11944" y="5439"/>
                  </a:lnTo>
                  <a:lnTo>
                    <a:pt x="11811" y="5806"/>
                  </a:lnTo>
                  <a:lnTo>
                    <a:pt x="11644" y="6140"/>
                  </a:lnTo>
                  <a:lnTo>
                    <a:pt x="11444" y="6473"/>
                  </a:lnTo>
                  <a:lnTo>
                    <a:pt x="11210" y="6774"/>
                  </a:lnTo>
                  <a:lnTo>
                    <a:pt x="10976" y="7074"/>
                  </a:lnTo>
                  <a:lnTo>
                    <a:pt x="10710" y="7341"/>
                  </a:lnTo>
                  <a:lnTo>
                    <a:pt x="10643" y="7441"/>
                  </a:lnTo>
                  <a:lnTo>
                    <a:pt x="10643" y="7541"/>
                  </a:lnTo>
                  <a:lnTo>
                    <a:pt x="10676" y="7608"/>
                  </a:lnTo>
                  <a:lnTo>
                    <a:pt x="10710" y="7674"/>
                  </a:lnTo>
                  <a:lnTo>
                    <a:pt x="10776" y="7708"/>
                  </a:lnTo>
                  <a:lnTo>
                    <a:pt x="10876" y="7741"/>
                  </a:lnTo>
                  <a:lnTo>
                    <a:pt x="10943" y="7741"/>
                  </a:lnTo>
                  <a:lnTo>
                    <a:pt x="11010" y="7674"/>
                  </a:lnTo>
                  <a:lnTo>
                    <a:pt x="11343" y="7341"/>
                  </a:lnTo>
                  <a:lnTo>
                    <a:pt x="11610" y="6974"/>
                  </a:lnTo>
                  <a:lnTo>
                    <a:pt x="11877" y="6573"/>
                  </a:lnTo>
                  <a:lnTo>
                    <a:pt x="12111" y="6173"/>
                  </a:lnTo>
                  <a:lnTo>
                    <a:pt x="12311" y="5773"/>
                  </a:lnTo>
                  <a:lnTo>
                    <a:pt x="12478" y="5339"/>
                  </a:lnTo>
                  <a:lnTo>
                    <a:pt x="12611" y="4872"/>
                  </a:lnTo>
                  <a:lnTo>
                    <a:pt x="12678" y="4438"/>
                  </a:lnTo>
                  <a:lnTo>
                    <a:pt x="12678" y="3971"/>
                  </a:lnTo>
                  <a:lnTo>
                    <a:pt x="12678" y="3537"/>
                  </a:lnTo>
                  <a:lnTo>
                    <a:pt x="12611" y="3104"/>
                  </a:lnTo>
                  <a:lnTo>
                    <a:pt x="12478" y="2670"/>
                  </a:lnTo>
                  <a:lnTo>
                    <a:pt x="12311" y="2236"/>
                  </a:lnTo>
                  <a:lnTo>
                    <a:pt x="12077" y="1869"/>
                  </a:lnTo>
                  <a:lnTo>
                    <a:pt x="11811" y="1502"/>
                  </a:lnTo>
                  <a:lnTo>
                    <a:pt x="11510" y="1202"/>
                  </a:lnTo>
                  <a:lnTo>
                    <a:pt x="11243" y="1035"/>
                  </a:lnTo>
                  <a:lnTo>
                    <a:pt x="10976" y="902"/>
                  </a:lnTo>
                  <a:lnTo>
                    <a:pt x="10743" y="868"/>
                  </a:lnTo>
                  <a:lnTo>
                    <a:pt x="10509" y="868"/>
                  </a:lnTo>
                  <a:lnTo>
                    <a:pt x="10276" y="935"/>
                  </a:lnTo>
                  <a:lnTo>
                    <a:pt x="10042" y="1035"/>
                  </a:lnTo>
                  <a:lnTo>
                    <a:pt x="9809" y="1169"/>
                  </a:lnTo>
                  <a:lnTo>
                    <a:pt x="9609" y="1335"/>
                  </a:lnTo>
                  <a:lnTo>
                    <a:pt x="9475" y="1135"/>
                  </a:lnTo>
                  <a:lnTo>
                    <a:pt x="9308" y="968"/>
                  </a:lnTo>
                  <a:lnTo>
                    <a:pt x="9142" y="802"/>
                  </a:lnTo>
                  <a:lnTo>
                    <a:pt x="8941" y="668"/>
                  </a:lnTo>
                  <a:lnTo>
                    <a:pt x="8741" y="601"/>
                  </a:lnTo>
                  <a:lnTo>
                    <a:pt x="8508" y="535"/>
                  </a:lnTo>
                  <a:lnTo>
                    <a:pt x="8274" y="501"/>
                  </a:lnTo>
                  <a:lnTo>
                    <a:pt x="8007" y="501"/>
                  </a:lnTo>
                  <a:lnTo>
                    <a:pt x="7707" y="568"/>
                  </a:lnTo>
                  <a:lnTo>
                    <a:pt x="7407" y="668"/>
                  </a:lnTo>
                  <a:lnTo>
                    <a:pt x="7140" y="835"/>
                  </a:lnTo>
                  <a:lnTo>
                    <a:pt x="6873" y="1035"/>
                  </a:lnTo>
                  <a:lnTo>
                    <a:pt x="6840" y="968"/>
                  </a:lnTo>
                  <a:lnTo>
                    <a:pt x="6606" y="601"/>
                  </a:lnTo>
                  <a:lnTo>
                    <a:pt x="6439" y="468"/>
                  </a:lnTo>
                  <a:lnTo>
                    <a:pt x="6306" y="301"/>
                  </a:lnTo>
                  <a:lnTo>
                    <a:pt x="6139" y="201"/>
                  </a:lnTo>
                  <a:lnTo>
                    <a:pt x="5939" y="101"/>
                  </a:lnTo>
                  <a:lnTo>
                    <a:pt x="5739" y="34"/>
                  </a:lnTo>
                  <a:lnTo>
                    <a:pt x="5538" y="1"/>
                  </a:lnTo>
                  <a:lnTo>
                    <a:pt x="5305" y="34"/>
                  </a:lnTo>
                  <a:lnTo>
                    <a:pt x="5071" y="68"/>
                  </a:lnTo>
                  <a:lnTo>
                    <a:pt x="4871" y="134"/>
                  </a:lnTo>
                  <a:lnTo>
                    <a:pt x="4671" y="234"/>
                  </a:lnTo>
                  <a:lnTo>
                    <a:pt x="4471" y="368"/>
                  </a:lnTo>
                  <a:lnTo>
                    <a:pt x="4271" y="501"/>
                  </a:lnTo>
                  <a:lnTo>
                    <a:pt x="3937" y="802"/>
                  </a:lnTo>
                  <a:lnTo>
                    <a:pt x="3737" y="1035"/>
                  </a:lnTo>
                  <a:lnTo>
                    <a:pt x="3503" y="768"/>
                  </a:lnTo>
                  <a:lnTo>
                    <a:pt x="3270" y="501"/>
                  </a:lnTo>
                  <a:lnTo>
                    <a:pt x="2969" y="268"/>
                  </a:lnTo>
                  <a:lnTo>
                    <a:pt x="2669" y="101"/>
                  </a:lnTo>
                  <a:lnTo>
                    <a:pt x="2536" y="68"/>
                  </a:lnTo>
                  <a:lnTo>
                    <a:pt x="2369" y="34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0"/>
            <p:cNvSpPr/>
            <p:nvPr/>
          </p:nvSpPr>
          <p:spPr>
            <a:xfrm>
              <a:off x="1007125" y="2567650"/>
              <a:ext cx="261075" cy="44225"/>
            </a:xfrm>
            <a:custGeom>
              <a:avLst/>
              <a:gdLst/>
              <a:ahLst/>
              <a:cxnLst/>
              <a:rect l="l" t="t" r="r" b="b"/>
              <a:pathLst>
                <a:path w="10443" h="1769" extrusionOk="0">
                  <a:moveTo>
                    <a:pt x="5805" y="0"/>
                  </a:moveTo>
                  <a:lnTo>
                    <a:pt x="3070" y="67"/>
                  </a:lnTo>
                  <a:lnTo>
                    <a:pt x="301" y="234"/>
                  </a:lnTo>
                  <a:lnTo>
                    <a:pt x="200" y="267"/>
                  </a:lnTo>
                  <a:lnTo>
                    <a:pt x="134" y="334"/>
                  </a:lnTo>
                  <a:lnTo>
                    <a:pt x="100" y="400"/>
                  </a:lnTo>
                  <a:lnTo>
                    <a:pt x="67" y="500"/>
                  </a:lnTo>
                  <a:lnTo>
                    <a:pt x="67" y="534"/>
                  </a:lnTo>
                  <a:lnTo>
                    <a:pt x="0" y="701"/>
                  </a:lnTo>
                  <a:lnTo>
                    <a:pt x="0" y="867"/>
                  </a:lnTo>
                  <a:lnTo>
                    <a:pt x="34" y="1034"/>
                  </a:lnTo>
                  <a:lnTo>
                    <a:pt x="134" y="1201"/>
                  </a:lnTo>
                  <a:lnTo>
                    <a:pt x="200" y="1301"/>
                  </a:lnTo>
                  <a:lnTo>
                    <a:pt x="301" y="1368"/>
                  </a:lnTo>
                  <a:lnTo>
                    <a:pt x="501" y="1468"/>
                  </a:lnTo>
                  <a:lnTo>
                    <a:pt x="701" y="1501"/>
                  </a:lnTo>
                  <a:lnTo>
                    <a:pt x="934" y="1535"/>
                  </a:lnTo>
                  <a:lnTo>
                    <a:pt x="2102" y="1635"/>
                  </a:lnTo>
                  <a:lnTo>
                    <a:pt x="3303" y="1702"/>
                  </a:lnTo>
                  <a:lnTo>
                    <a:pt x="4504" y="1735"/>
                  </a:lnTo>
                  <a:lnTo>
                    <a:pt x="5705" y="1768"/>
                  </a:lnTo>
                  <a:lnTo>
                    <a:pt x="6906" y="1768"/>
                  </a:lnTo>
                  <a:lnTo>
                    <a:pt x="8107" y="1735"/>
                  </a:lnTo>
                  <a:lnTo>
                    <a:pt x="9175" y="1702"/>
                  </a:lnTo>
                  <a:lnTo>
                    <a:pt x="9442" y="1702"/>
                  </a:lnTo>
                  <a:lnTo>
                    <a:pt x="9675" y="1635"/>
                  </a:lnTo>
                  <a:lnTo>
                    <a:pt x="9909" y="1568"/>
                  </a:lnTo>
                  <a:lnTo>
                    <a:pt x="10142" y="1435"/>
                  </a:lnTo>
                  <a:lnTo>
                    <a:pt x="10276" y="1301"/>
                  </a:lnTo>
                  <a:lnTo>
                    <a:pt x="10376" y="1168"/>
                  </a:lnTo>
                  <a:lnTo>
                    <a:pt x="10443" y="1001"/>
                  </a:lnTo>
                  <a:lnTo>
                    <a:pt x="10443" y="834"/>
                  </a:lnTo>
                  <a:lnTo>
                    <a:pt x="10443" y="634"/>
                  </a:lnTo>
                  <a:lnTo>
                    <a:pt x="10376" y="500"/>
                  </a:lnTo>
                  <a:lnTo>
                    <a:pt x="10276" y="334"/>
                  </a:lnTo>
                  <a:lnTo>
                    <a:pt x="10109" y="200"/>
                  </a:lnTo>
                  <a:lnTo>
                    <a:pt x="9909" y="100"/>
                  </a:lnTo>
                  <a:lnTo>
                    <a:pt x="9675" y="33"/>
                  </a:lnTo>
                  <a:lnTo>
                    <a:pt x="9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0"/>
            <p:cNvSpPr/>
            <p:nvPr/>
          </p:nvSpPr>
          <p:spPr>
            <a:xfrm>
              <a:off x="1003775" y="2591825"/>
              <a:ext cx="262750" cy="102625"/>
            </a:xfrm>
            <a:custGeom>
              <a:avLst/>
              <a:gdLst/>
              <a:ahLst/>
              <a:cxnLst/>
              <a:rect l="l" t="t" r="r" b="b"/>
              <a:pathLst>
                <a:path w="10510" h="4105" extrusionOk="0">
                  <a:moveTo>
                    <a:pt x="768" y="1"/>
                  </a:moveTo>
                  <a:lnTo>
                    <a:pt x="635" y="67"/>
                  </a:lnTo>
                  <a:lnTo>
                    <a:pt x="501" y="134"/>
                  </a:lnTo>
                  <a:lnTo>
                    <a:pt x="368" y="234"/>
                  </a:lnTo>
                  <a:lnTo>
                    <a:pt x="268" y="334"/>
                  </a:lnTo>
                  <a:lnTo>
                    <a:pt x="134" y="601"/>
                  </a:lnTo>
                  <a:lnTo>
                    <a:pt x="34" y="868"/>
                  </a:lnTo>
                  <a:lnTo>
                    <a:pt x="1" y="1135"/>
                  </a:lnTo>
                  <a:lnTo>
                    <a:pt x="34" y="1435"/>
                  </a:lnTo>
                  <a:lnTo>
                    <a:pt x="134" y="1735"/>
                  </a:lnTo>
                  <a:lnTo>
                    <a:pt x="301" y="1969"/>
                  </a:lnTo>
                  <a:lnTo>
                    <a:pt x="535" y="2236"/>
                  </a:lnTo>
                  <a:lnTo>
                    <a:pt x="801" y="2403"/>
                  </a:lnTo>
                  <a:lnTo>
                    <a:pt x="768" y="2469"/>
                  </a:lnTo>
                  <a:lnTo>
                    <a:pt x="701" y="2603"/>
                  </a:lnTo>
                  <a:lnTo>
                    <a:pt x="635" y="2703"/>
                  </a:lnTo>
                  <a:lnTo>
                    <a:pt x="635" y="2836"/>
                  </a:lnTo>
                  <a:lnTo>
                    <a:pt x="635" y="2936"/>
                  </a:lnTo>
                  <a:lnTo>
                    <a:pt x="668" y="3203"/>
                  </a:lnTo>
                  <a:lnTo>
                    <a:pt x="801" y="3404"/>
                  </a:lnTo>
                  <a:lnTo>
                    <a:pt x="902" y="3537"/>
                  </a:lnTo>
                  <a:lnTo>
                    <a:pt x="1035" y="3637"/>
                  </a:lnTo>
                  <a:lnTo>
                    <a:pt x="1302" y="3804"/>
                  </a:lnTo>
                  <a:lnTo>
                    <a:pt x="1602" y="3904"/>
                  </a:lnTo>
                  <a:lnTo>
                    <a:pt x="1902" y="3937"/>
                  </a:lnTo>
                  <a:lnTo>
                    <a:pt x="2703" y="4037"/>
                  </a:lnTo>
                  <a:lnTo>
                    <a:pt x="3470" y="4104"/>
                  </a:lnTo>
                  <a:lnTo>
                    <a:pt x="5072" y="4104"/>
                  </a:lnTo>
                  <a:lnTo>
                    <a:pt x="6707" y="4037"/>
                  </a:lnTo>
                  <a:lnTo>
                    <a:pt x="8341" y="3937"/>
                  </a:lnTo>
                  <a:lnTo>
                    <a:pt x="8975" y="3871"/>
                  </a:lnTo>
                  <a:lnTo>
                    <a:pt x="9276" y="3837"/>
                  </a:lnTo>
                  <a:lnTo>
                    <a:pt x="9609" y="3737"/>
                  </a:lnTo>
                  <a:lnTo>
                    <a:pt x="9843" y="3637"/>
                  </a:lnTo>
                  <a:lnTo>
                    <a:pt x="10043" y="3437"/>
                  </a:lnTo>
                  <a:lnTo>
                    <a:pt x="10110" y="3337"/>
                  </a:lnTo>
                  <a:lnTo>
                    <a:pt x="10143" y="3237"/>
                  </a:lnTo>
                  <a:lnTo>
                    <a:pt x="10176" y="3103"/>
                  </a:lnTo>
                  <a:lnTo>
                    <a:pt x="10176" y="2936"/>
                  </a:lnTo>
                  <a:lnTo>
                    <a:pt x="10176" y="2803"/>
                  </a:lnTo>
                  <a:lnTo>
                    <a:pt x="10143" y="2703"/>
                  </a:lnTo>
                  <a:lnTo>
                    <a:pt x="10076" y="2569"/>
                  </a:lnTo>
                  <a:lnTo>
                    <a:pt x="10010" y="2469"/>
                  </a:lnTo>
                  <a:lnTo>
                    <a:pt x="10076" y="2436"/>
                  </a:lnTo>
                  <a:lnTo>
                    <a:pt x="10210" y="2303"/>
                  </a:lnTo>
                  <a:lnTo>
                    <a:pt x="10343" y="2136"/>
                  </a:lnTo>
                  <a:lnTo>
                    <a:pt x="10410" y="1969"/>
                  </a:lnTo>
                  <a:lnTo>
                    <a:pt x="10477" y="1802"/>
                  </a:lnTo>
                  <a:lnTo>
                    <a:pt x="10510" y="1635"/>
                  </a:lnTo>
                  <a:lnTo>
                    <a:pt x="10510" y="1468"/>
                  </a:lnTo>
                  <a:lnTo>
                    <a:pt x="10510" y="1302"/>
                  </a:lnTo>
                  <a:lnTo>
                    <a:pt x="10477" y="1135"/>
                  </a:lnTo>
                  <a:lnTo>
                    <a:pt x="10343" y="801"/>
                  </a:lnTo>
                  <a:lnTo>
                    <a:pt x="10143" y="501"/>
                  </a:lnTo>
                  <a:lnTo>
                    <a:pt x="9876" y="234"/>
                  </a:lnTo>
                  <a:lnTo>
                    <a:pt x="9709" y="134"/>
                  </a:lnTo>
                  <a:lnTo>
                    <a:pt x="9542" y="34"/>
                  </a:lnTo>
                  <a:lnTo>
                    <a:pt x="9442" y="1"/>
                  </a:lnTo>
                  <a:lnTo>
                    <a:pt x="9376" y="34"/>
                  </a:lnTo>
                  <a:lnTo>
                    <a:pt x="9276" y="67"/>
                  </a:lnTo>
                  <a:lnTo>
                    <a:pt x="9242" y="134"/>
                  </a:lnTo>
                  <a:lnTo>
                    <a:pt x="9209" y="234"/>
                  </a:lnTo>
                  <a:lnTo>
                    <a:pt x="9209" y="301"/>
                  </a:lnTo>
                  <a:lnTo>
                    <a:pt x="9242" y="401"/>
                  </a:lnTo>
                  <a:lnTo>
                    <a:pt x="9309" y="434"/>
                  </a:lnTo>
                  <a:lnTo>
                    <a:pt x="9476" y="534"/>
                  </a:lnTo>
                  <a:lnTo>
                    <a:pt x="9609" y="634"/>
                  </a:lnTo>
                  <a:lnTo>
                    <a:pt x="9743" y="768"/>
                  </a:lnTo>
                  <a:lnTo>
                    <a:pt x="9876" y="901"/>
                  </a:lnTo>
                  <a:lnTo>
                    <a:pt x="9943" y="1035"/>
                  </a:lnTo>
                  <a:lnTo>
                    <a:pt x="10010" y="1202"/>
                  </a:lnTo>
                  <a:lnTo>
                    <a:pt x="10043" y="1368"/>
                  </a:lnTo>
                  <a:lnTo>
                    <a:pt x="10043" y="1569"/>
                  </a:lnTo>
                  <a:lnTo>
                    <a:pt x="9976" y="1769"/>
                  </a:lnTo>
                  <a:lnTo>
                    <a:pt x="9876" y="1936"/>
                  </a:lnTo>
                  <a:lnTo>
                    <a:pt x="9776" y="2036"/>
                  </a:lnTo>
                  <a:lnTo>
                    <a:pt x="9609" y="2136"/>
                  </a:lnTo>
                  <a:lnTo>
                    <a:pt x="9442" y="2202"/>
                  </a:lnTo>
                  <a:lnTo>
                    <a:pt x="9276" y="2236"/>
                  </a:lnTo>
                  <a:lnTo>
                    <a:pt x="8909" y="2269"/>
                  </a:lnTo>
                  <a:lnTo>
                    <a:pt x="7107" y="2303"/>
                  </a:lnTo>
                  <a:lnTo>
                    <a:pt x="2303" y="2303"/>
                  </a:lnTo>
                  <a:lnTo>
                    <a:pt x="1869" y="2269"/>
                  </a:lnTo>
                  <a:lnTo>
                    <a:pt x="1502" y="2202"/>
                  </a:lnTo>
                  <a:lnTo>
                    <a:pt x="1168" y="2069"/>
                  </a:lnTo>
                  <a:lnTo>
                    <a:pt x="1002" y="1969"/>
                  </a:lnTo>
                  <a:lnTo>
                    <a:pt x="868" y="1869"/>
                  </a:lnTo>
                  <a:lnTo>
                    <a:pt x="735" y="1735"/>
                  </a:lnTo>
                  <a:lnTo>
                    <a:pt x="601" y="1569"/>
                  </a:lnTo>
                  <a:lnTo>
                    <a:pt x="535" y="1435"/>
                  </a:lnTo>
                  <a:lnTo>
                    <a:pt x="501" y="1268"/>
                  </a:lnTo>
                  <a:lnTo>
                    <a:pt x="501" y="1102"/>
                  </a:lnTo>
                  <a:lnTo>
                    <a:pt x="501" y="935"/>
                  </a:lnTo>
                  <a:lnTo>
                    <a:pt x="568" y="801"/>
                  </a:lnTo>
                  <a:lnTo>
                    <a:pt x="635" y="668"/>
                  </a:lnTo>
                  <a:lnTo>
                    <a:pt x="735" y="534"/>
                  </a:lnTo>
                  <a:lnTo>
                    <a:pt x="902" y="468"/>
                  </a:lnTo>
                  <a:lnTo>
                    <a:pt x="1002" y="401"/>
                  </a:lnTo>
                  <a:lnTo>
                    <a:pt x="1035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35" y="67"/>
                  </a:lnTo>
                  <a:lnTo>
                    <a:pt x="968" y="34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0"/>
            <p:cNvSpPr/>
            <p:nvPr/>
          </p:nvSpPr>
          <p:spPr>
            <a:xfrm>
              <a:off x="1071350" y="2667725"/>
              <a:ext cx="141800" cy="70925"/>
            </a:xfrm>
            <a:custGeom>
              <a:avLst/>
              <a:gdLst/>
              <a:ahLst/>
              <a:cxnLst/>
              <a:rect l="l" t="t" r="r" b="b"/>
              <a:pathLst>
                <a:path w="5672" h="2837" extrusionOk="0">
                  <a:moveTo>
                    <a:pt x="5372" y="1"/>
                  </a:moveTo>
                  <a:lnTo>
                    <a:pt x="5305" y="34"/>
                  </a:lnTo>
                  <a:lnTo>
                    <a:pt x="5238" y="67"/>
                  </a:lnTo>
                  <a:lnTo>
                    <a:pt x="5171" y="134"/>
                  </a:lnTo>
                  <a:lnTo>
                    <a:pt x="5171" y="234"/>
                  </a:lnTo>
                  <a:lnTo>
                    <a:pt x="5171" y="468"/>
                  </a:lnTo>
                  <a:lnTo>
                    <a:pt x="5138" y="668"/>
                  </a:lnTo>
                  <a:lnTo>
                    <a:pt x="5105" y="868"/>
                  </a:lnTo>
                  <a:lnTo>
                    <a:pt x="5038" y="1068"/>
                  </a:lnTo>
                  <a:lnTo>
                    <a:pt x="4904" y="1235"/>
                  </a:lnTo>
                  <a:lnTo>
                    <a:pt x="4804" y="1402"/>
                  </a:lnTo>
                  <a:lnTo>
                    <a:pt x="4638" y="1569"/>
                  </a:lnTo>
                  <a:lnTo>
                    <a:pt x="4471" y="1735"/>
                  </a:lnTo>
                  <a:lnTo>
                    <a:pt x="4137" y="1969"/>
                  </a:lnTo>
                  <a:lnTo>
                    <a:pt x="3737" y="2169"/>
                  </a:lnTo>
                  <a:lnTo>
                    <a:pt x="3336" y="2303"/>
                  </a:lnTo>
                  <a:lnTo>
                    <a:pt x="2936" y="2369"/>
                  </a:lnTo>
                  <a:lnTo>
                    <a:pt x="2502" y="2336"/>
                  </a:lnTo>
                  <a:lnTo>
                    <a:pt x="2135" y="2269"/>
                  </a:lnTo>
                  <a:lnTo>
                    <a:pt x="1768" y="2102"/>
                  </a:lnTo>
                  <a:lnTo>
                    <a:pt x="1401" y="1902"/>
                  </a:lnTo>
                  <a:lnTo>
                    <a:pt x="1101" y="1635"/>
                  </a:lnTo>
                  <a:lnTo>
                    <a:pt x="834" y="1335"/>
                  </a:lnTo>
                  <a:lnTo>
                    <a:pt x="634" y="1001"/>
                  </a:lnTo>
                  <a:lnTo>
                    <a:pt x="467" y="601"/>
                  </a:lnTo>
                  <a:lnTo>
                    <a:pt x="434" y="534"/>
                  </a:lnTo>
                  <a:lnTo>
                    <a:pt x="334" y="468"/>
                  </a:lnTo>
                  <a:lnTo>
                    <a:pt x="267" y="434"/>
                  </a:lnTo>
                  <a:lnTo>
                    <a:pt x="167" y="468"/>
                  </a:lnTo>
                  <a:lnTo>
                    <a:pt x="100" y="501"/>
                  </a:lnTo>
                  <a:lnTo>
                    <a:pt x="34" y="568"/>
                  </a:lnTo>
                  <a:lnTo>
                    <a:pt x="0" y="634"/>
                  </a:lnTo>
                  <a:lnTo>
                    <a:pt x="0" y="735"/>
                  </a:lnTo>
                  <a:lnTo>
                    <a:pt x="100" y="968"/>
                  </a:lnTo>
                  <a:lnTo>
                    <a:pt x="200" y="1202"/>
                  </a:lnTo>
                  <a:lnTo>
                    <a:pt x="467" y="1602"/>
                  </a:lnTo>
                  <a:lnTo>
                    <a:pt x="767" y="1969"/>
                  </a:lnTo>
                  <a:lnTo>
                    <a:pt x="1168" y="2303"/>
                  </a:lnTo>
                  <a:lnTo>
                    <a:pt x="1568" y="2536"/>
                  </a:lnTo>
                  <a:lnTo>
                    <a:pt x="1802" y="2636"/>
                  </a:lnTo>
                  <a:lnTo>
                    <a:pt x="2035" y="2736"/>
                  </a:lnTo>
                  <a:lnTo>
                    <a:pt x="2269" y="2770"/>
                  </a:lnTo>
                  <a:lnTo>
                    <a:pt x="2502" y="2836"/>
                  </a:lnTo>
                  <a:lnTo>
                    <a:pt x="3003" y="2836"/>
                  </a:lnTo>
                  <a:lnTo>
                    <a:pt x="3236" y="2803"/>
                  </a:lnTo>
                  <a:lnTo>
                    <a:pt x="3470" y="2770"/>
                  </a:lnTo>
                  <a:lnTo>
                    <a:pt x="3970" y="2603"/>
                  </a:lnTo>
                  <a:lnTo>
                    <a:pt x="4204" y="2469"/>
                  </a:lnTo>
                  <a:lnTo>
                    <a:pt x="4437" y="2336"/>
                  </a:lnTo>
                  <a:lnTo>
                    <a:pt x="4638" y="2202"/>
                  </a:lnTo>
                  <a:lnTo>
                    <a:pt x="4871" y="2036"/>
                  </a:lnTo>
                  <a:lnTo>
                    <a:pt x="5038" y="1869"/>
                  </a:lnTo>
                  <a:lnTo>
                    <a:pt x="5205" y="1669"/>
                  </a:lnTo>
                  <a:lnTo>
                    <a:pt x="5372" y="1468"/>
                  </a:lnTo>
                  <a:lnTo>
                    <a:pt x="5472" y="1235"/>
                  </a:lnTo>
                  <a:lnTo>
                    <a:pt x="5572" y="1001"/>
                  </a:lnTo>
                  <a:lnTo>
                    <a:pt x="5638" y="768"/>
                  </a:lnTo>
                  <a:lnTo>
                    <a:pt x="5672" y="501"/>
                  </a:lnTo>
                  <a:lnTo>
                    <a:pt x="5638" y="234"/>
                  </a:lnTo>
                  <a:lnTo>
                    <a:pt x="5605" y="134"/>
                  </a:lnTo>
                  <a:lnTo>
                    <a:pt x="5572" y="67"/>
                  </a:lnTo>
                  <a:lnTo>
                    <a:pt x="5472" y="34"/>
                  </a:lnTo>
                  <a:lnTo>
                    <a:pt x="5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0"/>
            <p:cNvSpPr/>
            <p:nvPr/>
          </p:nvSpPr>
          <p:spPr>
            <a:xfrm>
              <a:off x="914550" y="2108900"/>
              <a:ext cx="56725" cy="25050"/>
            </a:xfrm>
            <a:custGeom>
              <a:avLst/>
              <a:gdLst/>
              <a:ahLst/>
              <a:cxnLst/>
              <a:rect l="l" t="t" r="r" b="b"/>
              <a:pathLst>
                <a:path w="2269" h="1002" extrusionOk="0">
                  <a:moveTo>
                    <a:pt x="200" y="1"/>
                  </a:moveTo>
                  <a:lnTo>
                    <a:pt x="100" y="34"/>
                  </a:lnTo>
                  <a:lnTo>
                    <a:pt x="33" y="67"/>
                  </a:lnTo>
                  <a:lnTo>
                    <a:pt x="0" y="167"/>
                  </a:lnTo>
                  <a:lnTo>
                    <a:pt x="0" y="268"/>
                  </a:lnTo>
                  <a:lnTo>
                    <a:pt x="0" y="334"/>
                  </a:lnTo>
                  <a:lnTo>
                    <a:pt x="67" y="434"/>
                  </a:lnTo>
                  <a:lnTo>
                    <a:pt x="167" y="468"/>
                  </a:lnTo>
                  <a:lnTo>
                    <a:pt x="601" y="534"/>
                  </a:lnTo>
                  <a:lnTo>
                    <a:pt x="1034" y="668"/>
                  </a:lnTo>
                  <a:lnTo>
                    <a:pt x="1468" y="801"/>
                  </a:lnTo>
                  <a:lnTo>
                    <a:pt x="1902" y="968"/>
                  </a:lnTo>
                  <a:lnTo>
                    <a:pt x="2002" y="1002"/>
                  </a:lnTo>
                  <a:lnTo>
                    <a:pt x="2068" y="1002"/>
                  </a:lnTo>
                  <a:lnTo>
                    <a:pt x="2169" y="968"/>
                  </a:lnTo>
                  <a:lnTo>
                    <a:pt x="2235" y="901"/>
                  </a:lnTo>
                  <a:lnTo>
                    <a:pt x="2269" y="801"/>
                  </a:lnTo>
                  <a:lnTo>
                    <a:pt x="2235" y="701"/>
                  </a:lnTo>
                  <a:lnTo>
                    <a:pt x="2202" y="635"/>
                  </a:lnTo>
                  <a:lnTo>
                    <a:pt x="2135" y="568"/>
                  </a:lnTo>
                  <a:lnTo>
                    <a:pt x="1701" y="368"/>
                  </a:lnTo>
                  <a:lnTo>
                    <a:pt x="1234" y="201"/>
                  </a:lnTo>
                  <a:lnTo>
                    <a:pt x="767" y="10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0"/>
            <p:cNvSpPr/>
            <p:nvPr/>
          </p:nvSpPr>
          <p:spPr>
            <a:xfrm>
              <a:off x="985425" y="2043850"/>
              <a:ext cx="32550" cy="41725"/>
            </a:xfrm>
            <a:custGeom>
              <a:avLst/>
              <a:gdLst/>
              <a:ahLst/>
              <a:cxnLst/>
              <a:rect l="l" t="t" r="r" b="b"/>
              <a:pathLst>
                <a:path w="1302" h="1669" extrusionOk="0">
                  <a:moveTo>
                    <a:pt x="201" y="0"/>
                  </a:moveTo>
                  <a:lnTo>
                    <a:pt x="134" y="34"/>
                  </a:lnTo>
                  <a:lnTo>
                    <a:pt x="68" y="100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835" y="1535"/>
                  </a:lnTo>
                  <a:lnTo>
                    <a:pt x="902" y="1602"/>
                  </a:lnTo>
                  <a:lnTo>
                    <a:pt x="1002" y="1669"/>
                  </a:lnTo>
                  <a:lnTo>
                    <a:pt x="1102" y="1669"/>
                  </a:lnTo>
                  <a:lnTo>
                    <a:pt x="1169" y="1635"/>
                  </a:lnTo>
                  <a:lnTo>
                    <a:pt x="1235" y="1568"/>
                  </a:lnTo>
                  <a:lnTo>
                    <a:pt x="1302" y="1468"/>
                  </a:lnTo>
                  <a:lnTo>
                    <a:pt x="1302" y="1402"/>
                  </a:lnTo>
                  <a:lnTo>
                    <a:pt x="1269" y="1302"/>
                  </a:lnTo>
                  <a:lnTo>
                    <a:pt x="468" y="134"/>
                  </a:lnTo>
                  <a:lnTo>
                    <a:pt x="401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0"/>
            <p:cNvSpPr/>
            <p:nvPr/>
          </p:nvSpPr>
          <p:spPr>
            <a:xfrm>
              <a:off x="1074675" y="2018825"/>
              <a:ext cx="16700" cy="50900"/>
            </a:xfrm>
            <a:custGeom>
              <a:avLst/>
              <a:gdLst/>
              <a:ahLst/>
              <a:cxnLst/>
              <a:rect l="l" t="t" r="r" b="b"/>
              <a:pathLst>
                <a:path w="668" h="2036" extrusionOk="0">
                  <a:moveTo>
                    <a:pt x="167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67" y="668"/>
                  </a:lnTo>
                  <a:lnTo>
                    <a:pt x="134" y="1035"/>
                  </a:lnTo>
                  <a:lnTo>
                    <a:pt x="167" y="1435"/>
                  </a:lnTo>
                  <a:lnTo>
                    <a:pt x="167" y="1802"/>
                  </a:lnTo>
                  <a:lnTo>
                    <a:pt x="201" y="1902"/>
                  </a:lnTo>
                  <a:lnTo>
                    <a:pt x="234" y="1969"/>
                  </a:lnTo>
                  <a:lnTo>
                    <a:pt x="334" y="2036"/>
                  </a:lnTo>
                  <a:lnTo>
                    <a:pt x="501" y="2036"/>
                  </a:lnTo>
                  <a:lnTo>
                    <a:pt x="568" y="1969"/>
                  </a:lnTo>
                  <a:lnTo>
                    <a:pt x="634" y="1902"/>
                  </a:lnTo>
                  <a:lnTo>
                    <a:pt x="668" y="1802"/>
                  </a:lnTo>
                  <a:lnTo>
                    <a:pt x="634" y="1402"/>
                  </a:lnTo>
                  <a:lnTo>
                    <a:pt x="601" y="1001"/>
                  </a:lnTo>
                  <a:lnTo>
                    <a:pt x="568" y="568"/>
                  </a:lnTo>
                  <a:lnTo>
                    <a:pt x="468" y="167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0"/>
            <p:cNvSpPr/>
            <p:nvPr/>
          </p:nvSpPr>
          <p:spPr>
            <a:xfrm>
              <a:off x="1162250" y="2020500"/>
              <a:ext cx="22550" cy="61750"/>
            </a:xfrm>
            <a:custGeom>
              <a:avLst/>
              <a:gdLst/>
              <a:ahLst/>
              <a:cxnLst/>
              <a:rect l="l" t="t" r="r" b="b"/>
              <a:pathLst>
                <a:path w="902" h="2470" extrusionOk="0">
                  <a:moveTo>
                    <a:pt x="668" y="0"/>
                  </a:moveTo>
                  <a:lnTo>
                    <a:pt x="568" y="34"/>
                  </a:lnTo>
                  <a:lnTo>
                    <a:pt x="501" y="67"/>
                  </a:lnTo>
                  <a:lnTo>
                    <a:pt x="434" y="134"/>
                  </a:lnTo>
                  <a:lnTo>
                    <a:pt x="434" y="234"/>
                  </a:lnTo>
                  <a:lnTo>
                    <a:pt x="368" y="734"/>
                  </a:lnTo>
                  <a:lnTo>
                    <a:pt x="301" y="1235"/>
                  </a:lnTo>
                  <a:lnTo>
                    <a:pt x="167" y="1702"/>
                  </a:lnTo>
                  <a:lnTo>
                    <a:pt x="34" y="2169"/>
                  </a:lnTo>
                  <a:lnTo>
                    <a:pt x="1" y="2269"/>
                  </a:lnTo>
                  <a:lnTo>
                    <a:pt x="34" y="2336"/>
                  </a:lnTo>
                  <a:lnTo>
                    <a:pt x="101" y="2402"/>
                  </a:lnTo>
                  <a:lnTo>
                    <a:pt x="201" y="2469"/>
                  </a:lnTo>
                  <a:lnTo>
                    <a:pt x="301" y="2469"/>
                  </a:lnTo>
                  <a:lnTo>
                    <a:pt x="368" y="2436"/>
                  </a:lnTo>
                  <a:lnTo>
                    <a:pt x="434" y="2369"/>
                  </a:lnTo>
                  <a:lnTo>
                    <a:pt x="501" y="2302"/>
                  </a:lnTo>
                  <a:lnTo>
                    <a:pt x="635" y="1802"/>
                  </a:lnTo>
                  <a:lnTo>
                    <a:pt x="768" y="1268"/>
                  </a:lnTo>
                  <a:lnTo>
                    <a:pt x="868" y="768"/>
                  </a:lnTo>
                  <a:lnTo>
                    <a:pt x="901" y="234"/>
                  </a:lnTo>
                  <a:lnTo>
                    <a:pt x="868" y="134"/>
                  </a:lnTo>
                  <a:lnTo>
                    <a:pt x="835" y="67"/>
                  </a:lnTo>
                  <a:lnTo>
                    <a:pt x="735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0"/>
            <p:cNvSpPr/>
            <p:nvPr/>
          </p:nvSpPr>
          <p:spPr>
            <a:xfrm>
              <a:off x="1226475" y="2045525"/>
              <a:ext cx="35900" cy="49225"/>
            </a:xfrm>
            <a:custGeom>
              <a:avLst/>
              <a:gdLst/>
              <a:ahLst/>
              <a:cxnLst/>
              <a:rect l="l" t="t" r="r" b="b"/>
              <a:pathLst>
                <a:path w="1436" h="1969" extrusionOk="0">
                  <a:moveTo>
                    <a:pt x="1135" y="0"/>
                  </a:moveTo>
                  <a:lnTo>
                    <a:pt x="1035" y="33"/>
                  </a:lnTo>
                  <a:lnTo>
                    <a:pt x="968" y="100"/>
                  </a:lnTo>
                  <a:lnTo>
                    <a:pt x="34" y="1602"/>
                  </a:lnTo>
                  <a:lnTo>
                    <a:pt x="1" y="1702"/>
                  </a:lnTo>
                  <a:lnTo>
                    <a:pt x="34" y="1802"/>
                  </a:lnTo>
                  <a:lnTo>
                    <a:pt x="67" y="1868"/>
                  </a:lnTo>
                  <a:lnTo>
                    <a:pt x="134" y="1935"/>
                  </a:lnTo>
                  <a:lnTo>
                    <a:pt x="234" y="1969"/>
                  </a:lnTo>
                  <a:lnTo>
                    <a:pt x="301" y="1969"/>
                  </a:lnTo>
                  <a:lnTo>
                    <a:pt x="401" y="1935"/>
                  </a:lnTo>
                  <a:lnTo>
                    <a:pt x="468" y="1835"/>
                  </a:lnTo>
                  <a:lnTo>
                    <a:pt x="1402" y="367"/>
                  </a:lnTo>
                  <a:lnTo>
                    <a:pt x="1435" y="267"/>
                  </a:lnTo>
                  <a:lnTo>
                    <a:pt x="1402" y="167"/>
                  </a:lnTo>
                  <a:lnTo>
                    <a:pt x="1368" y="100"/>
                  </a:lnTo>
                  <a:lnTo>
                    <a:pt x="1302" y="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0"/>
            <p:cNvSpPr/>
            <p:nvPr/>
          </p:nvSpPr>
          <p:spPr>
            <a:xfrm>
              <a:off x="1270675" y="2095550"/>
              <a:ext cx="40075" cy="35075"/>
            </a:xfrm>
            <a:custGeom>
              <a:avLst/>
              <a:gdLst/>
              <a:ahLst/>
              <a:cxnLst/>
              <a:rect l="l" t="t" r="r" b="b"/>
              <a:pathLst>
                <a:path w="1603" h="1403" extrusionOk="0">
                  <a:moveTo>
                    <a:pt x="1269" y="1"/>
                  </a:moveTo>
                  <a:lnTo>
                    <a:pt x="1168" y="68"/>
                  </a:lnTo>
                  <a:lnTo>
                    <a:pt x="68" y="1002"/>
                  </a:lnTo>
                  <a:lnTo>
                    <a:pt x="1" y="1068"/>
                  </a:lnTo>
                  <a:lnTo>
                    <a:pt x="1" y="1169"/>
                  </a:lnTo>
                  <a:lnTo>
                    <a:pt x="1" y="1269"/>
                  </a:lnTo>
                  <a:lnTo>
                    <a:pt x="68" y="1335"/>
                  </a:lnTo>
                  <a:lnTo>
                    <a:pt x="134" y="1369"/>
                  </a:lnTo>
                  <a:lnTo>
                    <a:pt x="234" y="1402"/>
                  </a:lnTo>
                  <a:lnTo>
                    <a:pt x="301" y="1369"/>
                  </a:lnTo>
                  <a:lnTo>
                    <a:pt x="401" y="1335"/>
                  </a:lnTo>
                  <a:lnTo>
                    <a:pt x="1502" y="401"/>
                  </a:lnTo>
                  <a:lnTo>
                    <a:pt x="1569" y="334"/>
                  </a:lnTo>
                  <a:lnTo>
                    <a:pt x="1602" y="234"/>
                  </a:lnTo>
                  <a:lnTo>
                    <a:pt x="1569" y="134"/>
                  </a:lnTo>
                  <a:lnTo>
                    <a:pt x="1502" y="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0"/>
            <p:cNvSpPr/>
            <p:nvPr/>
          </p:nvSpPr>
          <p:spPr>
            <a:xfrm>
              <a:off x="1299875" y="2126425"/>
              <a:ext cx="21700" cy="18375"/>
            </a:xfrm>
            <a:custGeom>
              <a:avLst/>
              <a:gdLst/>
              <a:ahLst/>
              <a:cxnLst/>
              <a:rect l="l" t="t" r="r" b="b"/>
              <a:pathLst>
                <a:path w="868" h="735" extrusionOk="0">
                  <a:moveTo>
                    <a:pt x="601" y="0"/>
                  </a:moveTo>
                  <a:lnTo>
                    <a:pt x="501" y="34"/>
                  </a:lnTo>
                  <a:lnTo>
                    <a:pt x="134" y="267"/>
                  </a:lnTo>
                  <a:lnTo>
                    <a:pt x="67" y="334"/>
                  </a:lnTo>
                  <a:lnTo>
                    <a:pt x="0" y="434"/>
                  </a:lnTo>
                  <a:lnTo>
                    <a:pt x="0" y="501"/>
                  </a:lnTo>
                  <a:lnTo>
                    <a:pt x="34" y="601"/>
                  </a:lnTo>
                  <a:lnTo>
                    <a:pt x="101" y="668"/>
                  </a:lnTo>
                  <a:lnTo>
                    <a:pt x="167" y="734"/>
                  </a:lnTo>
                  <a:lnTo>
                    <a:pt x="267" y="734"/>
                  </a:lnTo>
                  <a:lnTo>
                    <a:pt x="367" y="701"/>
                  </a:lnTo>
                  <a:lnTo>
                    <a:pt x="734" y="434"/>
                  </a:lnTo>
                  <a:lnTo>
                    <a:pt x="801" y="367"/>
                  </a:lnTo>
                  <a:lnTo>
                    <a:pt x="835" y="301"/>
                  </a:lnTo>
                  <a:lnTo>
                    <a:pt x="868" y="200"/>
                  </a:lnTo>
                  <a:lnTo>
                    <a:pt x="835" y="100"/>
                  </a:lnTo>
                  <a:lnTo>
                    <a:pt x="768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0"/>
            <p:cNvSpPr/>
            <p:nvPr/>
          </p:nvSpPr>
          <p:spPr>
            <a:xfrm>
              <a:off x="1295700" y="2199825"/>
              <a:ext cx="22550" cy="13350"/>
            </a:xfrm>
            <a:custGeom>
              <a:avLst/>
              <a:gdLst/>
              <a:ahLst/>
              <a:cxnLst/>
              <a:rect l="l" t="t" r="r" b="b"/>
              <a:pathLst>
                <a:path w="902" h="534" extrusionOk="0">
                  <a:moveTo>
                    <a:pt x="201" y="0"/>
                  </a:moveTo>
                  <a:lnTo>
                    <a:pt x="101" y="34"/>
                  </a:lnTo>
                  <a:lnTo>
                    <a:pt x="34" y="67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1" y="334"/>
                  </a:lnTo>
                  <a:lnTo>
                    <a:pt x="67" y="434"/>
                  </a:lnTo>
                  <a:lnTo>
                    <a:pt x="167" y="467"/>
                  </a:lnTo>
                  <a:lnTo>
                    <a:pt x="601" y="534"/>
                  </a:lnTo>
                  <a:lnTo>
                    <a:pt x="701" y="534"/>
                  </a:lnTo>
                  <a:lnTo>
                    <a:pt x="768" y="501"/>
                  </a:lnTo>
                  <a:lnTo>
                    <a:pt x="835" y="434"/>
                  </a:lnTo>
                  <a:lnTo>
                    <a:pt x="901" y="367"/>
                  </a:lnTo>
                  <a:lnTo>
                    <a:pt x="901" y="267"/>
                  </a:lnTo>
                  <a:lnTo>
                    <a:pt x="868" y="167"/>
                  </a:lnTo>
                  <a:lnTo>
                    <a:pt x="801" y="100"/>
                  </a:lnTo>
                  <a:lnTo>
                    <a:pt x="735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êu đề 4">
            <a:extLst>
              <a:ext uri="{FF2B5EF4-FFF2-40B4-BE49-F238E27FC236}">
                <a16:creationId xmlns:a16="http://schemas.microsoft.com/office/drawing/2014/main" id="{0DBBAB4B-0F15-4CA5-B362-D9318DD18863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" name="Picture 65">
            <a:extLst>
              <a:ext uri="{FF2B5EF4-FFF2-40B4-BE49-F238E27FC236}">
                <a16:creationId xmlns:a16="http://schemas.microsoft.com/office/drawing/2014/main" id="{9591F7D7-6E06-4300-8225-8CA7D2755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6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5"/>
    </mc:Choice>
    <mc:Fallback xmlns="">
      <p:transition spd="slow" advTm="7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4" descr="2020 2 2 vn 6buocruatay ngoc 01">
            <a:extLst>
              <a:ext uri="{FF2B5EF4-FFF2-40B4-BE49-F238E27FC236}">
                <a16:creationId xmlns:a16="http://schemas.microsoft.com/office/drawing/2014/main" id="{F313EE16-FB21-4517-8714-25115FC1C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7" t="67300" r="13263" b="22443"/>
          <a:stretch/>
        </p:blipFill>
        <p:spPr bwMode="auto">
          <a:xfrm>
            <a:off x="1107318" y="1425671"/>
            <a:ext cx="3624922" cy="295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1" name="Google Shape;1521;p63"/>
          <p:cNvSpPr txBox="1">
            <a:spLocks noGrp="1"/>
          </p:cNvSpPr>
          <p:nvPr>
            <p:ph type="title" idx="2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522" name="Google Shape;1522;p63"/>
          <p:cNvSpPr txBox="1">
            <a:spLocks noGrp="1"/>
          </p:cNvSpPr>
          <p:nvPr>
            <p:ph type="title"/>
          </p:nvPr>
        </p:nvSpPr>
        <p:spPr>
          <a:xfrm>
            <a:off x="4846425" y="2501543"/>
            <a:ext cx="3739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khô</a:t>
            </a:r>
            <a:r>
              <a:rPr lang="en-US" sz="4400" dirty="0"/>
              <a:t> </a:t>
            </a:r>
            <a:r>
              <a:rPr lang="en-US" sz="4400" dirty="0" err="1"/>
              <a:t>tay</a:t>
            </a:r>
            <a:r>
              <a:rPr lang="en-US" sz="4400" dirty="0"/>
              <a:t> </a:t>
            </a:r>
            <a:r>
              <a:rPr lang="en-US" sz="4400" dirty="0" err="1"/>
              <a:t>bằng</a:t>
            </a:r>
            <a:r>
              <a:rPr lang="en-US" sz="4400" dirty="0"/>
              <a:t> </a:t>
            </a:r>
            <a:r>
              <a:rPr lang="en-US" sz="4400" dirty="0" err="1"/>
              <a:t>khăn</a:t>
            </a:r>
            <a:r>
              <a:rPr lang="en-US" sz="4400" dirty="0"/>
              <a:t> </a:t>
            </a:r>
            <a:r>
              <a:rPr lang="en-US" sz="4400" dirty="0" err="1"/>
              <a:t>sạch</a:t>
            </a:r>
            <a:r>
              <a:rPr lang="en-US" sz="4400" dirty="0"/>
              <a:t>.</a:t>
            </a:r>
          </a:p>
        </p:txBody>
      </p:sp>
      <p:sp>
        <p:nvSpPr>
          <p:cNvPr id="1524" name="Google Shape;1524;p63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1545" name="Google Shape;1545;p63"/>
          <p:cNvGrpSpPr/>
          <p:nvPr/>
        </p:nvGrpSpPr>
        <p:grpSpPr>
          <a:xfrm rot="-2533580">
            <a:off x="3138972" y="-32342"/>
            <a:ext cx="1412420" cy="1789736"/>
            <a:chOff x="2077225" y="1594300"/>
            <a:chExt cx="899150" cy="1139350"/>
          </a:xfrm>
        </p:grpSpPr>
        <p:sp>
          <p:nvSpPr>
            <p:cNvPr id="1546" name="Google Shape;1546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extrusionOk="0">
                  <a:moveTo>
                    <a:pt x="11110" y="0"/>
                  </a:move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fill="none" extrusionOk="0">
                  <a:moveTo>
                    <a:pt x="10276" y="31194"/>
                  </a:move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lnTo>
                    <a:pt x="11110" y="0"/>
                  </a:ln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3"/>
            <p:cNvSpPr/>
            <p:nvPr/>
          </p:nvSpPr>
          <p:spPr>
            <a:xfrm>
              <a:off x="2169800" y="1705225"/>
              <a:ext cx="673950" cy="859100"/>
            </a:xfrm>
            <a:custGeom>
              <a:avLst/>
              <a:gdLst/>
              <a:ahLst/>
              <a:cxnLst/>
              <a:rect l="l" t="t" r="r" b="b"/>
              <a:pathLst>
                <a:path w="26958" h="34364" extrusionOk="0">
                  <a:moveTo>
                    <a:pt x="15281" y="0"/>
                  </a:moveTo>
                  <a:lnTo>
                    <a:pt x="14146" y="34"/>
                  </a:lnTo>
                  <a:lnTo>
                    <a:pt x="13045" y="134"/>
                  </a:lnTo>
                  <a:lnTo>
                    <a:pt x="11911" y="267"/>
                  </a:lnTo>
                  <a:lnTo>
                    <a:pt x="10810" y="501"/>
                  </a:lnTo>
                  <a:lnTo>
                    <a:pt x="9742" y="801"/>
                  </a:lnTo>
                  <a:lnTo>
                    <a:pt x="8775" y="1135"/>
                  </a:lnTo>
                  <a:lnTo>
                    <a:pt x="7841" y="1535"/>
                  </a:lnTo>
                  <a:lnTo>
                    <a:pt x="6973" y="2002"/>
                  </a:lnTo>
                  <a:lnTo>
                    <a:pt x="6106" y="2536"/>
                  </a:lnTo>
                  <a:lnTo>
                    <a:pt x="5305" y="3103"/>
                  </a:lnTo>
                  <a:lnTo>
                    <a:pt x="4538" y="3770"/>
                  </a:lnTo>
                  <a:lnTo>
                    <a:pt x="3804" y="4504"/>
                  </a:lnTo>
                  <a:lnTo>
                    <a:pt x="3470" y="4871"/>
                  </a:lnTo>
                  <a:lnTo>
                    <a:pt x="3137" y="5271"/>
                  </a:lnTo>
                  <a:lnTo>
                    <a:pt x="2570" y="6039"/>
                  </a:lnTo>
                  <a:lnTo>
                    <a:pt x="2069" y="6873"/>
                  </a:lnTo>
                  <a:lnTo>
                    <a:pt x="1602" y="7707"/>
                  </a:lnTo>
                  <a:lnTo>
                    <a:pt x="1202" y="8574"/>
                  </a:lnTo>
                  <a:lnTo>
                    <a:pt x="835" y="9475"/>
                  </a:lnTo>
                  <a:lnTo>
                    <a:pt x="568" y="10409"/>
                  </a:lnTo>
                  <a:lnTo>
                    <a:pt x="334" y="11343"/>
                  </a:lnTo>
                  <a:lnTo>
                    <a:pt x="167" y="12311"/>
                  </a:lnTo>
                  <a:lnTo>
                    <a:pt x="67" y="13312"/>
                  </a:lnTo>
                  <a:lnTo>
                    <a:pt x="1" y="14313"/>
                  </a:lnTo>
                  <a:lnTo>
                    <a:pt x="67" y="15314"/>
                  </a:lnTo>
                  <a:lnTo>
                    <a:pt x="167" y="16314"/>
                  </a:lnTo>
                  <a:lnTo>
                    <a:pt x="334" y="17315"/>
                  </a:lnTo>
                  <a:lnTo>
                    <a:pt x="534" y="18283"/>
                  </a:lnTo>
                  <a:lnTo>
                    <a:pt x="835" y="19250"/>
                  </a:lnTo>
                  <a:lnTo>
                    <a:pt x="1168" y="20185"/>
                  </a:lnTo>
                  <a:lnTo>
                    <a:pt x="1602" y="21085"/>
                  </a:lnTo>
                  <a:lnTo>
                    <a:pt x="2036" y="21986"/>
                  </a:lnTo>
                  <a:lnTo>
                    <a:pt x="2536" y="22854"/>
                  </a:lnTo>
                  <a:lnTo>
                    <a:pt x="3103" y="23688"/>
                  </a:lnTo>
                  <a:lnTo>
                    <a:pt x="3704" y="24488"/>
                  </a:lnTo>
                  <a:lnTo>
                    <a:pt x="4371" y="25256"/>
                  </a:lnTo>
                  <a:lnTo>
                    <a:pt x="5038" y="25990"/>
                  </a:lnTo>
                  <a:lnTo>
                    <a:pt x="5772" y="26690"/>
                  </a:lnTo>
                  <a:lnTo>
                    <a:pt x="6473" y="27257"/>
                  </a:lnTo>
                  <a:lnTo>
                    <a:pt x="7174" y="27825"/>
                  </a:lnTo>
                  <a:lnTo>
                    <a:pt x="7174" y="33496"/>
                  </a:lnTo>
                  <a:lnTo>
                    <a:pt x="7174" y="33830"/>
                  </a:lnTo>
                  <a:lnTo>
                    <a:pt x="7207" y="34130"/>
                  </a:lnTo>
                  <a:lnTo>
                    <a:pt x="7207" y="34230"/>
                  </a:lnTo>
                  <a:lnTo>
                    <a:pt x="7274" y="34297"/>
                  </a:lnTo>
                  <a:lnTo>
                    <a:pt x="7340" y="34364"/>
                  </a:lnTo>
                  <a:lnTo>
                    <a:pt x="7541" y="34364"/>
                  </a:lnTo>
                  <a:lnTo>
                    <a:pt x="7607" y="34297"/>
                  </a:lnTo>
                  <a:lnTo>
                    <a:pt x="7674" y="34230"/>
                  </a:lnTo>
                  <a:lnTo>
                    <a:pt x="7674" y="34130"/>
                  </a:lnTo>
                  <a:lnTo>
                    <a:pt x="7674" y="33663"/>
                  </a:lnTo>
                  <a:lnTo>
                    <a:pt x="7674" y="33630"/>
                  </a:lnTo>
                  <a:lnTo>
                    <a:pt x="7641" y="28292"/>
                  </a:lnTo>
                  <a:lnTo>
                    <a:pt x="7674" y="27991"/>
                  </a:lnTo>
                  <a:lnTo>
                    <a:pt x="7641" y="27691"/>
                  </a:lnTo>
                  <a:lnTo>
                    <a:pt x="7607" y="27591"/>
                  </a:lnTo>
                  <a:lnTo>
                    <a:pt x="7541" y="27524"/>
                  </a:lnTo>
                  <a:lnTo>
                    <a:pt x="7374" y="27391"/>
                  </a:lnTo>
                  <a:lnTo>
                    <a:pt x="6540" y="26724"/>
                  </a:lnTo>
                  <a:lnTo>
                    <a:pt x="5739" y="25990"/>
                  </a:lnTo>
                  <a:lnTo>
                    <a:pt x="4972" y="25256"/>
                  </a:lnTo>
                  <a:lnTo>
                    <a:pt x="4304" y="24455"/>
                  </a:lnTo>
                  <a:lnTo>
                    <a:pt x="3637" y="23621"/>
                  </a:lnTo>
                  <a:lnTo>
                    <a:pt x="3070" y="22753"/>
                  </a:lnTo>
                  <a:lnTo>
                    <a:pt x="2536" y="21886"/>
                  </a:lnTo>
                  <a:lnTo>
                    <a:pt x="2036" y="20952"/>
                  </a:lnTo>
                  <a:lnTo>
                    <a:pt x="1602" y="19984"/>
                  </a:lnTo>
                  <a:lnTo>
                    <a:pt x="1268" y="19017"/>
                  </a:lnTo>
                  <a:lnTo>
                    <a:pt x="968" y="18016"/>
                  </a:lnTo>
                  <a:lnTo>
                    <a:pt x="735" y="17015"/>
                  </a:lnTo>
                  <a:lnTo>
                    <a:pt x="601" y="16014"/>
                  </a:lnTo>
                  <a:lnTo>
                    <a:pt x="534" y="14980"/>
                  </a:lnTo>
                  <a:lnTo>
                    <a:pt x="501" y="13979"/>
                  </a:lnTo>
                  <a:lnTo>
                    <a:pt x="568" y="12978"/>
                  </a:lnTo>
                  <a:lnTo>
                    <a:pt x="701" y="11977"/>
                  </a:lnTo>
                  <a:lnTo>
                    <a:pt x="901" y="10976"/>
                  </a:lnTo>
                  <a:lnTo>
                    <a:pt x="1202" y="10009"/>
                  </a:lnTo>
                  <a:lnTo>
                    <a:pt x="1535" y="9075"/>
                  </a:lnTo>
                  <a:lnTo>
                    <a:pt x="1936" y="8141"/>
                  </a:lnTo>
                  <a:lnTo>
                    <a:pt x="2403" y="7240"/>
                  </a:lnTo>
                  <a:lnTo>
                    <a:pt x="2937" y="6372"/>
                  </a:lnTo>
                  <a:lnTo>
                    <a:pt x="3504" y="5572"/>
                  </a:lnTo>
                  <a:lnTo>
                    <a:pt x="4171" y="4804"/>
                  </a:lnTo>
                  <a:lnTo>
                    <a:pt x="4538" y="4437"/>
                  </a:lnTo>
                  <a:lnTo>
                    <a:pt x="4905" y="4070"/>
                  </a:lnTo>
                  <a:lnTo>
                    <a:pt x="5272" y="3737"/>
                  </a:lnTo>
                  <a:lnTo>
                    <a:pt x="5672" y="3403"/>
                  </a:lnTo>
                  <a:lnTo>
                    <a:pt x="6139" y="3070"/>
                  </a:lnTo>
                  <a:lnTo>
                    <a:pt x="6606" y="2769"/>
                  </a:lnTo>
                  <a:lnTo>
                    <a:pt x="7073" y="2469"/>
                  </a:lnTo>
                  <a:lnTo>
                    <a:pt x="7574" y="2202"/>
                  </a:lnTo>
                  <a:lnTo>
                    <a:pt x="8074" y="1935"/>
                  </a:lnTo>
                  <a:lnTo>
                    <a:pt x="8575" y="1735"/>
                  </a:lnTo>
                  <a:lnTo>
                    <a:pt x="9109" y="1502"/>
                  </a:lnTo>
                  <a:lnTo>
                    <a:pt x="9642" y="1335"/>
                  </a:lnTo>
                  <a:lnTo>
                    <a:pt x="10176" y="1168"/>
                  </a:lnTo>
                  <a:lnTo>
                    <a:pt x="10710" y="1034"/>
                  </a:lnTo>
                  <a:lnTo>
                    <a:pt x="11811" y="801"/>
                  </a:lnTo>
                  <a:lnTo>
                    <a:pt x="12912" y="634"/>
                  </a:lnTo>
                  <a:lnTo>
                    <a:pt x="14046" y="534"/>
                  </a:lnTo>
                  <a:lnTo>
                    <a:pt x="15181" y="501"/>
                  </a:lnTo>
                  <a:lnTo>
                    <a:pt x="16382" y="534"/>
                  </a:lnTo>
                  <a:lnTo>
                    <a:pt x="16949" y="567"/>
                  </a:lnTo>
                  <a:lnTo>
                    <a:pt x="17549" y="634"/>
                  </a:lnTo>
                  <a:lnTo>
                    <a:pt x="18116" y="734"/>
                  </a:lnTo>
                  <a:lnTo>
                    <a:pt x="18684" y="834"/>
                  </a:lnTo>
                  <a:lnTo>
                    <a:pt x="19251" y="1001"/>
                  </a:lnTo>
                  <a:lnTo>
                    <a:pt x="19818" y="1168"/>
                  </a:lnTo>
                  <a:lnTo>
                    <a:pt x="20352" y="1368"/>
                  </a:lnTo>
                  <a:lnTo>
                    <a:pt x="20886" y="1602"/>
                  </a:lnTo>
                  <a:lnTo>
                    <a:pt x="21386" y="1869"/>
                  </a:lnTo>
                  <a:lnTo>
                    <a:pt x="21886" y="2202"/>
                  </a:lnTo>
                  <a:lnTo>
                    <a:pt x="22320" y="2536"/>
                  </a:lnTo>
                  <a:lnTo>
                    <a:pt x="22787" y="2936"/>
                  </a:lnTo>
                  <a:lnTo>
                    <a:pt x="23154" y="3336"/>
                  </a:lnTo>
                  <a:lnTo>
                    <a:pt x="23488" y="3737"/>
                  </a:lnTo>
                  <a:lnTo>
                    <a:pt x="23821" y="4171"/>
                  </a:lnTo>
                  <a:lnTo>
                    <a:pt x="24155" y="4638"/>
                  </a:lnTo>
                  <a:lnTo>
                    <a:pt x="24422" y="5071"/>
                  </a:lnTo>
                  <a:lnTo>
                    <a:pt x="24689" y="5572"/>
                  </a:lnTo>
                  <a:lnTo>
                    <a:pt x="24956" y="6039"/>
                  </a:lnTo>
                  <a:lnTo>
                    <a:pt x="25189" y="6539"/>
                  </a:lnTo>
                  <a:lnTo>
                    <a:pt x="25389" y="7040"/>
                  </a:lnTo>
                  <a:lnTo>
                    <a:pt x="25590" y="7574"/>
                  </a:lnTo>
                  <a:lnTo>
                    <a:pt x="25923" y="8608"/>
                  </a:lnTo>
                  <a:lnTo>
                    <a:pt x="26157" y="9675"/>
                  </a:lnTo>
                  <a:lnTo>
                    <a:pt x="26357" y="10710"/>
                  </a:lnTo>
                  <a:lnTo>
                    <a:pt x="26457" y="11811"/>
                  </a:lnTo>
                  <a:lnTo>
                    <a:pt x="26490" y="12878"/>
                  </a:lnTo>
                  <a:lnTo>
                    <a:pt x="26424" y="13979"/>
                  </a:lnTo>
                  <a:lnTo>
                    <a:pt x="26290" y="15047"/>
                  </a:lnTo>
                  <a:lnTo>
                    <a:pt x="26224" y="15581"/>
                  </a:lnTo>
                  <a:lnTo>
                    <a:pt x="26090" y="16114"/>
                  </a:lnTo>
                  <a:lnTo>
                    <a:pt x="25957" y="16648"/>
                  </a:lnTo>
                  <a:lnTo>
                    <a:pt x="25823" y="17182"/>
                  </a:lnTo>
                  <a:lnTo>
                    <a:pt x="25623" y="17682"/>
                  </a:lnTo>
                  <a:lnTo>
                    <a:pt x="25456" y="18183"/>
                  </a:lnTo>
                  <a:lnTo>
                    <a:pt x="25223" y="18683"/>
                  </a:lnTo>
                  <a:lnTo>
                    <a:pt x="24989" y="19184"/>
                  </a:lnTo>
                  <a:lnTo>
                    <a:pt x="24756" y="19651"/>
                  </a:lnTo>
                  <a:lnTo>
                    <a:pt x="24489" y="20118"/>
                  </a:lnTo>
                  <a:lnTo>
                    <a:pt x="24188" y="20552"/>
                  </a:lnTo>
                  <a:lnTo>
                    <a:pt x="23888" y="21019"/>
                  </a:lnTo>
                  <a:lnTo>
                    <a:pt x="23555" y="21419"/>
                  </a:lnTo>
                  <a:lnTo>
                    <a:pt x="23221" y="21853"/>
                  </a:lnTo>
                  <a:lnTo>
                    <a:pt x="22854" y="22253"/>
                  </a:lnTo>
                  <a:lnTo>
                    <a:pt x="22487" y="22620"/>
                  </a:lnTo>
                  <a:lnTo>
                    <a:pt x="22120" y="22987"/>
                  </a:lnTo>
                  <a:lnTo>
                    <a:pt x="21720" y="23354"/>
                  </a:lnTo>
                  <a:lnTo>
                    <a:pt x="21286" y="23688"/>
                  </a:lnTo>
                  <a:lnTo>
                    <a:pt x="20886" y="24021"/>
                  </a:lnTo>
                  <a:lnTo>
                    <a:pt x="20418" y="24321"/>
                  </a:lnTo>
                  <a:lnTo>
                    <a:pt x="19985" y="24622"/>
                  </a:lnTo>
                  <a:lnTo>
                    <a:pt x="19518" y="24889"/>
                  </a:lnTo>
                  <a:lnTo>
                    <a:pt x="19051" y="25156"/>
                  </a:lnTo>
                  <a:lnTo>
                    <a:pt x="18584" y="25389"/>
                  </a:lnTo>
                  <a:lnTo>
                    <a:pt x="18116" y="25589"/>
                  </a:lnTo>
                  <a:lnTo>
                    <a:pt x="17116" y="25956"/>
                  </a:lnTo>
                  <a:lnTo>
                    <a:pt x="16682" y="26123"/>
                  </a:lnTo>
                  <a:lnTo>
                    <a:pt x="16248" y="26357"/>
                  </a:lnTo>
                  <a:lnTo>
                    <a:pt x="16048" y="26490"/>
                  </a:lnTo>
                  <a:lnTo>
                    <a:pt x="15881" y="26657"/>
                  </a:lnTo>
                  <a:lnTo>
                    <a:pt x="15714" y="26824"/>
                  </a:lnTo>
                  <a:lnTo>
                    <a:pt x="15581" y="27057"/>
                  </a:lnTo>
                  <a:lnTo>
                    <a:pt x="15481" y="27291"/>
                  </a:lnTo>
                  <a:lnTo>
                    <a:pt x="15381" y="27558"/>
                  </a:lnTo>
                  <a:lnTo>
                    <a:pt x="15314" y="27825"/>
                  </a:lnTo>
                  <a:lnTo>
                    <a:pt x="15281" y="28091"/>
                  </a:lnTo>
                  <a:lnTo>
                    <a:pt x="15214" y="28659"/>
                  </a:lnTo>
                  <a:lnTo>
                    <a:pt x="15147" y="29226"/>
                  </a:lnTo>
                  <a:lnTo>
                    <a:pt x="14914" y="31795"/>
                  </a:lnTo>
                  <a:lnTo>
                    <a:pt x="14713" y="34130"/>
                  </a:lnTo>
                  <a:lnTo>
                    <a:pt x="15114" y="34097"/>
                  </a:lnTo>
                  <a:lnTo>
                    <a:pt x="15214" y="34097"/>
                  </a:lnTo>
                  <a:lnTo>
                    <a:pt x="15648" y="29226"/>
                  </a:lnTo>
                  <a:lnTo>
                    <a:pt x="15681" y="28659"/>
                  </a:lnTo>
                  <a:lnTo>
                    <a:pt x="15748" y="28058"/>
                  </a:lnTo>
                  <a:lnTo>
                    <a:pt x="15814" y="27791"/>
                  </a:lnTo>
                  <a:lnTo>
                    <a:pt x="15881" y="27524"/>
                  </a:lnTo>
                  <a:lnTo>
                    <a:pt x="16015" y="27257"/>
                  </a:lnTo>
                  <a:lnTo>
                    <a:pt x="16181" y="27024"/>
                  </a:lnTo>
                  <a:lnTo>
                    <a:pt x="16348" y="26857"/>
                  </a:lnTo>
                  <a:lnTo>
                    <a:pt x="16582" y="26724"/>
                  </a:lnTo>
                  <a:lnTo>
                    <a:pt x="16815" y="26590"/>
                  </a:lnTo>
                  <a:lnTo>
                    <a:pt x="17049" y="26490"/>
                  </a:lnTo>
                  <a:lnTo>
                    <a:pt x="17549" y="26290"/>
                  </a:lnTo>
                  <a:lnTo>
                    <a:pt x="18050" y="26123"/>
                  </a:lnTo>
                  <a:lnTo>
                    <a:pt x="18984" y="25723"/>
                  </a:lnTo>
                  <a:lnTo>
                    <a:pt x="19851" y="25256"/>
                  </a:lnTo>
                  <a:lnTo>
                    <a:pt x="20719" y="24722"/>
                  </a:lnTo>
                  <a:lnTo>
                    <a:pt x="21519" y="24121"/>
                  </a:lnTo>
                  <a:lnTo>
                    <a:pt x="22320" y="23454"/>
                  </a:lnTo>
                  <a:lnTo>
                    <a:pt x="23021" y="22753"/>
                  </a:lnTo>
                  <a:lnTo>
                    <a:pt x="23688" y="22019"/>
                  </a:lnTo>
                  <a:lnTo>
                    <a:pt x="24322" y="21219"/>
                  </a:lnTo>
                  <a:lnTo>
                    <a:pt x="24622" y="20785"/>
                  </a:lnTo>
                  <a:lnTo>
                    <a:pt x="24889" y="20351"/>
                  </a:lnTo>
                  <a:lnTo>
                    <a:pt x="25156" y="19884"/>
                  </a:lnTo>
                  <a:lnTo>
                    <a:pt x="25423" y="19417"/>
                  </a:lnTo>
                  <a:lnTo>
                    <a:pt x="25857" y="18483"/>
                  </a:lnTo>
                  <a:lnTo>
                    <a:pt x="26190" y="17482"/>
                  </a:lnTo>
                  <a:lnTo>
                    <a:pt x="26490" y="16481"/>
                  </a:lnTo>
                  <a:lnTo>
                    <a:pt x="26724" y="15480"/>
                  </a:lnTo>
                  <a:lnTo>
                    <a:pt x="26857" y="14446"/>
                  </a:lnTo>
                  <a:lnTo>
                    <a:pt x="26924" y="13412"/>
                  </a:lnTo>
                  <a:lnTo>
                    <a:pt x="26958" y="12378"/>
                  </a:lnTo>
                  <a:lnTo>
                    <a:pt x="26891" y="11310"/>
                  </a:lnTo>
                  <a:lnTo>
                    <a:pt x="26757" y="10276"/>
                  </a:lnTo>
                  <a:lnTo>
                    <a:pt x="26557" y="9275"/>
                  </a:lnTo>
                  <a:lnTo>
                    <a:pt x="26290" y="8241"/>
                  </a:lnTo>
                  <a:lnTo>
                    <a:pt x="25957" y="7240"/>
                  </a:lnTo>
                  <a:lnTo>
                    <a:pt x="25590" y="6306"/>
                  </a:lnTo>
                  <a:lnTo>
                    <a:pt x="25123" y="5338"/>
                  </a:lnTo>
                  <a:lnTo>
                    <a:pt x="24856" y="4905"/>
                  </a:lnTo>
                  <a:lnTo>
                    <a:pt x="24589" y="4471"/>
                  </a:lnTo>
                  <a:lnTo>
                    <a:pt x="24289" y="4037"/>
                  </a:lnTo>
                  <a:lnTo>
                    <a:pt x="23988" y="3603"/>
                  </a:lnTo>
                  <a:lnTo>
                    <a:pt x="23655" y="3203"/>
                  </a:lnTo>
                  <a:lnTo>
                    <a:pt x="23321" y="2803"/>
                  </a:lnTo>
                  <a:lnTo>
                    <a:pt x="22954" y="2436"/>
                  </a:lnTo>
                  <a:lnTo>
                    <a:pt x="22554" y="2102"/>
                  </a:lnTo>
                  <a:lnTo>
                    <a:pt x="22120" y="1768"/>
                  </a:lnTo>
                  <a:lnTo>
                    <a:pt x="21653" y="1468"/>
                  </a:lnTo>
                  <a:lnTo>
                    <a:pt x="21186" y="1201"/>
                  </a:lnTo>
                  <a:lnTo>
                    <a:pt x="20685" y="968"/>
                  </a:lnTo>
                  <a:lnTo>
                    <a:pt x="20185" y="768"/>
                  </a:lnTo>
                  <a:lnTo>
                    <a:pt x="19684" y="601"/>
                  </a:lnTo>
                  <a:lnTo>
                    <a:pt x="19151" y="467"/>
                  </a:lnTo>
                  <a:lnTo>
                    <a:pt x="18617" y="334"/>
                  </a:lnTo>
                  <a:lnTo>
                    <a:pt x="17516" y="167"/>
                  </a:lnTo>
                  <a:lnTo>
                    <a:pt x="16415" y="67"/>
                  </a:lnTo>
                  <a:lnTo>
                    <a:pt x="152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3"/>
            <p:cNvSpPr/>
            <p:nvPr/>
          </p:nvSpPr>
          <p:spPr>
            <a:xfrm>
              <a:off x="2324100" y="1889550"/>
              <a:ext cx="321975" cy="844100"/>
            </a:xfrm>
            <a:custGeom>
              <a:avLst/>
              <a:gdLst/>
              <a:ahLst/>
              <a:cxnLst/>
              <a:rect l="l" t="t" r="r" b="b"/>
              <a:pathLst>
                <a:path w="12879" h="33764" extrusionOk="0">
                  <a:moveTo>
                    <a:pt x="10477" y="1168"/>
                  </a:moveTo>
                  <a:lnTo>
                    <a:pt x="10877" y="1201"/>
                  </a:lnTo>
                  <a:lnTo>
                    <a:pt x="11311" y="1235"/>
                  </a:lnTo>
                  <a:lnTo>
                    <a:pt x="10910" y="1402"/>
                  </a:lnTo>
                  <a:lnTo>
                    <a:pt x="10543" y="1535"/>
                  </a:lnTo>
                  <a:lnTo>
                    <a:pt x="10143" y="1635"/>
                  </a:lnTo>
                  <a:lnTo>
                    <a:pt x="9743" y="1735"/>
                  </a:lnTo>
                  <a:lnTo>
                    <a:pt x="9309" y="1769"/>
                  </a:lnTo>
                  <a:lnTo>
                    <a:pt x="8908" y="1802"/>
                  </a:lnTo>
                  <a:lnTo>
                    <a:pt x="8074" y="1802"/>
                  </a:lnTo>
                  <a:lnTo>
                    <a:pt x="8441" y="1602"/>
                  </a:lnTo>
                  <a:lnTo>
                    <a:pt x="8842" y="1468"/>
                  </a:lnTo>
                  <a:lnTo>
                    <a:pt x="9242" y="1335"/>
                  </a:lnTo>
                  <a:lnTo>
                    <a:pt x="9642" y="1268"/>
                  </a:lnTo>
                  <a:lnTo>
                    <a:pt x="10076" y="1201"/>
                  </a:lnTo>
                  <a:lnTo>
                    <a:pt x="10477" y="1168"/>
                  </a:lnTo>
                  <a:close/>
                  <a:moveTo>
                    <a:pt x="4638" y="12244"/>
                  </a:moveTo>
                  <a:lnTo>
                    <a:pt x="4671" y="12311"/>
                  </a:lnTo>
                  <a:lnTo>
                    <a:pt x="4738" y="12344"/>
                  </a:lnTo>
                  <a:lnTo>
                    <a:pt x="5038" y="12411"/>
                  </a:lnTo>
                  <a:lnTo>
                    <a:pt x="5472" y="12478"/>
                  </a:lnTo>
                  <a:lnTo>
                    <a:pt x="5939" y="12511"/>
                  </a:lnTo>
                  <a:lnTo>
                    <a:pt x="7140" y="12511"/>
                  </a:lnTo>
                  <a:lnTo>
                    <a:pt x="7240" y="12478"/>
                  </a:lnTo>
                  <a:lnTo>
                    <a:pt x="5839" y="26524"/>
                  </a:lnTo>
                  <a:lnTo>
                    <a:pt x="4705" y="26557"/>
                  </a:lnTo>
                  <a:lnTo>
                    <a:pt x="4705" y="26557"/>
                  </a:lnTo>
                  <a:lnTo>
                    <a:pt x="4805" y="24755"/>
                  </a:lnTo>
                  <a:lnTo>
                    <a:pt x="4872" y="22987"/>
                  </a:lnTo>
                  <a:lnTo>
                    <a:pt x="4938" y="21186"/>
                  </a:lnTo>
                  <a:lnTo>
                    <a:pt x="4938" y="19384"/>
                  </a:lnTo>
                  <a:lnTo>
                    <a:pt x="4905" y="17616"/>
                  </a:lnTo>
                  <a:lnTo>
                    <a:pt x="4872" y="15814"/>
                  </a:lnTo>
                  <a:lnTo>
                    <a:pt x="4772" y="14046"/>
                  </a:lnTo>
                  <a:lnTo>
                    <a:pt x="4638" y="12244"/>
                  </a:lnTo>
                  <a:close/>
                  <a:moveTo>
                    <a:pt x="9642" y="26991"/>
                  </a:moveTo>
                  <a:lnTo>
                    <a:pt x="9642" y="27157"/>
                  </a:lnTo>
                  <a:lnTo>
                    <a:pt x="9609" y="27324"/>
                  </a:lnTo>
                  <a:lnTo>
                    <a:pt x="9509" y="27458"/>
                  </a:lnTo>
                  <a:lnTo>
                    <a:pt x="9376" y="27591"/>
                  </a:lnTo>
                  <a:lnTo>
                    <a:pt x="9242" y="27691"/>
                  </a:lnTo>
                  <a:lnTo>
                    <a:pt x="9075" y="27791"/>
                  </a:lnTo>
                  <a:lnTo>
                    <a:pt x="8908" y="27858"/>
                  </a:lnTo>
                  <a:lnTo>
                    <a:pt x="8742" y="27925"/>
                  </a:lnTo>
                  <a:lnTo>
                    <a:pt x="8308" y="27958"/>
                  </a:lnTo>
                  <a:lnTo>
                    <a:pt x="7841" y="27991"/>
                  </a:lnTo>
                  <a:lnTo>
                    <a:pt x="6907" y="28025"/>
                  </a:lnTo>
                  <a:lnTo>
                    <a:pt x="4905" y="28025"/>
                  </a:lnTo>
                  <a:lnTo>
                    <a:pt x="3937" y="27991"/>
                  </a:lnTo>
                  <a:lnTo>
                    <a:pt x="2937" y="27925"/>
                  </a:lnTo>
                  <a:lnTo>
                    <a:pt x="1969" y="27825"/>
                  </a:lnTo>
                  <a:lnTo>
                    <a:pt x="1469" y="27758"/>
                  </a:lnTo>
                  <a:lnTo>
                    <a:pt x="1002" y="27658"/>
                  </a:lnTo>
                  <a:lnTo>
                    <a:pt x="835" y="27624"/>
                  </a:lnTo>
                  <a:lnTo>
                    <a:pt x="668" y="27558"/>
                  </a:lnTo>
                  <a:lnTo>
                    <a:pt x="534" y="27458"/>
                  </a:lnTo>
                  <a:lnTo>
                    <a:pt x="501" y="27391"/>
                  </a:lnTo>
                  <a:lnTo>
                    <a:pt x="468" y="27324"/>
                  </a:lnTo>
                  <a:lnTo>
                    <a:pt x="501" y="27224"/>
                  </a:lnTo>
                  <a:lnTo>
                    <a:pt x="534" y="27157"/>
                  </a:lnTo>
                  <a:lnTo>
                    <a:pt x="701" y="27091"/>
                  </a:lnTo>
                  <a:lnTo>
                    <a:pt x="868" y="27057"/>
                  </a:lnTo>
                  <a:lnTo>
                    <a:pt x="1035" y="27024"/>
                  </a:lnTo>
                  <a:lnTo>
                    <a:pt x="5072" y="27024"/>
                  </a:lnTo>
                  <a:lnTo>
                    <a:pt x="9642" y="26991"/>
                  </a:lnTo>
                  <a:close/>
                  <a:moveTo>
                    <a:pt x="8742" y="30193"/>
                  </a:moveTo>
                  <a:lnTo>
                    <a:pt x="8842" y="30260"/>
                  </a:lnTo>
                  <a:lnTo>
                    <a:pt x="8942" y="30327"/>
                  </a:lnTo>
                  <a:lnTo>
                    <a:pt x="9009" y="30427"/>
                  </a:lnTo>
                  <a:lnTo>
                    <a:pt x="9042" y="30527"/>
                  </a:lnTo>
                  <a:lnTo>
                    <a:pt x="9042" y="30660"/>
                  </a:lnTo>
                  <a:lnTo>
                    <a:pt x="9042" y="30794"/>
                  </a:lnTo>
                  <a:lnTo>
                    <a:pt x="9009" y="30894"/>
                  </a:lnTo>
                  <a:lnTo>
                    <a:pt x="8942" y="30994"/>
                  </a:lnTo>
                  <a:lnTo>
                    <a:pt x="8875" y="31094"/>
                  </a:lnTo>
                  <a:lnTo>
                    <a:pt x="8642" y="31294"/>
                  </a:lnTo>
                  <a:lnTo>
                    <a:pt x="8375" y="31461"/>
                  </a:lnTo>
                  <a:lnTo>
                    <a:pt x="8108" y="31561"/>
                  </a:lnTo>
                  <a:lnTo>
                    <a:pt x="7841" y="31595"/>
                  </a:lnTo>
                  <a:lnTo>
                    <a:pt x="7541" y="31661"/>
                  </a:lnTo>
                  <a:lnTo>
                    <a:pt x="7240" y="31661"/>
                  </a:lnTo>
                  <a:lnTo>
                    <a:pt x="6640" y="31695"/>
                  </a:lnTo>
                  <a:lnTo>
                    <a:pt x="5806" y="31761"/>
                  </a:lnTo>
                  <a:lnTo>
                    <a:pt x="3570" y="31761"/>
                  </a:lnTo>
                  <a:lnTo>
                    <a:pt x="2870" y="31728"/>
                  </a:lnTo>
                  <a:lnTo>
                    <a:pt x="2169" y="31628"/>
                  </a:lnTo>
                  <a:lnTo>
                    <a:pt x="1869" y="31595"/>
                  </a:lnTo>
                  <a:lnTo>
                    <a:pt x="1602" y="31495"/>
                  </a:lnTo>
                  <a:lnTo>
                    <a:pt x="1302" y="31394"/>
                  </a:lnTo>
                  <a:lnTo>
                    <a:pt x="1202" y="31294"/>
                  </a:lnTo>
                  <a:lnTo>
                    <a:pt x="1068" y="31228"/>
                  </a:lnTo>
                  <a:lnTo>
                    <a:pt x="968" y="31094"/>
                  </a:lnTo>
                  <a:lnTo>
                    <a:pt x="935" y="30994"/>
                  </a:lnTo>
                  <a:lnTo>
                    <a:pt x="935" y="30894"/>
                  </a:lnTo>
                  <a:lnTo>
                    <a:pt x="935" y="30827"/>
                  </a:lnTo>
                  <a:lnTo>
                    <a:pt x="1002" y="30761"/>
                  </a:lnTo>
                  <a:lnTo>
                    <a:pt x="1102" y="30694"/>
                  </a:lnTo>
                  <a:lnTo>
                    <a:pt x="1302" y="30594"/>
                  </a:lnTo>
                  <a:lnTo>
                    <a:pt x="1469" y="30527"/>
                  </a:lnTo>
                  <a:lnTo>
                    <a:pt x="1936" y="30527"/>
                  </a:lnTo>
                  <a:lnTo>
                    <a:pt x="2236" y="30560"/>
                  </a:lnTo>
                  <a:lnTo>
                    <a:pt x="2570" y="30594"/>
                  </a:lnTo>
                  <a:lnTo>
                    <a:pt x="6206" y="30394"/>
                  </a:lnTo>
                  <a:lnTo>
                    <a:pt x="7974" y="30293"/>
                  </a:lnTo>
                  <a:lnTo>
                    <a:pt x="8375" y="30260"/>
                  </a:lnTo>
                  <a:lnTo>
                    <a:pt x="8742" y="30193"/>
                  </a:lnTo>
                  <a:close/>
                  <a:moveTo>
                    <a:pt x="8141" y="0"/>
                  </a:moveTo>
                  <a:lnTo>
                    <a:pt x="8041" y="67"/>
                  </a:lnTo>
                  <a:lnTo>
                    <a:pt x="7774" y="401"/>
                  </a:lnTo>
                  <a:lnTo>
                    <a:pt x="7507" y="768"/>
                  </a:lnTo>
                  <a:lnTo>
                    <a:pt x="7307" y="1168"/>
                  </a:lnTo>
                  <a:lnTo>
                    <a:pt x="7107" y="1568"/>
                  </a:lnTo>
                  <a:lnTo>
                    <a:pt x="6973" y="2002"/>
                  </a:lnTo>
                  <a:lnTo>
                    <a:pt x="6907" y="2436"/>
                  </a:lnTo>
                  <a:lnTo>
                    <a:pt x="6840" y="2870"/>
                  </a:lnTo>
                  <a:lnTo>
                    <a:pt x="6840" y="3303"/>
                  </a:lnTo>
                  <a:lnTo>
                    <a:pt x="6540" y="3203"/>
                  </a:lnTo>
                  <a:lnTo>
                    <a:pt x="6239" y="3103"/>
                  </a:lnTo>
                  <a:lnTo>
                    <a:pt x="5806" y="3070"/>
                  </a:lnTo>
                  <a:lnTo>
                    <a:pt x="5405" y="3036"/>
                  </a:lnTo>
                  <a:lnTo>
                    <a:pt x="4972" y="3103"/>
                  </a:lnTo>
                  <a:lnTo>
                    <a:pt x="4571" y="3170"/>
                  </a:lnTo>
                  <a:lnTo>
                    <a:pt x="4204" y="3303"/>
                  </a:lnTo>
                  <a:lnTo>
                    <a:pt x="3804" y="3503"/>
                  </a:lnTo>
                  <a:lnTo>
                    <a:pt x="3470" y="3704"/>
                  </a:lnTo>
                  <a:lnTo>
                    <a:pt x="3137" y="3970"/>
                  </a:lnTo>
                  <a:lnTo>
                    <a:pt x="2836" y="4271"/>
                  </a:lnTo>
                  <a:lnTo>
                    <a:pt x="2570" y="4604"/>
                  </a:lnTo>
                  <a:lnTo>
                    <a:pt x="2336" y="4971"/>
                  </a:lnTo>
                  <a:lnTo>
                    <a:pt x="2136" y="5338"/>
                  </a:lnTo>
                  <a:lnTo>
                    <a:pt x="1969" y="5739"/>
                  </a:lnTo>
                  <a:lnTo>
                    <a:pt x="1836" y="6139"/>
                  </a:lnTo>
                  <a:lnTo>
                    <a:pt x="1736" y="6573"/>
                  </a:lnTo>
                  <a:lnTo>
                    <a:pt x="1669" y="7006"/>
                  </a:lnTo>
                  <a:lnTo>
                    <a:pt x="1602" y="7474"/>
                  </a:lnTo>
                  <a:lnTo>
                    <a:pt x="1602" y="7974"/>
                  </a:lnTo>
                  <a:lnTo>
                    <a:pt x="1669" y="8474"/>
                  </a:lnTo>
                  <a:lnTo>
                    <a:pt x="1769" y="8975"/>
                  </a:lnTo>
                  <a:lnTo>
                    <a:pt x="1902" y="9475"/>
                  </a:lnTo>
                  <a:lnTo>
                    <a:pt x="2069" y="9909"/>
                  </a:lnTo>
                  <a:lnTo>
                    <a:pt x="2303" y="10376"/>
                  </a:lnTo>
                  <a:lnTo>
                    <a:pt x="2603" y="10776"/>
                  </a:lnTo>
                  <a:lnTo>
                    <a:pt x="2903" y="11177"/>
                  </a:lnTo>
                  <a:lnTo>
                    <a:pt x="3270" y="11510"/>
                  </a:lnTo>
                  <a:lnTo>
                    <a:pt x="3704" y="11811"/>
                  </a:lnTo>
                  <a:lnTo>
                    <a:pt x="4138" y="12044"/>
                  </a:lnTo>
                  <a:lnTo>
                    <a:pt x="4271" y="13912"/>
                  </a:lnTo>
                  <a:lnTo>
                    <a:pt x="4371" y="15781"/>
                  </a:lnTo>
                  <a:lnTo>
                    <a:pt x="4438" y="17649"/>
                  </a:lnTo>
                  <a:lnTo>
                    <a:pt x="4471" y="19517"/>
                  </a:lnTo>
                  <a:lnTo>
                    <a:pt x="4438" y="21452"/>
                  </a:lnTo>
                  <a:lnTo>
                    <a:pt x="4371" y="23387"/>
                  </a:lnTo>
                  <a:lnTo>
                    <a:pt x="4271" y="25322"/>
                  </a:lnTo>
                  <a:lnTo>
                    <a:pt x="4238" y="25790"/>
                  </a:lnTo>
                  <a:lnTo>
                    <a:pt x="4204" y="26290"/>
                  </a:lnTo>
                  <a:lnTo>
                    <a:pt x="4171" y="26423"/>
                  </a:lnTo>
                  <a:lnTo>
                    <a:pt x="4138" y="26524"/>
                  </a:lnTo>
                  <a:lnTo>
                    <a:pt x="4004" y="26557"/>
                  </a:lnTo>
                  <a:lnTo>
                    <a:pt x="2103" y="26557"/>
                  </a:lnTo>
                  <a:lnTo>
                    <a:pt x="1635" y="26524"/>
                  </a:lnTo>
                  <a:lnTo>
                    <a:pt x="1168" y="26524"/>
                  </a:lnTo>
                  <a:lnTo>
                    <a:pt x="901" y="26557"/>
                  </a:lnTo>
                  <a:lnTo>
                    <a:pt x="668" y="26590"/>
                  </a:lnTo>
                  <a:lnTo>
                    <a:pt x="468" y="26690"/>
                  </a:lnTo>
                  <a:lnTo>
                    <a:pt x="268" y="26790"/>
                  </a:lnTo>
                  <a:lnTo>
                    <a:pt x="134" y="26924"/>
                  </a:lnTo>
                  <a:lnTo>
                    <a:pt x="67" y="27057"/>
                  </a:lnTo>
                  <a:lnTo>
                    <a:pt x="1" y="27224"/>
                  </a:lnTo>
                  <a:lnTo>
                    <a:pt x="1" y="27391"/>
                  </a:lnTo>
                  <a:lnTo>
                    <a:pt x="67" y="27524"/>
                  </a:lnTo>
                  <a:lnTo>
                    <a:pt x="134" y="27691"/>
                  </a:lnTo>
                  <a:lnTo>
                    <a:pt x="234" y="27825"/>
                  </a:lnTo>
                  <a:lnTo>
                    <a:pt x="401" y="27925"/>
                  </a:lnTo>
                  <a:lnTo>
                    <a:pt x="501" y="27991"/>
                  </a:lnTo>
                  <a:lnTo>
                    <a:pt x="368" y="28125"/>
                  </a:lnTo>
                  <a:lnTo>
                    <a:pt x="268" y="28292"/>
                  </a:lnTo>
                  <a:lnTo>
                    <a:pt x="201" y="28425"/>
                  </a:lnTo>
                  <a:lnTo>
                    <a:pt x="201" y="28559"/>
                  </a:lnTo>
                  <a:lnTo>
                    <a:pt x="167" y="28859"/>
                  </a:lnTo>
                  <a:lnTo>
                    <a:pt x="234" y="29193"/>
                  </a:lnTo>
                  <a:lnTo>
                    <a:pt x="334" y="29459"/>
                  </a:lnTo>
                  <a:lnTo>
                    <a:pt x="468" y="29660"/>
                  </a:lnTo>
                  <a:lnTo>
                    <a:pt x="601" y="29860"/>
                  </a:lnTo>
                  <a:lnTo>
                    <a:pt x="735" y="30027"/>
                  </a:lnTo>
                  <a:lnTo>
                    <a:pt x="935" y="30193"/>
                  </a:lnTo>
                  <a:lnTo>
                    <a:pt x="801" y="30260"/>
                  </a:lnTo>
                  <a:lnTo>
                    <a:pt x="668" y="30360"/>
                  </a:lnTo>
                  <a:lnTo>
                    <a:pt x="568" y="30460"/>
                  </a:lnTo>
                  <a:lnTo>
                    <a:pt x="501" y="30594"/>
                  </a:lnTo>
                  <a:lnTo>
                    <a:pt x="468" y="30727"/>
                  </a:lnTo>
                  <a:lnTo>
                    <a:pt x="434" y="30894"/>
                  </a:lnTo>
                  <a:lnTo>
                    <a:pt x="434" y="31027"/>
                  </a:lnTo>
                  <a:lnTo>
                    <a:pt x="501" y="31194"/>
                  </a:lnTo>
                  <a:lnTo>
                    <a:pt x="568" y="31361"/>
                  </a:lnTo>
                  <a:lnTo>
                    <a:pt x="668" y="31461"/>
                  </a:lnTo>
                  <a:lnTo>
                    <a:pt x="768" y="31595"/>
                  </a:lnTo>
                  <a:lnTo>
                    <a:pt x="868" y="31695"/>
                  </a:lnTo>
                  <a:lnTo>
                    <a:pt x="1168" y="31862"/>
                  </a:lnTo>
                  <a:lnTo>
                    <a:pt x="1469" y="31995"/>
                  </a:lnTo>
                  <a:lnTo>
                    <a:pt x="1802" y="32062"/>
                  </a:lnTo>
                  <a:lnTo>
                    <a:pt x="2136" y="32128"/>
                  </a:lnTo>
                  <a:lnTo>
                    <a:pt x="2770" y="32195"/>
                  </a:lnTo>
                  <a:lnTo>
                    <a:pt x="2803" y="32195"/>
                  </a:lnTo>
                  <a:lnTo>
                    <a:pt x="2836" y="32329"/>
                  </a:lnTo>
                  <a:lnTo>
                    <a:pt x="2903" y="32462"/>
                  </a:lnTo>
                  <a:lnTo>
                    <a:pt x="3037" y="32662"/>
                  </a:lnTo>
                  <a:lnTo>
                    <a:pt x="3170" y="32829"/>
                  </a:lnTo>
                  <a:lnTo>
                    <a:pt x="3337" y="32996"/>
                  </a:lnTo>
                  <a:lnTo>
                    <a:pt x="3504" y="33129"/>
                  </a:lnTo>
                  <a:lnTo>
                    <a:pt x="3871" y="33396"/>
                  </a:lnTo>
                  <a:lnTo>
                    <a:pt x="4271" y="33596"/>
                  </a:lnTo>
                  <a:lnTo>
                    <a:pt x="4671" y="33696"/>
                  </a:lnTo>
                  <a:lnTo>
                    <a:pt x="5138" y="33763"/>
                  </a:lnTo>
                  <a:lnTo>
                    <a:pt x="5539" y="33730"/>
                  </a:lnTo>
                  <a:lnTo>
                    <a:pt x="5906" y="33630"/>
                  </a:lnTo>
                  <a:lnTo>
                    <a:pt x="6273" y="33496"/>
                  </a:lnTo>
                  <a:lnTo>
                    <a:pt x="6606" y="33296"/>
                  </a:lnTo>
                  <a:lnTo>
                    <a:pt x="6907" y="33029"/>
                  </a:lnTo>
                  <a:lnTo>
                    <a:pt x="7174" y="32762"/>
                  </a:lnTo>
                  <a:lnTo>
                    <a:pt x="7407" y="32429"/>
                  </a:lnTo>
                  <a:lnTo>
                    <a:pt x="7574" y="32062"/>
                  </a:lnTo>
                  <a:lnTo>
                    <a:pt x="7641" y="32062"/>
                  </a:lnTo>
                  <a:lnTo>
                    <a:pt x="7974" y="31995"/>
                  </a:lnTo>
                  <a:lnTo>
                    <a:pt x="8308" y="31928"/>
                  </a:lnTo>
                  <a:lnTo>
                    <a:pt x="8642" y="31828"/>
                  </a:lnTo>
                  <a:lnTo>
                    <a:pt x="8942" y="31661"/>
                  </a:lnTo>
                  <a:lnTo>
                    <a:pt x="9175" y="31461"/>
                  </a:lnTo>
                  <a:lnTo>
                    <a:pt x="9342" y="31261"/>
                  </a:lnTo>
                  <a:lnTo>
                    <a:pt x="9476" y="30994"/>
                  </a:lnTo>
                  <a:lnTo>
                    <a:pt x="9509" y="30861"/>
                  </a:lnTo>
                  <a:lnTo>
                    <a:pt x="9542" y="30694"/>
                  </a:lnTo>
                  <a:lnTo>
                    <a:pt x="9509" y="30494"/>
                  </a:lnTo>
                  <a:lnTo>
                    <a:pt x="9476" y="30293"/>
                  </a:lnTo>
                  <a:lnTo>
                    <a:pt x="9376" y="30127"/>
                  </a:lnTo>
                  <a:lnTo>
                    <a:pt x="9242" y="29993"/>
                  </a:lnTo>
                  <a:lnTo>
                    <a:pt x="9275" y="29960"/>
                  </a:lnTo>
                  <a:lnTo>
                    <a:pt x="9442" y="29793"/>
                  </a:lnTo>
                  <a:lnTo>
                    <a:pt x="9609" y="29593"/>
                  </a:lnTo>
                  <a:lnTo>
                    <a:pt x="9709" y="29326"/>
                  </a:lnTo>
                  <a:lnTo>
                    <a:pt x="9776" y="29092"/>
                  </a:lnTo>
                  <a:lnTo>
                    <a:pt x="9776" y="28826"/>
                  </a:lnTo>
                  <a:lnTo>
                    <a:pt x="9743" y="28592"/>
                  </a:lnTo>
                  <a:lnTo>
                    <a:pt x="9676" y="28325"/>
                  </a:lnTo>
                  <a:lnTo>
                    <a:pt x="9542" y="28092"/>
                  </a:lnTo>
                  <a:lnTo>
                    <a:pt x="9709" y="27958"/>
                  </a:lnTo>
                  <a:lnTo>
                    <a:pt x="9876" y="27791"/>
                  </a:lnTo>
                  <a:lnTo>
                    <a:pt x="9976" y="27624"/>
                  </a:lnTo>
                  <a:lnTo>
                    <a:pt x="10076" y="27424"/>
                  </a:lnTo>
                  <a:lnTo>
                    <a:pt x="10110" y="27224"/>
                  </a:lnTo>
                  <a:lnTo>
                    <a:pt x="10110" y="26991"/>
                  </a:lnTo>
                  <a:lnTo>
                    <a:pt x="10076" y="26790"/>
                  </a:lnTo>
                  <a:lnTo>
                    <a:pt x="9976" y="26590"/>
                  </a:lnTo>
                  <a:lnTo>
                    <a:pt x="9909" y="26490"/>
                  </a:lnTo>
                  <a:lnTo>
                    <a:pt x="9843" y="26457"/>
                  </a:lnTo>
                  <a:lnTo>
                    <a:pt x="9743" y="26457"/>
                  </a:lnTo>
                  <a:lnTo>
                    <a:pt x="9642" y="26524"/>
                  </a:lnTo>
                  <a:lnTo>
                    <a:pt x="6340" y="26524"/>
                  </a:lnTo>
                  <a:lnTo>
                    <a:pt x="7741" y="12411"/>
                  </a:lnTo>
                  <a:lnTo>
                    <a:pt x="8341" y="12311"/>
                  </a:lnTo>
                  <a:lnTo>
                    <a:pt x="8942" y="12111"/>
                  </a:lnTo>
                  <a:lnTo>
                    <a:pt x="9542" y="11877"/>
                  </a:lnTo>
                  <a:lnTo>
                    <a:pt x="10076" y="11610"/>
                  </a:lnTo>
                  <a:lnTo>
                    <a:pt x="10610" y="11277"/>
                  </a:lnTo>
                  <a:lnTo>
                    <a:pt x="11077" y="10877"/>
                  </a:lnTo>
                  <a:lnTo>
                    <a:pt x="11544" y="10443"/>
                  </a:lnTo>
                  <a:lnTo>
                    <a:pt x="11911" y="9942"/>
                  </a:lnTo>
                  <a:lnTo>
                    <a:pt x="12145" y="9609"/>
                  </a:lnTo>
                  <a:lnTo>
                    <a:pt x="12311" y="9275"/>
                  </a:lnTo>
                  <a:lnTo>
                    <a:pt x="12478" y="8908"/>
                  </a:lnTo>
                  <a:lnTo>
                    <a:pt x="12612" y="8541"/>
                  </a:lnTo>
                  <a:lnTo>
                    <a:pt x="12712" y="8174"/>
                  </a:lnTo>
                  <a:lnTo>
                    <a:pt x="12812" y="7807"/>
                  </a:lnTo>
                  <a:lnTo>
                    <a:pt x="12845" y="7407"/>
                  </a:lnTo>
                  <a:lnTo>
                    <a:pt x="12879" y="7006"/>
                  </a:lnTo>
                  <a:lnTo>
                    <a:pt x="12845" y="6639"/>
                  </a:lnTo>
                  <a:lnTo>
                    <a:pt x="12812" y="6239"/>
                  </a:lnTo>
                  <a:lnTo>
                    <a:pt x="12745" y="5872"/>
                  </a:lnTo>
                  <a:lnTo>
                    <a:pt x="12612" y="5505"/>
                  </a:lnTo>
                  <a:lnTo>
                    <a:pt x="12478" y="5138"/>
                  </a:lnTo>
                  <a:lnTo>
                    <a:pt x="12278" y="4805"/>
                  </a:lnTo>
                  <a:lnTo>
                    <a:pt x="12078" y="4471"/>
                  </a:lnTo>
                  <a:lnTo>
                    <a:pt x="11811" y="4171"/>
                  </a:lnTo>
                  <a:lnTo>
                    <a:pt x="11544" y="3904"/>
                  </a:lnTo>
                  <a:lnTo>
                    <a:pt x="11277" y="3670"/>
                  </a:lnTo>
                  <a:lnTo>
                    <a:pt x="10977" y="3470"/>
                  </a:lnTo>
                  <a:lnTo>
                    <a:pt x="10643" y="3303"/>
                  </a:lnTo>
                  <a:lnTo>
                    <a:pt x="10310" y="3136"/>
                  </a:lnTo>
                  <a:lnTo>
                    <a:pt x="9976" y="3036"/>
                  </a:lnTo>
                  <a:lnTo>
                    <a:pt x="9642" y="2936"/>
                  </a:lnTo>
                  <a:lnTo>
                    <a:pt x="9275" y="2870"/>
                  </a:lnTo>
                  <a:lnTo>
                    <a:pt x="8541" y="2870"/>
                  </a:lnTo>
                  <a:lnTo>
                    <a:pt x="8208" y="2903"/>
                  </a:lnTo>
                  <a:lnTo>
                    <a:pt x="7841" y="3003"/>
                  </a:lnTo>
                  <a:lnTo>
                    <a:pt x="7607" y="3103"/>
                  </a:lnTo>
                  <a:lnTo>
                    <a:pt x="7340" y="3236"/>
                  </a:lnTo>
                  <a:lnTo>
                    <a:pt x="7340" y="2703"/>
                  </a:lnTo>
                  <a:lnTo>
                    <a:pt x="7441" y="2169"/>
                  </a:lnTo>
                  <a:lnTo>
                    <a:pt x="7541" y="2202"/>
                  </a:lnTo>
                  <a:lnTo>
                    <a:pt x="8141" y="2269"/>
                  </a:lnTo>
                  <a:lnTo>
                    <a:pt x="8742" y="2302"/>
                  </a:lnTo>
                  <a:lnTo>
                    <a:pt x="9342" y="2269"/>
                  </a:lnTo>
                  <a:lnTo>
                    <a:pt x="9909" y="2169"/>
                  </a:lnTo>
                  <a:lnTo>
                    <a:pt x="10510" y="2035"/>
                  </a:lnTo>
                  <a:lnTo>
                    <a:pt x="11077" y="1869"/>
                  </a:lnTo>
                  <a:lnTo>
                    <a:pt x="11611" y="1635"/>
                  </a:lnTo>
                  <a:lnTo>
                    <a:pt x="12145" y="1368"/>
                  </a:lnTo>
                  <a:lnTo>
                    <a:pt x="12211" y="1301"/>
                  </a:lnTo>
                  <a:lnTo>
                    <a:pt x="12245" y="1235"/>
                  </a:lnTo>
                  <a:lnTo>
                    <a:pt x="12245" y="1101"/>
                  </a:lnTo>
                  <a:lnTo>
                    <a:pt x="12211" y="1001"/>
                  </a:lnTo>
                  <a:lnTo>
                    <a:pt x="12145" y="934"/>
                  </a:lnTo>
                  <a:lnTo>
                    <a:pt x="12078" y="901"/>
                  </a:lnTo>
                  <a:lnTo>
                    <a:pt x="11544" y="801"/>
                  </a:lnTo>
                  <a:lnTo>
                    <a:pt x="10977" y="734"/>
                  </a:lnTo>
                  <a:lnTo>
                    <a:pt x="10410" y="701"/>
                  </a:lnTo>
                  <a:lnTo>
                    <a:pt x="9843" y="734"/>
                  </a:lnTo>
                  <a:lnTo>
                    <a:pt x="9275" y="834"/>
                  </a:lnTo>
                  <a:lnTo>
                    <a:pt x="8742" y="1001"/>
                  </a:lnTo>
                  <a:lnTo>
                    <a:pt x="8208" y="1201"/>
                  </a:lnTo>
                  <a:lnTo>
                    <a:pt x="7707" y="1435"/>
                  </a:lnTo>
                  <a:lnTo>
                    <a:pt x="7707" y="1435"/>
                  </a:lnTo>
                  <a:lnTo>
                    <a:pt x="7841" y="1168"/>
                  </a:lnTo>
                  <a:lnTo>
                    <a:pt x="8008" y="901"/>
                  </a:lnTo>
                  <a:lnTo>
                    <a:pt x="8174" y="634"/>
                  </a:lnTo>
                  <a:lnTo>
                    <a:pt x="8375" y="401"/>
                  </a:lnTo>
                  <a:lnTo>
                    <a:pt x="8441" y="334"/>
                  </a:lnTo>
                  <a:lnTo>
                    <a:pt x="8441" y="234"/>
                  </a:lnTo>
                  <a:lnTo>
                    <a:pt x="8441" y="134"/>
                  </a:lnTo>
                  <a:lnTo>
                    <a:pt x="8375" y="67"/>
                  </a:lnTo>
                  <a:lnTo>
                    <a:pt x="8308" y="34"/>
                  </a:lnTo>
                  <a:lnTo>
                    <a:pt x="8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3"/>
            <p:cNvSpPr/>
            <p:nvPr/>
          </p:nvSpPr>
          <p:spPr>
            <a:xfrm>
              <a:off x="2407500" y="1997975"/>
              <a:ext cx="37575" cy="51725"/>
            </a:xfrm>
            <a:custGeom>
              <a:avLst/>
              <a:gdLst/>
              <a:ahLst/>
              <a:cxnLst/>
              <a:rect l="l" t="t" r="r" b="b"/>
              <a:pathLst>
                <a:path w="1503" h="2069" extrusionOk="0">
                  <a:moveTo>
                    <a:pt x="1235" y="0"/>
                  </a:moveTo>
                  <a:lnTo>
                    <a:pt x="1135" y="34"/>
                  </a:lnTo>
                  <a:lnTo>
                    <a:pt x="902" y="167"/>
                  </a:lnTo>
                  <a:lnTo>
                    <a:pt x="702" y="367"/>
                  </a:lnTo>
                  <a:lnTo>
                    <a:pt x="535" y="568"/>
                  </a:lnTo>
                  <a:lnTo>
                    <a:pt x="368" y="801"/>
                  </a:lnTo>
                  <a:lnTo>
                    <a:pt x="234" y="1035"/>
                  </a:lnTo>
                  <a:lnTo>
                    <a:pt x="134" y="1302"/>
                  </a:lnTo>
                  <a:lnTo>
                    <a:pt x="68" y="1535"/>
                  </a:lnTo>
                  <a:lnTo>
                    <a:pt x="1" y="1835"/>
                  </a:lnTo>
                  <a:lnTo>
                    <a:pt x="34" y="1902"/>
                  </a:lnTo>
                  <a:lnTo>
                    <a:pt x="68" y="2002"/>
                  </a:lnTo>
                  <a:lnTo>
                    <a:pt x="168" y="2036"/>
                  </a:lnTo>
                  <a:lnTo>
                    <a:pt x="234" y="2069"/>
                  </a:lnTo>
                  <a:lnTo>
                    <a:pt x="335" y="2036"/>
                  </a:lnTo>
                  <a:lnTo>
                    <a:pt x="401" y="2002"/>
                  </a:lnTo>
                  <a:lnTo>
                    <a:pt x="468" y="1902"/>
                  </a:lnTo>
                  <a:lnTo>
                    <a:pt x="501" y="1835"/>
                  </a:lnTo>
                  <a:lnTo>
                    <a:pt x="501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601" y="1402"/>
                  </a:lnTo>
                  <a:lnTo>
                    <a:pt x="601" y="1368"/>
                  </a:lnTo>
                  <a:lnTo>
                    <a:pt x="635" y="1335"/>
                  </a:lnTo>
                  <a:lnTo>
                    <a:pt x="635" y="1302"/>
                  </a:lnTo>
                  <a:lnTo>
                    <a:pt x="668" y="1235"/>
                  </a:lnTo>
                  <a:lnTo>
                    <a:pt x="768" y="1035"/>
                  </a:lnTo>
                  <a:lnTo>
                    <a:pt x="902" y="868"/>
                  </a:lnTo>
                  <a:lnTo>
                    <a:pt x="1035" y="701"/>
                  </a:lnTo>
                  <a:lnTo>
                    <a:pt x="1202" y="568"/>
                  </a:lnTo>
                  <a:lnTo>
                    <a:pt x="1369" y="434"/>
                  </a:lnTo>
                  <a:lnTo>
                    <a:pt x="1436" y="367"/>
                  </a:lnTo>
                  <a:lnTo>
                    <a:pt x="1469" y="301"/>
                  </a:lnTo>
                  <a:lnTo>
                    <a:pt x="1502" y="201"/>
                  </a:lnTo>
                  <a:lnTo>
                    <a:pt x="1469" y="101"/>
                  </a:lnTo>
                  <a:lnTo>
                    <a:pt x="1402" y="34"/>
                  </a:lnTo>
                  <a:lnTo>
                    <a:pt x="13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3"/>
            <p:cNvSpPr/>
            <p:nvPr/>
          </p:nvSpPr>
          <p:spPr>
            <a:xfrm>
              <a:off x="2404175" y="2063875"/>
              <a:ext cx="63425" cy="94275"/>
            </a:xfrm>
            <a:custGeom>
              <a:avLst/>
              <a:gdLst/>
              <a:ahLst/>
              <a:cxnLst/>
              <a:rect l="l" t="t" r="r" b="b"/>
              <a:pathLst>
                <a:path w="2537" h="3771" extrusionOk="0">
                  <a:moveTo>
                    <a:pt x="267" y="0"/>
                  </a:moveTo>
                  <a:lnTo>
                    <a:pt x="167" y="33"/>
                  </a:lnTo>
                  <a:lnTo>
                    <a:pt x="101" y="67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0" y="501"/>
                  </a:lnTo>
                  <a:lnTo>
                    <a:pt x="34" y="801"/>
                  </a:lnTo>
                  <a:lnTo>
                    <a:pt x="67" y="1068"/>
                  </a:lnTo>
                  <a:lnTo>
                    <a:pt x="101" y="1335"/>
                  </a:lnTo>
                  <a:lnTo>
                    <a:pt x="201" y="1568"/>
                  </a:lnTo>
                  <a:lnTo>
                    <a:pt x="301" y="1835"/>
                  </a:lnTo>
                  <a:lnTo>
                    <a:pt x="534" y="2335"/>
                  </a:lnTo>
                  <a:lnTo>
                    <a:pt x="868" y="2769"/>
                  </a:lnTo>
                  <a:lnTo>
                    <a:pt x="1035" y="2969"/>
                  </a:lnTo>
                  <a:lnTo>
                    <a:pt x="1235" y="3170"/>
                  </a:lnTo>
                  <a:lnTo>
                    <a:pt x="1468" y="3336"/>
                  </a:lnTo>
                  <a:lnTo>
                    <a:pt x="1669" y="3503"/>
                  </a:lnTo>
                  <a:lnTo>
                    <a:pt x="1902" y="3637"/>
                  </a:lnTo>
                  <a:lnTo>
                    <a:pt x="2169" y="3737"/>
                  </a:lnTo>
                  <a:lnTo>
                    <a:pt x="2269" y="3770"/>
                  </a:lnTo>
                  <a:lnTo>
                    <a:pt x="2336" y="3770"/>
                  </a:lnTo>
                  <a:lnTo>
                    <a:pt x="2436" y="3737"/>
                  </a:lnTo>
                  <a:lnTo>
                    <a:pt x="2503" y="3670"/>
                  </a:lnTo>
                  <a:lnTo>
                    <a:pt x="2536" y="3570"/>
                  </a:lnTo>
                  <a:lnTo>
                    <a:pt x="2503" y="3470"/>
                  </a:lnTo>
                  <a:lnTo>
                    <a:pt x="2469" y="3403"/>
                  </a:lnTo>
                  <a:lnTo>
                    <a:pt x="2403" y="3336"/>
                  </a:lnTo>
                  <a:lnTo>
                    <a:pt x="1969" y="3103"/>
                  </a:lnTo>
                  <a:lnTo>
                    <a:pt x="1569" y="2803"/>
                  </a:lnTo>
                  <a:lnTo>
                    <a:pt x="1235" y="2469"/>
                  </a:lnTo>
                  <a:lnTo>
                    <a:pt x="968" y="2069"/>
                  </a:lnTo>
                  <a:lnTo>
                    <a:pt x="734" y="1668"/>
                  </a:lnTo>
                  <a:lnTo>
                    <a:pt x="568" y="1201"/>
                  </a:lnTo>
                  <a:lnTo>
                    <a:pt x="501" y="734"/>
                  </a:lnTo>
                  <a:lnTo>
                    <a:pt x="501" y="234"/>
                  </a:lnTo>
                  <a:lnTo>
                    <a:pt x="468" y="134"/>
                  </a:lnTo>
                  <a:lnTo>
                    <a:pt x="434" y="67"/>
                  </a:lnTo>
                  <a:lnTo>
                    <a:pt x="334" y="33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3"/>
            <p:cNvSpPr/>
            <p:nvPr/>
          </p:nvSpPr>
          <p:spPr>
            <a:xfrm>
              <a:off x="2247375" y="1765275"/>
              <a:ext cx="236900" cy="188525"/>
            </a:xfrm>
            <a:custGeom>
              <a:avLst/>
              <a:gdLst/>
              <a:ahLst/>
              <a:cxnLst/>
              <a:rect l="l" t="t" r="r" b="b"/>
              <a:pathLst>
                <a:path w="9476" h="7541" extrusionOk="0">
                  <a:moveTo>
                    <a:pt x="9275" y="0"/>
                  </a:moveTo>
                  <a:lnTo>
                    <a:pt x="8641" y="34"/>
                  </a:lnTo>
                  <a:lnTo>
                    <a:pt x="8007" y="100"/>
                  </a:lnTo>
                  <a:lnTo>
                    <a:pt x="7407" y="200"/>
                  </a:lnTo>
                  <a:lnTo>
                    <a:pt x="6806" y="334"/>
                  </a:lnTo>
                  <a:lnTo>
                    <a:pt x="6206" y="534"/>
                  </a:lnTo>
                  <a:lnTo>
                    <a:pt x="5639" y="768"/>
                  </a:lnTo>
                  <a:lnTo>
                    <a:pt x="5071" y="1001"/>
                  </a:lnTo>
                  <a:lnTo>
                    <a:pt x="4538" y="1301"/>
                  </a:lnTo>
                  <a:lnTo>
                    <a:pt x="4004" y="1635"/>
                  </a:lnTo>
                  <a:lnTo>
                    <a:pt x="3503" y="1969"/>
                  </a:lnTo>
                  <a:lnTo>
                    <a:pt x="3036" y="2369"/>
                  </a:lnTo>
                  <a:lnTo>
                    <a:pt x="2569" y="2803"/>
                  </a:lnTo>
                  <a:lnTo>
                    <a:pt x="2136" y="3236"/>
                  </a:lnTo>
                  <a:lnTo>
                    <a:pt x="1735" y="3704"/>
                  </a:lnTo>
                  <a:lnTo>
                    <a:pt x="1368" y="4204"/>
                  </a:lnTo>
                  <a:lnTo>
                    <a:pt x="1035" y="4738"/>
                  </a:lnTo>
                  <a:lnTo>
                    <a:pt x="701" y="5338"/>
                  </a:lnTo>
                  <a:lnTo>
                    <a:pt x="434" y="5972"/>
                  </a:lnTo>
                  <a:lnTo>
                    <a:pt x="200" y="6606"/>
                  </a:lnTo>
                  <a:lnTo>
                    <a:pt x="0" y="7240"/>
                  </a:lnTo>
                  <a:lnTo>
                    <a:pt x="0" y="7340"/>
                  </a:lnTo>
                  <a:lnTo>
                    <a:pt x="34" y="7440"/>
                  </a:lnTo>
                  <a:lnTo>
                    <a:pt x="100" y="7507"/>
                  </a:lnTo>
                  <a:lnTo>
                    <a:pt x="167" y="7540"/>
                  </a:lnTo>
                  <a:lnTo>
                    <a:pt x="334" y="7540"/>
                  </a:lnTo>
                  <a:lnTo>
                    <a:pt x="401" y="7474"/>
                  </a:lnTo>
                  <a:lnTo>
                    <a:pt x="467" y="7373"/>
                  </a:lnTo>
                  <a:lnTo>
                    <a:pt x="668" y="6673"/>
                  </a:lnTo>
                  <a:lnTo>
                    <a:pt x="934" y="6006"/>
                  </a:lnTo>
                  <a:lnTo>
                    <a:pt x="1235" y="5338"/>
                  </a:lnTo>
                  <a:lnTo>
                    <a:pt x="1602" y="4738"/>
                  </a:lnTo>
                  <a:lnTo>
                    <a:pt x="2035" y="4137"/>
                  </a:lnTo>
                  <a:lnTo>
                    <a:pt x="2469" y="3570"/>
                  </a:lnTo>
                  <a:lnTo>
                    <a:pt x="2970" y="3036"/>
                  </a:lnTo>
                  <a:lnTo>
                    <a:pt x="3537" y="2569"/>
                  </a:lnTo>
                  <a:lnTo>
                    <a:pt x="4137" y="2102"/>
                  </a:lnTo>
                  <a:lnTo>
                    <a:pt x="4805" y="1668"/>
                  </a:lnTo>
                  <a:lnTo>
                    <a:pt x="5505" y="1335"/>
                  </a:lnTo>
                  <a:lnTo>
                    <a:pt x="6206" y="1035"/>
                  </a:lnTo>
                  <a:lnTo>
                    <a:pt x="6940" y="801"/>
                  </a:lnTo>
                  <a:lnTo>
                    <a:pt x="7707" y="634"/>
                  </a:lnTo>
                  <a:lnTo>
                    <a:pt x="8474" y="534"/>
                  </a:lnTo>
                  <a:lnTo>
                    <a:pt x="9275" y="467"/>
                  </a:lnTo>
                  <a:lnTo>
                    <a:pt x="9375" y="467"/>
                  </a:lnTo>
                  <a:lnTo>
                    <a:pt x="9442" y="401"/>
                  </a:lnTo>
                  <a:lnTo>
                    <a:pt x="9475" y="334"/>
                  </a:lnTo>
                  <a:lnTo>
                    <a:pt x="9475" y="234"/>
                  </a:lnTo>
                  <a:lnTo>
                    <a:pt x="9475" y="134"/>
                  </a:lnTo>
                  <a:lnTo>
                    <a:pt x="9442" y="67"/>
                  </a:lnTo>
                  <a:lnTo>
                    <a:pt x="9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3"/>
            <p:cNvSpPr/>
            <p:nvPr/>
          </p:nvSpPr>
          <p:spPr>
            <a:xfrm>
              <a:off x="2087225" y="1789450"/>
              <a:ext cx="97625" cy="62600"/>
            </a:xfrm>
            <a:custGeom>
              <a:avLst/>
              <a:gdLst/>
              <a:ahLst/>
              <a:cxnLst/>
              <a:rect l="l" t="t" r="r" b="b"/>
              <a:pathLst>
                <a:path w="3905" h="2504" extrusionOk="0">
                  <a:moveTo>
                    <a:pt x="234" y="1"/>
                  </a:moveTo>
                  <a:lnTo>
                    <a:pt x="168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002" y="868"/>
                  </a:lnTo>
                  <a:lnTo>
                    <a:pt x="1902" y="1335"/>
                  </a:lnTo>
                  <a:lnTo>
                    <a:pt x="2736" y="1869"/>
                  </a:lnTo>
                  <a:lnTo>
                    <a:pt x="3571" y="2436"/>
                  </a:lnTo>
                  <a:lnTo>
                    <a:pt x="3671" y="2503"/>
                  </a:lnTo>
                  <a:lnTo>
                    <a:pt x="3737" y="2470"/>
                  </a:lnTo>
                  <a:lnTo>
                    <a:pt x="3804" y="2436"/>
                  </a:lnTo>
                  <a:lnTo>
                    <a:pt x="3871" y="2370"/>
                  </a:lnTo>
                  <a:lnTo>
                    <a:pt x="3904" y="2303"/>
                  </a:lnTo>
                  <a:lnTo>
                    <a:pt x="3904" y="2203"/>
                  </a:lnTo>
                  <a:lnTo>
                    <a:pt x="3871" y="2103"/>
                  </a:lnTo>
                  <a:lnTo>
                    <a:pt x="3804" y="2036"/>
                  </a:lnTo>
                  <a:lnTo>
                    <a:pt x="2970" y="1469"/>
                  </a:lnTo>
                  <a:lnTo>
                    <a:pt x="2136" y="935"/>
                  </a:lnTo>
                  <a:lnTo>
                    <a:pt x="1268" y="4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3"/>
            <p:cNvSpPr/>
            <p:nvPr/>
          </p:nvSpPr>
          <p:spPr>
            <a:xfrm>
              <a:off x="2214850" y="1676025"/>
              <a:ext cx="55075" cy="67575"/>
            </a:xfrm>
            <a:custGeom>
              <a:avLst/>
              <a:gdLst/>
              <a:ahLst/>
              <a:cxnLst/>
              <a:rect l="l" t="t" r="r" b="b"/>
              <a:pathLst>
                <a:path w="2203" h="2703" extrusionOk="0">
                  <a:moveTo>
                    <a:pt x="134" y="1"/>
                  </a:move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01"/>
                  </a:lnTo>
                  <a:lnTo>
                    <a:pt x="67" y="401"/>
                  </a:lnTo>
                  <a:lnTo>
                    <a:pt x="1802" y="2636"/>
                  </a:lnTo>
                  <a:lnTo>
                    <a:pt x="1868" y="2670"/>
                  </a:lnTo>
                  <a:lnTo>
                    <a:pt x="1969" y="2703"/>
                  </a:lnTo>
                  <a:lnTo>
                    <a:pt x="2069" y="2670"/>
                  </a:lnTo>
                  <a:lnTo>
                    <a:pt x="2135" y="2636"/>
                  </a:lnTo>
                  <a:lnTo>
                    <a:pt x="2202" y="2536"/>
                  </a:lnTo>
                  <a:lnTo>
                    <a:pt x="2202" y="2469"/>
                  </a:lnTo>
                  <a:lnTo>
                    <a:pt x="2202" y="2369"/>
                  </a:lnTo>
                  <a:lnTo>
                    <a:pt x="2135" y="2303"/>
                  </a:lnTo>
                  <a:lnTo>
                    <a:pt x="401" y="67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3"/>
            <p:cNvSpPr/>
            <p:nvPr/>
          </p:nvSpPr>
          <p:spPr>
            <a:xfrm>
              <a:off x="2354975" y="1607625"/>
              <a:ext cx="29200" cy="80100"/>
            </a:xfrm>
            <a:custGeom>
              <a:avLst/>
              <a:gdLst/>
              <a:ahLst/>
              <a:cxnLst/>
              <a:rect l="l" t="t" r="r" b="b"/>
              <a:pathLst>
                <a:path w="1168" h="3204" extrusionOk="0">
                  <a:moveTo>
                    <a:pt x="200" y="1"/>
                  </a:moveTo>
                  <a:lnTo>
                    <a:pt x="100" y="68"/>
                  </a:lnTo>
                  <a:lnTo>
                    <a:pt x="33" y="101"/>
                  </a:lnTo>
                  <a:lnTo>
                    <a:pt x="0" y="201"/>
                  </a:lnTo>
                  <a:lnTo>
                    <a:pt x="0" y="301"/>
                  </a:lnTo>
                  <a:lnTo>
                    <a:pt x="701" y="3037"/>
                  </a:lnTo>
                  <a:lnTo>
                    <a:pt x="767" y="3137"/>
                  </a:lnTo>
                  <a:lnTo>
                    <a:pt x="834" y="3170"/>
                  </a:lnTo>
                  <a:lnTo>
                    <a:pt x="901" y="3204"/>
                  </a:lnTo>
                  <a:lnTo>
                    <a:pt x="1001" y="3204"/>
                  </a:lnTo>
                  <a:lnTo>
                    <a:pt x="1068" y="3170"/>
                  </a:lnTo>
                  <a:lnTo>
                    <a:pt x="1134" y="3104"/>
                  </a:lnTo>
                  <a:lnTo>
                    <a:pt x="1168" y="3003"/>
                  </a:lnTo>
                  <a:lnTo>
                    <a:pt x="1168" y="2903"/>
                  </a:lnTo>
                  <a:lnTo>
                    <a:pt x="467" y="168"/>
                  </a:lnTo>
                  <a:lnTo>
                    <a:pt x="434" y="68"/>
                  </a:lnTo>
                  <a:lnTo>
                    <a:pt x="367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3"/>
            <p:cNvSpPr/>
            <p:nvPr/>
          </p:nvSpPr>
          <p:spPr>
            <a:xfrm>
              <a:off x="2505925" y="1594300"/>
              <a:ext cx="11700" cy="79250"/>
            </a:xfrm>
            <a:custGeom>
              <a:avLst/>
              <a:gdLst/>
              <a:ahLst/>
              <a:cxnLst/>
              <a:rect l="l" t="t" r="r" b="b"/>
              <a:pathLst>
                <a:path w="468" h="3170" extrusionOk="0">
                  <a:moveTo>
                    <a:pt x="134" y="0"/>
                  </a:moveTo>
                  <a:lnTo>
                    <a:pt x="67" y="33"/>
                  </a:lnTo>
                  <a:lnTo>
                    <a:pt x="1" y="133"/>
                  </a:lnTo>
                  <a:lnTo>
                    <a:pt x="1" y="234"/>
                  </a:lnTo>
                  <a:lnTo>
                    <a:pt x="1" y="2936"/>
                  </a:lnTo>
                  <a:lnTo>
                    <a:pt x="1" y="3036"/>
                  </a:lnTo>
                  <a:lnTo>
                    <a:pt x="67" y="3103"/>
                  </a:lnTo>
                  <a:lnTo>
                    <a:pt x="134" y="3169"/>
                  </a:lnTo>
                  <a:lnTo>
                    <a:pt x="301" y="3169"/>
                  </a:lnTo>
                  <a:lnTo>
                    <a:pt x="401" y="3103"/>
                  </a:lnTo>
                  <a:lnTo>
                    <a:pt x="434" y="3036"/>
                  </a:lnTo>
                  <a:lnTo>
                    <a:pt x="468" y="2936"/>
                  </a:lnTo>
                  <a:lnTo>
                    <a:pt x="468" y="234"/>
                  </a:lnTo>
                  <a:lnTo>
                    <a:pt x="434" y="133"/>
                  </a:lnTo>
                  <a:lnTo>
                    <a:pt x="401" y="33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3"/>
            <p:cNvSpPr/>
            <p:nvPr/>
          </p:nvSpPr>
          <p:spPr>
            <a:xfrm>
              <a:off x="2715275" y="1630150"/>
              <a:ext cx="25050" cy="34225"/>
            </a:xfrm>
            <a:custGeom>
              <a:avLst/>
              <a:gdLst/>
              <a:ahLst/>
              <a:cxnLst/>
              <a:rect l="l" t="t" r="r" b="b"/>
              <a:pathLst>
                <a:path w="1002" h="1369" extrusionOk="0">
                  <a:moveTo>
                    <a:pt x="701" y="1"/>
                  </a:moveTo>
                  <a:lnTo>
                    <a:pt x="635" y="67"/>
                  </a:lnTo>
                  <a:lnTo>
                    <a:pt x="568" y="134"/>
                  </a:lnTo>
                  <a:lnTo>
                    <a:pt x="34" y="1035"/>
                  </a:lnTo>
                  <a:lnTo>
                    <a:pt x="1" y="1102"/>
                  </a:lnTo>
                  <a:lnTo>
                    <a:pt x="1" y="1202"/>
                  </a:lnTo>
                  <a:lnTo>
                    <a:pt x="34" y="1302"/>
                  </a:lnTo>
                  <a:lnTo>
                    <a:pt x="101" y="1368"/>
                  </a:lnTo>
                  <a:lnTo>
                    <a:pt x="268" y="1368"/>
                  </a:lnTo>
                  <a:lnTo>
                    <a:pt x="368" y="1335"/>
                  </a:lnTo>
                  <a:lnTo>
                    <a:pt x="434" y="1268"/>
                  </a:lnTo>
                  <a:lnTo>
                    <a:pt x="968" y="368"/>
                  </a:lnTo>
                  <a:lnTo>
                    <a:pt x="1002" y="267"/>
                  </a:lnTo>
                  <a:lnTo>
                    <a:pt x="1002" y="167"/>
                  </a:lnTo>
                  <a:lnTo>
                    <a:pt x="968" y="101"/>
                  </a:lnTo>
                  <a:lnTo>
                    <a:pt x="868" y="34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3"/>
            <p:cNvSpPr/>
            <p:nvPr/>
          </p:nvSpPr>
          <p:spPr>
            <a:xfrm>
              <a:off x="2824550" y="1711900"/>
              <a:ext cx="43400" cy="52550"/>
            </a:xfrm>
            <a:custGeom>
              <a:avLst/>
              <a:gdLst/>
              <a:ahLst/>
              <a:cxnLst/>
              <a:rect l="l" t="t" r="r" b="b"/>
              <a:pathLst>
                <a:path w="1736" h="2102" extrusionOk="0">
                  <a:moveTo>
                    <a:pt x="1535" y="0"/>
                  </a:moveTo>
                  <a:lnTo>
                    <a:pt x="1435" y="33"/>
                  </a:lnTo>
                  <a:lnTo>
                    <a:pt x="1335" y="67"/>
                  </a:lnTo>
                  <a:lnTo>
                    <a:pt x="1301" y="134"/>
                  </a:lnTo>
                  <a:lnTo>
                    <a:pt x="1034" y="567"/>
                  </a:lnTo>
                  <a:lnTo>
                    <a:pt x="734" y="968"/>
                  </a:lnTo>
                  <a:lnTo>
                    <a:pt x="401" y="1368"/>
                  </a:lnTo>
                  <a:lnTo>
                    <a:pt x="67" y="1702"/>
                  </a:lnTo>
                  <a:lnTo>
                    <a:pt x="0" y="1802"/>
                  </a:lnTo>
                  <a:lnTo>
                    <a:pt x="0" y="1868"/>
                  </a:lnTo>
                  <a:lnTo>
                    <a:pt x="0" y="1969"/>
                  </a:lnTo>
                  <a:lnTo>
                    <a:pt x="67" y="2035"/>
                  </a:lnTo>
                  <a:lnTo>
                    <a:pt x="134" y="2102"/>
                  </a:lnTo>
                  <a:lnTo>
                    <a:pt x="300" y="2102"/>
                  </a:lnTo>
                  <a:lnTo>
                    <a:pt x="367" y="2035"/>
                  </a:lnTo>
                  <a:lnTo>
                    <a:pt x="768" y="1668"/>
                  </a:lnTo>
                  <a:lnTo>
                    <a:pt x="1101" y="1268"/>
                  </a:lnTo>
                  <a:lnTo>
                    <a:pt x="1401" y="834"/>
                  </a:lnTo>
                  <a:lnTo>
                    <a:pt x="1702" y="367"/>
                  </a:lnTo>
                  <a:lnTo>
                    <a:pt x="1735" y="267"/>
                  </a:lnTo>
                  <a:lnTo>
                    <a:pt x="1702" y="200"/>
                  </a:lnTo>
                  <a:lnTo>
                    <a:pt x="1668" y="100"/>
                  </a:lnTo>
                  <a:lnTo>
                    <a:pt x="1602" y="33"/>
                  </a:lnTo>
                  <a:lnTo>
                    <a:pt x="15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3"/>
            <p:cNvSpPr/>
            <p:nvPr/>
          </p:nvSpPr>
          <p:spPr>
            <a:xfrm>
              <a:off x="2887925" y="1839500"/>
              <a:ext cx="56750" cy="52575"/>
            </a:xfrm>
            <a:custGeom>
              <a:avLst/>
              <a:gdLst/>
              <a:ahLst/>
              <a:cxnLst/>
              <a:rect l="l" t="t" r="r" b="b"/>
              <a:pathLst>
                <a:path w="2270" h="2103" extrusionOk="0">
                  <a:moveTo>
                    <a:pt x="2036" y="1"/>
                  </a:moveTo>
                  <a:lnTo>
                    <a:pt x="1936" y="34"/>
                  </a:lnTo>
                  <a:lnTo>
                    <a:pt x="1435" y="401"/>
                  </a:lnTo>
                  <a:lnTo>
                    <a:pt x="935" y="801"/>
                  </a:lnTo>
                  <a:lnTo>
                    <a:pt x="468" y="1235"/>
                  </a:lnTo>
                  <a:lnTo>
                    <a:pt x="67" y="1702"/>
                  </a:lnTo>
                  <a:lnTo>
                    <a:pt x="1" y="1769"/>
                  </a:lnTo>
                  <a:lnTo>
                    <a:pt x="1" y="1869"/>
                  </a:lnTo>
                  <a:lnTo>
                    <a:pt x="1" y="1969"/>
                  </a:lnTo>
                  <a:lnTo>
                    <a:pt x="67" y="2036"/>
                  </a:lnTo>
                  <a:lnTo>
                    <a:pt x="134" y="2069"/>
                  </a:lnTo>
                  <a:lnTo>
                    <a:pt x="234" y="2102"/>
                  </a:lnTo>
                  <a:lnTo>
                    <a:pt x="301" y="2102"/>
                  </a:lnTo>
                  <a:lnTo>
                    <a:pt x="401" y="2036"/>
                  </a:lnTo>
                  <a:lnTo>
                    <a:pt x="801" y="1602"/>
                  </a:lnTo>
                  <a:lnTo>
                    <a:pt x="1235" y="1168"/>
                  </a:lnTo>
                  <a:lnTo>
                    <a:pt x="1669" y="801"/>
                  </a:lnTo>
                  <a:lnTo>
                    <a:pt x="2169" y="434"/>
                  </a:lnTo>
                  <a:lnTo>
                    <a:pt x="2236" y="368"/>
                  </a:lnTo>
                  <a:lnTo>
                    <a:pt x="2269" y="301"/>
                  </a:lnTo>
                  <a:lnTo>
                    <a:pt x="2269" y="201"/>
                  </a:lnTo>
                  <a:lnTo>
                    <a:pt x="2269" y="134"/>
                  </a:lnTo>
                  <a:lnTo>
                    <a:pt x="2203" y="67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3"/>
            <p:cNvSpPr/>
            <p:nvPr/>
          </p:nvSpPr>
          <p:spPr>
            <a:xfrm>
              <a:off x="2910450" y="2002975"/>
              <a:ext cx="65925" cy="30050"/>
            </a:xfrm>
            <a:custGeom>
              <a:avLst/>
              <a:gdLst/>
              <a:ahLst/>
              <a:cxnLst/>
              <a:rect l="l" t="t" r="r" b="b"/>
              <a:pathLst>
                <a:path w="2637" h="1202" extrusionOk="0">
                  <a:moveTo>
                    <a:pt x="2469" y="1"/>
                  </a:moveTo>
                  <a:lnTo>
                    <a:pt x="2369" y="34"/>
                  </a:lnTo>
                  <a:lnTo>
                    <a:pt x="167" y="735"/>
                  </a:lnTo>
                  <a:lnTo>
                    <a:pt x="101" y="801"/>
                  </a:lnTo>
                  <a:lnTo>
                    <a:pt x="34" y="868"/>
                  </a:lnTo>
                  <a:lnTo>
                    <a:pt x="1" y="968"/>
                  </a:lnTo>
                  <a:lnTo>
                    <a:pt x="34" y="1035"/>
                  </a:lnTo>
                  <a:lnTo>
                    <a:pt x="67" y="1135"/>
                  </a:lnTo>
                  <a:lnTo>
                    <a:pt x="134" y="1202"/>
                  </a:lnTo>
                  <a:lnTo>
                    <a:pt x="301" y="1202"/>
                  </a:lnTo>
                  <a:lnTo>
                    <a:pt x="2469" y="468"/>
                  </a:lnTo>
                  <a:lnTo>
                    <a:pt x="2569" y="434"/>
                  </a:lnTo>
                  <a:lnTo>
                    <a:pt x="2636" y="334"/>
                  </a:lnTo>
                  <a:lnTo>
                    <a:pt x="2636" y="268"/>
                  </a:lnTo>
                  <a:lnTo>
                    <a:pt x="2636" y="167"/>
                  </a:lnTo>
                  <a:lnTo>
                    <a:pt x="2603" y="101"/>
                  </a:lnTo>
                  <a:lnTo>
                    <a:pt x="2536" y="34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3"/>
            <p:cNvSpPr/>
            <p:nvPr/>
          </p:nvSpPr>
          <p:spPr>
            <a:xfrm>
              <a:off x="2083050" y="1962100"/>
              <a:ext cx="61750" cy="25050"/>
            </a:xfrm>
            <a:custGeom>
              <a:avLst/>
              <a:gdLst/>
              <a:ahLst/>
              <a:cxnLst/>
              <a:rect l="l" t="t" r="r" b="b"/>
              <a:pathLst>
                <a:path w="2470" h="1002" extrusionOk="0">
                  <a:moveTo>
                    <a:pt x="168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1" y="368"/>
                  </a:lnTo>
                  <a:lnTo>
                    <a:pt x="68" y="435"/>
                  </a:lnTo>
                  <a:lnTo>
                    <a:pt x="168" y="468"/>
                  </a:lnTo>
                  <a:lnTo>
                    <a:pt x="2169" y="968"/>
                  </a:lnTo>
                  <a:lnTo>
                    <a:pt x="2270" y="1002"/>
                  </a:lnTo>
                  <a:lnTo>
                    <a:pt x="2336" y="968"/>
                  </a:lnTo>
                  <a:lnTo>
                    <a:pt x="2403" y="902"/>
                  </a:lnTo>
                  <a:lnTo>
                    <a:pt x="2436" y="802"/>
                  </a:lnTo>
                  <a:lnTo>
                    <a:pt x="2470" y="735"/>
                  </a:lnTo>
                  <a:lnTo>
                    <a:pt x="2436" y="635"/>
                  </a:lnTo>
                  <a:lnTo>
                    <a:pt x="2370" y="568"/>
                  </a:lnTo>
                  <a:lnTo>
                    <a:pt x="2303" y="535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3"/>
            <p:cNvSpPr/>
            <p:nvPr/>
          </p:nvSpPr>
          <p:spPr>
            <a:xfrm>
              <a:off x="2077225" y="2006325"/>
              <a:ext cx="57575" cy="19200"/>
            </a:xfrm>
            <a:custGeom>
              <a:avLst/>
              <a:gdLst/>
              <a:ahLst/>
              <a:cxnLst/>
              <a:rect l="l" t="t" r="r" b="b"/>
              <a:pathLst>
                <a:path w="2303" h="768" extrusionOk="0">
                  <a:moveTo>
                    <a:pt x="201" y="0"/>
                  </a:moveTo>
                  <a:lnTo>
                    <a:pt x="134" y="33"/>
                  </a:lnTo>
                  <a:lnTo>
                    <a:pt x="67" y="67"/>
                  </a:lnTo>
                  <a:lnTo>
                    <a:pt x="0" y="167"/>
                  </a:lnTo>
                  <a:lnTo>
                    <a:pt x="0" y="267"/>
                  </a:lnTo>
                  <a:lnTo>
                    <a:pt x="34" y="334"/>
                  </a:lnTo>
                  <a:lnTo>
                    <a:pt x="100" y="400"/>
                  </a:lnTo>
                  <a:lnTo>
                    <a:pt x="167" y="434"/>
                  </a:lnTo>
                  <a:lnTo>
                    <a:pt x="2002" y="767"/>
                  </a:lnTo>
                  <a:lnTo>
                    <a:pt x="2102" y="767"/>
                  </a:lnTo>
                  <a:lnTo>
                    <a:pt x="2169" y="734"/>
                  </a:lnTo>
                  <a:lnTo>
                    <a:pt x="2236" y="667"/>
                  </a:lnTo>
                  <a:lnTo>
                    <a:pt x="2302" y="601"/>
                  </a:lnTo>
                  <a:lnTo>
                    <a:pt x="2302" y="501"/>
                  </a:lnTo>
                  <a:lnTo>
                    <a:pt x="2269" y="434"/>
                  </a:lnTo>
                  <a:lnTo>
                    <a:pt x="2202" y="334"/>
                  </a:lnTo>
                  <a:lnTo>
                    <a:pt x="2136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63"/>
          <p:cNvGrpSpPr/>
          <p:nvPr/>
        </p:nvGrpSpPr>
        <p:grpSpPr>
          <a:xfrm rot="1498369">
            <a:off x="156272" y="1494976"/>
            <a:ext cx="1412441" cy="1789763"/>
            <a:chOff x="2077225" y="1594300"/>
            <a:chExt cx="899150" cy="1139350"/>
          </a:xfrm>
        </p:grpSpPr>
        <p:sp>
          <p:nvSpPr>
            <p:cNvPr id="1564" name="Google Shape;1564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extrusionOk="0">
                  <a:moveTo>
                    <a:pt x="11110" y="0"/>
                  </a:move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fill="none" extrusionOk="0">
                  <a:moveTo>
                    <a:pt x="10276" y="31194"/>
                  </a:move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lnTo>
                    <a:pt x="11110" y="0"/>
                  </a:ln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3"/>
            <p:cNvSpPr/>
            <p:nvPr/>
          </p:nvSpPr>
          <p:spPr>
            <a:xfrm>
              <a:off x="2169800" y="1705225"/>
              <a:ext cx="673950" cy="859100"/>
            </a:xfrm>
            <a:custGeom>
              <a:avLst/>
              <a:gdLst/>
              <a:ahLst/>
              <a:cxnLst/>
              <a:rect l="l" t="t" r="r" b="b"/>
              <a:pathLst>
                <a:path w="26958" h="34364" extrusionOk="0">
                  <a:moveTo>
                    <a:pt x="15281" y="0"/>
                  </a:moveTo>
                  <a:lnTo>
                    <a:pt x="14146" y="34"/>
                  </a:lnTo>
                  <a:lnTo>
                    <a:pt x="13045" y="134"/>
                  </a:lnTo>
                  <a:lnTo>
                    <a:pt x="11911" y="267"/>
                  </a:lnTo>
                  <a:lnTo>
                    <a:pt x="10810" y="501"/>
                  </a:lnTo>
                  <a:lnTo>
                    <a:pt x="9742" y="801"/>
                  </a:lnTo>
                  <a:lnTo>
                    <a:pt x="8775" y="1135"/>
                  </a:lnTo>
                  <a:lnTo>
                    <a:pt x="7841" y="1535"/>
                  </a:lnTo>
                  <a:lnTo>
                    <a:pt x="6973" y="2002"/>
                  </a:lnTo>
                  <a:lnTo>
                    <a:pt x="6106" y="2536"/>
                  </a:lnTo>
                  <a:lnTo>
                    <a:pt x="5305" y="3103"/>
                  </a:lnTo>
                  <a:lnTo>
                    <a:pt x="4538" y="3770"/>
                  </a:lnTo>
                  <a:lnTo>
                    <a:pt x="3804" y="4504"/>
                  </a:lnTo>
                  <a:lnTo>
                    <a:pt x="3470" y="4871"/>
                  </a:lnTo>
                  <a:lnTo>
                    <a:pt x="3137" y="5271"/>
                  </a:lnTo>
                  <a:lnTo>
                    <a:pt x="2570" y="6039"/>
                  </a:lnTo>
                  <a:lnTo>
                    <a:pt x="2069" y="6873"/>
                  </a:lnTo>
                  <a:lnTo>
                    <a:pt x="1602" y="7707"/>
                  </a:lnTo>
                  <a:lnTo>
                    <a:pt x="1202" y="8574"/>
                  </a:lnTo>
                  <a:lnTo>
                    <a:pt x="835" y="9475"/>
                  </a:lnTo>
                  <a:lnTo>
                    <a:pt x="568" y="10409"/>
                  </a:lnTo>
                  <a:lnTo>
                    <a:pt x="334" y="11343"/>
                  </a:lnTo>
                  <a:lnTo>
                    <a:pt x="167" y="12311"/>
                  </a:lnTo>
                  <a:lnTo>
                    <a:pt x="67" y="13312"/>
                  </a:lnTo>
                  <a:lnTo>
                    <a:pt x="1" y="14313"/>
                  </a:lnTo>
                  <a:lnTo>
                    <a:pt x="67" y="15314"/>
                  </a:lnTo>
                  <a:lnTo>
                    <a:pt x="167" y="16314"/>
                  </a:lnTo>
                  <a:lnTo>
                    <a:pt x="334" y="17315"/>
                  </a:lnTo>
                  <a:lnTo>
                    <a:pt x="534" y="18283"/>
                  </a:lnTo>
                  <a:lnTo>
                    <a:pt x="835" y="19250"/>
                  </a:lnTo>
                  <a:lnTo>
                    <a:pt x="1168" y="20185"/>
                  </a:lnTo>
                  <a:lnTo>
                    <a:pt x="1602" y="21085"/>
                  </a:lnTo>
                  <a:lnTo>
                    <a:pt x="2036" y="21986"/>
                  </a:lnTo>
                  <a:lnTo>
                    <a:pt x="2536" y="22854"/>
                  </a:lnTo>
                  <a:lnTo>
                    <a:pt x="3103" y="23688"/>
                  </a:lnTo>
                  <a:lnTo>
                    <a:pt x="3704" y="24488"/>
                  </a:lnTo>
                  <a:lnTo>
                    <a:pt x="4371" y="25256"/>
                  </a:lnTo>
                  <a:lnTo>
                    <a:pt x="5038" y="25990"/>
                  </a:lnTo>
                  <a:lnTo>
                    <a:pt x="5772" y="26690"/>
                  </a:lnTo>
                  <a:lnTo>
                    <a:pt x="6473" y="27257"/>
                  </a:lnTo>
                  <a:lnTo>
                    <a:pt x="7174" y="27825"/>
                  </a:lnTo>
                  <a:lnTo>
                    <a:pt x="7174" y="33496"/>
                  </a:lnTo>
                  <a:lnTo>
                    <a:pt x="7174" y="33830"/>
                  </a:lnTo>
                  <a:lnTo>
                    <a:pt x="7207" y="34130"/>
                  </a:lnTo>
                  <a:lnTo>
                    <a:pt x="7207" y="34230"/>
                  </a:lnTo>
                  <a:lnTo>
                    <a:pt x="7274" y="34297"/>
                  </a:lnTo>
                  <a:lnTo>
                    <a:pt x="7340" y="34364"/>
                  </a:lnTo>
                  <a:lnTo>
                    <a:pt x="7541" y="34364"/>
                  </a:lnTo>
                  <a:lnTo>
                    <a:pt x="7607" y="34297"/>
                  </a:lnTo>
                  <a:lnTo>
                    <a:pt x="7674" y="34230"/>
                  </a:lnTo>
                  <a:lnTo>
                    <a:pt x="7674" y="34130"/>
                  </a:lnTo>
                  <a:lnTo>
                    <a:pt x="7674" y="33663"/>
                  </a:lnTo>
                  <a:lnTo>
                    <a:pt x="7674" y="33630"/>
                  </a:lnTo>
                  <a:lnTo>
                    <a:pt x="7641" y="28292"/>
                  </a:lnTo>
                  <a:lnTo>
                    <a:pt x="7674" y="27991"/>
                  </a:lnTo>
                  <a:lnTo>
                    <a:pt x="7641" y="27691"/>
                  </a:lnTo>
                  <a:lnTo>
                    <a:pt x="7607" y="27591"/>
                  </a:lnTo>
                  <a:lnTo>
                    <a:pt x="7541" y="27524"/>
                  </a:lnTo>
                  <a:lnTo>
                    <a:pt x="7374" y="27391"/>
                  </a:lnTo>
                  <a:lnTo>
                    <a:pt x="6540" y="26724"/>
                  </a:lnTo>
                  <a:lnTo>
                    <a:pt x="5739" y="25990"/>
                  </a:lnTo>
                  <a:lnTo>
                    <a:pt x="4972" y="25256"/>
                  </a:lnTo>
                  <a:lnTo>
                    <a:pt x="4304" y="24455"/>
                  </a:lnTo>
                  <a:lnTo>
                    <a:pt x="3637" y="23621"/>
                  </a:lnTo>
                  <a:lnTo>
                    <a:pt x="3070" y="22753"/>
                  </a:lnTo>
                  <a:lnTo>
                    <a:pt x="2536" y="21886"/>
                  </a:lnTo>
                  <a:lnTo>
                    <a:pt x="2036" y="20952"/>
                  </a:lnTo>
                  <a:lnTo>
                    <a:pt x="1602" y="19984"/>
                  </a:lnTo>
                  <a:lnTo>
                    <a:pt x="1268" y="19017"/>
                  </a:lnTo>
                  <a:lnTo>
                    <a:pt x="968" y="18016"/>
                  </a:lnTo>
                  <a:lnTo>
                    <a:pt x="735" y="17015"/>
                  </a:lnTo>
                  <a:lnTo>
                    <a:pt x="601" y="16014"/>
                  </a:lnTo>
                  <a:lnTo>
                    <a:pt x="534" y="14980"/>
                  </a:lnTo>
                  <a:lnTo>
                    <a:pt x="501" y="13979"/>
                  </a:lnTo>
                  <a:lnTo>
                    <a:pt x="568" y="12978"/>
                  </a:lnTo>
                  <a:lnTo>
                    <a:pt x="701" y="11977"/>
                  </a:lnTo>
                  <a:lnTo>
                    <a:pt x="901" y="10976"/>
                  </a:lnTo>
                  <a:lnTo>
                    <a:pt x="1202" y="10009"/>
                  </a:lnTo>
                  <a:lnTo>
                    <a:pt x="1535" y="9075"/>
                  </a:lnTo>
                  <a:lnTo>
                    <a:pt x="1936" y="8141"/>
                  </a:lnTo>
                  <a:lnTo>
                    <a:pt x="2403" y="7240"/>
                  </a:lnTo>
                  <a:lnTo>
                    <a:pt x="2937" y="6372"/>
                  </a:lnTo>
                  <a:lnTo>
                    <a:pt x="3504" y="5572"/>
                  </a:lnTo>
                  <a:lnTo>
                    <a:pt x="4171" y="4804"/>
                  </a:lnTo>
                  <a:lnTo>
                    <a:pt x="4538" y="4437"/>
                  </a:lnTo>
                  <a:lnTo>
                    <a:pt x="4905" y="4070"/>
                  </a:lnTo>
                  <a:lnTo>
                    <a:pt x="5272" y="3737"/>
                  </a:lnTo>
                  <a:lnTo>
                    <a:pt x="5672" y="3403"/>
                  </a:lnTo>
                  <a:lnTo>
                    <a:pt x="6139" y="3070"/>
                  </a:lnTo>
                  <a:lnTo>
                    <a:pt x="6606" y="2769"/>
                  </a:lnTo>
                  <a:lnTo>
                    <a:pt x="7073" y="2469"/>
                  </a:lnTo>
                  <a:lnTo>
                    <a:pt x="7574" y="2202"/>
                  </a:lnTo>
                  <a:lnTo>
                    <a:pt x="8074" y="1935"/>
                  </a:lnTo>
                  <a:lnTo>
                    <a:pt x="8575" y="1735"/>
                  </a:lnTo>
                  <a:lnTo>
                    <a:pt x="9109" y="1502"/>
                  </a:lnTo>
                  <a:lnTo>
                    <a:pt x="9642" y="1335"/>
                  </a:lnTo>
                  <a:lnTo>
                    <a:pt x="10176" y="1168"/>
                  </a:lnTo>
                  <a:lnTo>
                    <a:pt x="10710" y="1034"/>
                  </a:lnTo>
                  <a:lnTo>
                    <a:pt x="11811" y="801"/>
                  </a:lnTo>
                  <a:lnTo>
                    <a:pt x="12912" y="634"/>
                  </a:lnTo>
                  <a:lnTo>
                    <a:pt x="14046" y="534"/>
                  </a:lnTo>
                  <a:lnTo>
                    <a:pt x="15181" y="501"/>
                  </a:lnTo>
                  <a:lnTo>
                    <a:pt x="16382" y="534"/>
                  </a:lnTo>
                  <a:lnTo>
                    <a:pt x="16949" y="567"/>
                  </a:lnTo>
                  <a:lnTo>
                    <a:pt x="17549" y="634"/>
                  </a:lnTo>
                  <a:lnTo>
                    <a:pt x="18116" y="734"/>
                  </a:lnTo>
                  <a:lnTo>
                    <a:pt x="18684" y="834"/>
                  </a:lnTo>
                  <a:lnTo>
                    <a:pt x="19251" y="1001"/>
                  </a:lnTo>
                  <a:lnTo>
                    <a:pt x="19818" y="1168"/>
                  </a:lnTo>
                  <a:lnTo>
                    <a:pt x="20352" y="1368"/>
                  </a:lnTo>
                  <a:lnTo>
                    <a:pt x="20886" y="1602"/>
                  </a:lnTo>
                  <a:lnTo>
                    <a:pt x="21386" y="1869"/>
                  </a:lnTo>
                  <a:lnTo>
                    <a:pt x="21886" y="2202"/>
                  </a:lnTo>
                  <a:lnTo>
                    <a:pt x="22320" y="2536"/>
                  </a:lnTo>
                  <a:lnTo>
                    <a:pt x="22787" y="2936"/>
                  </a:lnTo>
                  <a:lnTo>
                    <a:pt x="23154" y="3336"/>
                  </a:lnTo>
                  <a:lnTo>
                    <a:pt x="23488" y="3737"/>
                  </a:lnTo>
                  <a:lnTo>
                    <a:pt x="23821" y="4171"/>
                  </a:lnTo>
                  <a:lnTo>
                    <a:pt x="24155" y="4638"/>
                  </a:lnTo>
                  <a:lnTo>
                    <a:pt x="24422" y="5071"/>
                  </a:lnTo>
                  <a:lnTo>
                    <a:pt x="24689" y="5572"/>
                  </a:lnTo>
                  <a:lnTo>
                    <a:pt x="24956" y="6039"/>
                  </a:lnTo>
                  <a:lnTo>
                    <a:pt x="25189" y="6539"/>
                  </a:lnTo>
                  <a:lnTo>
                    <a:pt x="25389" y="7040"/>
                  </a:lnTo>
                  <a:lnTo>
                    <a:pt x="25590" y="7574"/>
                  </a:lnTo>
                  <a:lnTo>
                    <a:pt x="25923" y="8608"/>
                  </a:lnTo>
                  <a:lnTo>
                    <a:pt x="26157" y="9675"/>
                  </a:lnTo>
                  <a:lnTo>
                    <a:pt x="26357" y="10710"/>
                  </a:lnTo>
                  <a:lnTo>
                    <a:pt x="26457" y="11811"/>
                  </a:lnTo>
                  <a:lnTo>
                    <a:pt x="26490" y="12878"/>
                  </a:lnTo>
                  <a:lnTo>
                    <a:pt x="26424" y="13979"/>
                  </a:lnTo>
                  <a:lnTo>
                    <a:pt x="26290" y="15047"/>
                  </a:lnTo>
                  <a:lnTo>
                    <a:pt x="26224" y="15581"/>
                  </a:lnTo>
                  <a:lnTo>
                    <a:pt x="26090" y="16114"/>
                  </a:lnTo>
                  <a:lnTo>
                    <a:pt x="25957" y="16648"/>
                  </a:lnTo>
                  <a:lnTo>
                    <a:pt x="25823" y="17182"/>
                  </a:lnTo>
                  <a:lnTo>
                    <a:pt x="25623" y="17682"/>
                  </a:lnTo>
                  <a:lnTo>
                    <a:pt x="25456" y="18183"/>
                  </a:lnTo>
                  <a:lnTo>
                    <a:pt x="25223" y="18683"/>
                  </a:lnTo>
                  <a:lnTo>
                    <a:pt x="24989" y="19184"/>
                  </a:lnTo>
                  <a:lnTo>
                    <a:pt x="24756" y="19651"/>
                  </a:lnTo>
                  <a:lnTo>
                    <a:pt x="24489" y="20118"/>
                  </a:lnTo>
                  <a:lnTo>
                    <a:pt x="24188" y="20552"/>
                  </a:lnTo>
                  <a:lnTo>
                    <a:pt x="23888" y="21019"/>
                  </a:lnTo>
                  <a:lnTo>
                    <a:pt x="23555" y="21419"/>
                  </a:lnTo>
                  <a:lnTo>
                    <a:pt x="23221" y="21853"/>
                  </a:lnTo>
                  <a:lnTo>
                    <a:pt x="22854" y="22253"/>
                  </a:lnTo>
                  <a:lnTo>
                    <a:pt x="22487" y="22620"/>
                  </a:lnTo>
                  <a:lnTo>
                    <a:pt x="22120" y="22987"/>
                  </a:lnTo>
                  <a:lnTo>
                    <a:pt x="21720" y="23354"/>
                  </a:lnTo>
                  <a:lnTo>
                    <a:pt x="21286" y="23688"/>
                  </a:lnTo>
                  <a:lnTo>
                    <a:pt x="20886" y="24021"/>
                  </a:lnTo>
                  <a:lnTo>
                    <a:pt x="20418" y="24321"/>
                  </a:lnTo>
                  <a:lnTo>
                    <a:pt x="19985" y="24622"/>
                  </a:lnTo>
                  <a:lnTo>
                    <a:pt x="19518" y="24889"/>
                  </a:lnTo>
                  <a:lnTo>
                    <a:pt x="19051" y="25156"/>
                  </a:lnTo>
                  <a:lnTo>
                    <a:pt x="18584" y="25389"/>
                  </a:lnTo>
                  <a:lnTo>
                    <a:pt x="18116" y="25589"/>
                  </a:lnTo>
                  <a:lnTo>
                    <a:pt x="17116" y="25956"/>
                  </a:lnTo>
                  <a:lnTo>
                    <a:pt x="16682" y="26123"/>
                  </a:lnTo>
                  <a:lnTo>
                    <a:pt x="16248" y="26357"/>
                  </a:lnTo>
                  <a:lnTo>
                    <a:pt x="16048" y="26490"/>
                  </a:lnTo>
                  <a:lnTo>
                    <a:pt x="15881" y="26657"/>
                  </a:lnTo>
                  <a:lnTo>
                    <a:pt x="15714" y="26824"/>
                  </a:lnTo>
                  <a:lnTo>
                    <a:pt x="15581" y="27057"/>
                  </a:lnTo>
                  <a:lnTo>
                    <a:pt x="15481" y="27291"/>
                  </a:lnTo>
                  <a:lnTo>
                    <a:pt x="15381" y="27558"/>
                  </a:lnTo>
                  <a:lnTo>
                    <a:pt x="15314" y="27825"/>
                  </a:lnTo>
                  <a:lnTo>
                    <a:pt x="15281" y="28091"/>
                  </a:lnTo>
                  <a:lnTo>
                    <a:pt x="15214" y="28659"/>
                  </a:lnTo>
                  <a:lnTo>
                    <a:pt x="15147" y="29226"/>
                  </a:lnTo>
                  <a:lnTo>
                    <a:pt x="14914" y="31795"/>
                  </a:lnTo>
                  <a:lnTo>
                    <a:pt x="14713" y="34130"/>
                  </a:lnTo>
                  <a:lnTo>
                    <a:pt x="15114" y="34097"/>
                  </a:lnTo>
                  <a:lnTo>
                    <a:pt x="15214" y="34097"/>
                  </a:lnTo>
                  <a:lnTo>
                    <a:pt x="15648" y="29226"/>
                  </a:lnTo>
                  <a:lnTo>
                    <a:pt x="15681" y="28659"/>
                  </a:lnTo>
                  <a:lnTo>
                    <a:pt x="15748" y="28058"/>
                  </a:lnTo>
                  <a:lnTo>
                    <a:pt x="15814" y="27791"/>
                  </a:lnTo>
                  <a:lnTo>
                    <a:pt x="15881" y="27524"/>
                  </a:lnTo>
                  <a:lnTo>
                    <a:pt x="16015" y="27257"/>
                  </a:lnTo>
                  <a:lnTo>
                    <a:pt x="16181" y="27024"/>
                  </a:lnTo>
                  <a:lnTo>
                    <a:pt x="16348" y="26857"/>
                  </a:lnTo>
                  <a:lnTo>
                    <a:pt x="16582" y="26724"/>
                  </a:lnTo>
                  <a:lnTo>
                    <a:pt x="16815" y="26590"/>
                  </a:lnTo>
                  <a:lnTo>
                    <a:pt x="17049" y="26490"/>
                  </a:lnTo>
                  <a:lnTo>
                    <a:pt x="17549" y="26290"/>
                  </a:lnTo>
                  <a:lnTo>
                    <a:pt x="18050" y="26123"/>
                  </a:lnTo>
                  <a:lnTo>
                    <a:pt x="18984" y="25723"/>
                  </a:lnTo>
                  <a:lnTo>
                    <a:pt x="19851" y="25256"/>
                  </a:lnTo>
                  <a:lnTo>
                    <a:pt x="20719" y="24722"/>
                  </a:lnTo>
                  <a:lnTo>
                    <a:pt x="21519" y="24121"/>
                  </a:lnTo>
                  <a:lnTo>
                    <a:pt x="22320" y="23454"/>
                  </a:lnTo>
                  <a:lnTo>
                    <a:pt x="23021" y="22753"/>
                  </a:lnTo>
                  <a:lnTo>
                    <a:pt x="23688" y="22019"/>
                  </a:lnTo>
                  <a:lnTo>
                    <a:pt x="24322" y="21219"/>
                  </a:lnTo>
                  <a:lnTo>
                    <a:pt x="24622" y="20785"/>
                  </a:lnTo>
                  <a:lnTo>
                    <a:pt x="24889" y="20351"/>
                  </a:lnTo>
                  <a:lnTo>
                    <a:pt x="25156" y="19884"/>
                  </a:lnTo>
                  <a:lnTo>
                    <a:pt x="25423" y="19417"/>
                  </a:lnTo>
                  <a:lnTo>
                    <a:pt x="25857" y="18483"/>
                  </a:lnTo>
                  <a:lnTo>
                    <a:pt x="26190" y="17482"/>
                  </a:lnTo>
                  <a:lnTo>
                    <a:pt x="26490" y="16481"/>
                  </a:lnTo>
                  <a:lnTo>
                    <a:pt x="26724" y="15480"/>
                  </a:lnTo>
                  <a:lnTo>
                    <a:pt x="26857" y="14446"/>
                  </a:lnTo>
                  <a:lnTo>
                    <a:pt x="26924" y="13412"/>
                  </a:lnTo>
                  <a:lnTo>
                    <a:pt x="26958" y="12378"/>
                  </a:lnTo>
                  <a:lnTo>
                    <a:pt x="26891" y="11310"/>
                  </a:lnTo>
                  <a:lnTo>
                    <a:pt x="26757" y="10276"/>
                  </a:lnTo>
                  <a:lnTo>
                    <a:pt x="26557" y="9275"/>
                  </a:lnTo>
                  <a:lnTo>
                    <a:pt x="26290" y="8241"/>
                  </a:lnTo>
                  <a:lnTo>
                    <a:pt x="25957" y="7240"/>
                  </a:lnTo>
                  <a:lnTo>
                    <a:pt x="25590" y="6306"/>
                  </a:lnTo>
                  <a:lnTo>
                    <a:pt x="25123" y="5338"/>
                  </a:lnTo>
                  <a:lnTo>
                    <a:pt x="24856" y="4905"/>
                  </a:lnTo>
                  <a:lnTo>
                    <a:pt x="24589" y="4471"/>
                  </a:lnTo>
                  <a:lnTo>
                    <a:pt x="24289" y="4037"/>
                  </a:lnTo>
                  <a:lnTo>
                    <a:pt x="23988" y="3603"/>
                  </a:lnTo>
                  <a:lnTo>
                    <a:pt x="23655" y="3203"/>
                  </a:lnTo>
                  <a:lnTo>
                    <a:pt x="23321" y="2803"/>
                  </a:lnTo>
                  <a:lnTo>
                    <a:pt x="22954" y="2436"/>
                  </a:lnTo>
                  <a:lnTo>
                    <a:pt x="22554" y="2102"/>
                  </a:lnTo>
                  <a:lnTo>
                    <a:pt x="22120" y="1768"/>
                  </a:lnTo>
                  <a:lnTo>
                    <a:pt x="21653" y="1468"/>
                  </a:lnTo>
                  <a:lnTo>
                    <a:pt x="21186" y="1201"/>
                  </a:lnTo>
                  <a:lnTo>
                    <a:pt x="20685" y="968"/>
                  </a:lnTo>
                  <a:lnTo>
                    <a:pt x="20185" y="768"/>
                  </a:lnTo>
                  <a:lnTo>
                    <a:pt x="19684" y="601"/>
                  </a:lnTo>
                  <a:lnTo>
                    <a:pt x="19151" y="467"/>
                  </a:lnTo>
                  <a:lnTo>
                    <a:pt x="18617" y="334"/>
                  </a:lnTo>
                  <a:lnTo>
                    <a:pt x="17516" y="167"/>
                  </a:lnTo>
                  <a:lnTo>
                    <a:pt x="16415" y="67"/>
                  </a:lnTo>
                  <a:lnTo>
                    <a:pt x="152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3"/>
            <p:cNvSpPr/>
            <p:nvPr/>
          </p:nvSpPr>
          <p:spPr>
            <a:xfrm>
              <a:off x="2324100" y="1889550"/>
              <a:ext cx="321975" cy="844100"/>
            </a:xfrm>
            <a:custGeom>
              <a:avLst/>
              <a:gdLst/>
              <a:ahLst/>
              <a:cxnLst/>
              <a:rect l="l" t="t" r="r" b="b"/>
              <a:pathLst>
                <a:path w="12879" h="33764" extrusionOk="0">
                  <a:moveTo>
                    <a:pt x="10477" y="1168"/>
                  </a:moveTo>
                  <a:lnTo>
                    <a:pt x="10877" y="1201"/>
                  </a:lnTo>
                  <a:lnTo>
                    <a:pt x="11311" y="1235"/>
                  </a:lnTo>
                  <a:lnTo>
                    <a:pt x="10910" y="1402"/>
                  </a:lnTo>
                  <a:lnTo>
                    <a:pt x="10543" y="1535"/>
                  </a:lnTo>
                  <a:lnTo>
                    <a:pt x="10143" y="1635"/>
                  </a:lnTo>
                  <a:lnTo>
                    <a:pt x="9743" y="1735"/>
                  </a:lnTo>
                  <a:lnTo>
                    <a:pt x="9309" y="1769"/>
                  </a:lnTo>
                  <a:lnTo>
                    <a:pt x="8908" y="1802"/>
                  </a:lnTo>
                  <a:lnTo>
                    <a:pt x="8074" y="1802"/>
                  </a:lnTo>
                  <a:lnTo>
                    <a:pt x="8441" y="1602"/>
                  </a:lnTo>
                  <a:lnTo>
                    <a:pt x="8842" y="1468"/>
                  </a:lnTo>
                  <a:lnTo>
                    <a:pt x="9242" y="1335"/>
                  </a:lnTo>
                  <a:lnTo>
                    <a:pt x="9642" y="1268"/>
                  </a:lnTo>
                  <a:lnTo>
                    <a:pt x="10076" y="1201"/>
                  </a:lnTo>
                  <a:lnTo>
                    <a:pt x="10477" y="1168"/>
                  </a:lnTo>
                  <a:close/>
                  <a:moveTo>
                    <a:pt x="4638" y="12244"/>
                  </a:moveTo>
                  <a:lnTo>
                    <a:pt x="4671" y="12311"/>
                  </a:lnTo>
                  <a:lnTo>
                    <a:pt x="4738" y="12344"/>
                  </a:lnTo>
                  <a:lnTo>
                    <a:pt x="5038" y="12411"/>
                  </a:lnTo>
                  <a:lnTo>
                    <a:pt x="5472" y="12478"/>
                  </a:lnTo>
                  <a:lnTo>
                    <a:pt x="5939" y="12511"/>
                  </a:lnTo>
                  <a:lnTo>
                    <a:pt x="7140" y="12511"/>
                  </a:lnTo>
                  <a:lnTo>
                    <a:pt x="7240" y="12478"/>
                  </a:lnTo>
                  <a:lnTo>
                    <a:pt x="5839" y="26524"/>
                  </a:lnTo>
                  <a:lnTo>
                    <a:pt x="4705" y="26557"/>
                  </a:lnTo>
                  <a:lnTo>
                    <a:pt x="4705" y="26557"/>
                  </a:lnTo>
                  <a:lnTo>
                    <a:pt x="4805" y="24755"/>
                  </a:lnTo>
                  <a:lnTo>
                    <a:pt x="4872" y="22987"/>
                  </a:lnTo>
                  <a:lnTo>
                    <a:pt x="4938" y="21186"/>
                  </a:lnTo>
                  <a:lnTo>
                    <a:pt x="4938" y="19384"/>
                  </a:lnTo>
                  <a:lnTo>
                    <a:pt x="4905" y="17616"/>
                  </a:lnTo>
                  <a:lnTo>
                    <a:pt x="4872" y="15814"/>
                  </a:lnTo>
                  <a:lnTo>
                    <a:pt x="4772" y="14046"/>
                  </a:lnTo>
                  <a:lnTo>
                    <a:pt x="4638" y="12244"/>
                  </a:lnTo>
                  <a:close/>
                  <a:moveTo>
                    <a:pt x="9642" y="26991"/>
                  </a:moveTo>
                  <a:lnTo>
                    <a:pt x="9642" y="27157"/>
                  </a:lnTo>
                  <a:lnTo>
                    <a:pt x="9609" y="27324"/>
                  </a:lnTo>
                  <a:lnTo>
                    <a:pt x="9509" y="27458"/>
                  </a:lnTo>
                  <a:lnTo>
                    <a:pt x="9376" y="27591"/>
                  </a:lnTo>
                  <a:lnTo>
                    <a:pt x="9242" y="27691"/>
                  </a:lnTo>
                  <a:lnTo>
                    <a:pt x="9075" y="27791"/>
                  </a:lnTo>
                  <a:lnTo>
                    <a:pt x="8908" y="27858"/>
                  </a:lnTo>
                  <a:lnTo>
                    <a:pt x="8742" y="27925"/>
                  </a:lnTo>
                  <a:lnTo>
                    <a:pt x="8308" y="27958"/>
                  </a:lnTo>
                  <a:lnTo>
                    <a:pt x="7841" y="27991"/>
                  </a:lnTo>
                  <a:lnTo>
                    <a:pt x="6907" y="28025"/>
                  </a:lnTo>
                  <a:lnTo>
                    <a:pt x="4905" y="28025"/>
                  </a:lnTo>
                  <a:lnTo>
                    <a:pt x="3937" y="27991"/>
                  </a:lnTo>
                  <a:lnTo>
                    <a:pt x="2937" y="27925"/>
                  </a:lnTo>
                  <a:lnTo>
                    <a:pt x="1969" y="27825"/>
                  </a:lnTo>
                  <a:lnTo>
                    <a:pt x="1469" y="27758"/>
                  </a:lnTo>
                  <a:lnTo>
                    <a:pt x="1002" y="27658"/>
                  </a:lnTo>
                  <a:lnTo>
                    <a:pt x="835" y="27624"/>
                  </a:lnTo>
                  <a:lnTo>
                    <a:pt x="668" y="27558"/>
                  </a:lnTo>
                  <a:lnTo>
                    <a:pt x="534" y="27458"/>
                  </a:lnTo>
                  <a:lnTo>
                    <a:pt x="501" y="27391"/>
                  </a:lnTo>
                  <a:lnTo>
                    <a:pt x="468" y="27324"/>
                  </a:lnTo>
                  <a:lnTo>
                    <a:pt x="501" y="27224"/>
                  </a:lnTo>
                  <a:lnTo>
                    <a:pt x="534" y="27157"/>
                  </a:lnTo>
                  <a:lnTo>
                    <a:pt x="701" y="27091"/>
                  </a:lnTo>
                  <a:lnTo>
                    <a:pt x="868" y="27057"/>
                  </a:lnTo>
                  <a:lnTo>
                    <a:pt x="1035" y="27024"/>
                  </a:lnTo>
                  <a:lnTo>
                    <a:pt x="5072" y="27024"/>
                  </a:lnTo>
                  <a:lnTo>
                    <a:pt x="9642" y="26991"/>
                  </a:lnTo>
                  <a:close/>
                  <a:moveTo>
                    <a:pt x="8742" y="30193"/>
                  </a:moveTo>
                  <a:lnTo>
                    <a:pt x="8842" y="30260"/>
                  </a:lnTo>
                  <a:lnTo>
                    <a:pt x="8942" y="30327"/>
                  </a:lnTo>
                  <a:lnTo>
                    <a:pt x="9009" y="30427"/>
                  </a:lnTo>
                  <a:lnTo>
                    <a:pt x="9042" y="30527"/>
                  </a:lnTo>
                  <a:lnTo>
                    <a:pt x="9042" y="30660"/>
                  </a:lnTo>
                  <a:lnTo>
                    <a:pt x="9042" y="30794"/>
                  </a:lnTo>
                  <a:lnTo>
                    <a:pt x="9009" y="30894"/>
                  </a:lnTo>
                  <a:lnTo>
                    <a:pt x="8942" y="30994"/>
                  </a:lnTo>
                  <a:lnTo>
                    <a:pt x="8875" y="31094"/>
                  </a:lnTo>
                  <a:lnTo>
                    <a:pt x="8642" y="31294"/>
                  </a:lnTo>
                  <a:lnTo>
                    <a:pt x="8375" y="31461"/>
                  </a:lnTo>
                  <a:lnTo>
                    <a:pt x="8108" y="31561"/>
                  </a:lnTo>
                  <a:lnTo>
                    <a:pt x="7841" y="31595"/>
                  </a:lnTo>
                  <a:lnTo>
                    <a:pt x="7541" y="31661"/>
                  </a:lnTo>
                  <a:lnTo>
                    <a:pt x="7240" y="31661"/>
                  </a:lnTo>
                  <a:lnTo>
                    <a:pt x="6640" y="31695"/>
                  </a:lnTo>
                  <a:lnTo>
                    <a:pt x="5806" y="31761"/>
                  </a:lnTo>
                  <a:lnTo>
                    <a:pt x="3570" y="31761"/>
                  </a:lnTo>
                  <a:lnTo>
                    <a:pt x="2870" y="31728"/>
                  </a:lnTo>
                  <a:lnTo>
                    <a:pt x="2169" y="31628"/>
                  </a:lnTo>
                  <a:lnTo>
                    <a:pt x="1869" y="31595"/>
                  </a:lnTo>
                  <a:lnTo>
                    <a:pt x="1602" y="31495"/>
                  </a:lnTo>
                  <a:lnTo>
                    <a:pt x="1302" y="31394"/>
                  </a:lnTo>
                  <a:lnTo>
                    <a:pt x="1202" y="31294"/>
                  </a:lnTo>
                  <a:lnTo>
                    <a:pt x="1068" y="31228"/>
                  </a:lnTo>
                  <a:lnTo>
                    <a:pt x="968" y="31094"/>
                  </a:lnTo>
                  <a:lnTo>
                    <a:pt x="935" y="30994"/>
                  </a:lnTo>
                  <a:lnTo>
                    <a:pt x="935" y="30894"/>
                  </a:lnTo>
                  <a:lnTo>
                    <a:pt x="935" y="30827"/>
                  </a:lnTo>
                  <a:lnTo>
                    <a:pt x="1002" y="30761"/>
                  </a:lnTo>
                  <a:lnTo>
                    <a:pt x="1102" y="30694"/>
                  </a:lnTo>
                  <a:lnTo>
                    <a:pt x="1302" y="30594"/>
                  </a:lnTo>
                  <a:lnTo>
                    <a:pt x="1469" y="30527"/>
                  </a:lnTo>
                  <a:lnTo>
                    <a:pt x="1936" y="30527"/>
                  </a:lnTo>
                  <a:lnTo>
                    <a:pt x="2236" y="30560"/>
                  </a:lnTo>
                  <a:lnTo>
                    <a:pt x="2570" y="30594"/>
                  </a:lnTo>
                  <a:lnTo>
                    <a:pt x="6206" y="30394"/>
                  </a:lnTo>
                  <a:lnTo>
                    <a:pt x="7974" y="30293"/>
                  </a:lnTo>
                  <a:lnTo>
                    <a:pt x="8375" y="30260"/>
                  </a:lnTo>
                  <a:lnTo>
                    <a:pt x="8742" y="30193"/>
                  </a:lnTo>
                  <a:close/>
                  <a:moveTo>
                    <a:pt x="8141" y="0"/>
                  </a:moveTo>
                  <a:lnTo>
                    <a:pt x="8041" y="67"/>
                  </a:lnTo>
                  <a:lnTo>
                    <a:pt x="7774" y="401"/>
                  </a:lnTo>
                  <a:lnTo>
                    <a:pt x="7507" y="768"/>
                  </a:lnTo>
                  <a:lnTo>
                    <a:pt x="7307" y="1168"/>
                  </a:lnTo>
                  <a:lnTo>
                    <a:pt x="7107" y="1568"/>
                  </a:lnTo>
                  <a:lnTo>
                    <a:pt x="6973" y="2002"/>
                  </a:lnTo>
                  <a:lnTo>
                    <a:pt x="6907" y="2436"/>
                  </a:lnTo>
                  <a:lnTo>
                    <a:pt x="6840" y="2870"/>
                  </a:lnTo>
                  <a:lnTo>
                    <a:pt x="6840" y="3303"/>
                  </a:lnTo>
                  <a:lnTo>
                    <a:pt x="6540" y="3203"/>
                  </a:lnTo>
                  <a:lnTo>
                    <a:pt x="6239" y="3103"/>
                  </a:lnTo>
                  <a:lnTo>
                    <a:pt x="5806" y="3070"/>
                  </a:lnTo>
                  <a:lnTo>
                    <a:pt x="5405" y="3036"/>
                  </a:lnTo>
                  <a:lnTo>
                    <a:pt x="4972" y="3103"/>
                  </a:lnTo>
                  <a:lnTo>
                    <a:pt x="4571" y="3170"/>
                  </a:lnTo>
                  <a:lnTo>
                    <a:pt x="4204" y="3303"/>
                  </a:lnTo>
                  <a:lnTo>
                    <a:pt x="3804" y="3503"/>
                  </a:lnTo>
                  <a:lnTo>
                    <a:pt x="3470" y="3704"/>
                  </a:lnTo>
                  <a:lnTo>
                    <a:pt x="3137" y="3970"/>
                  </a:lnTo>
                  <a:lnTo>
                    <a:pt x="2836" y="4271"/>
                  </a:lnTo>
                  <a:lnTo>
                    <a:pt x="2570" y="4604"/>
                  </a:lnTo>
                  <a:lnTo>
                    <a:pt x="2336" y="4971"/>
                  </a:lnTo>
                  <a:lnTo>
                    <a:pt x="2136" y="5338"/>
                  </a:lnTo>
                  <a:lnTo>
                    <a:pt x="1969" y="5739"/>
                  </a:lnTo>
                  <a:lnTo>
                    <a:pt x="1836" y="6139"/>
                  </a:lnTo>
                  <a:lnTo>
                    <a:pt x="1736" y="6573"/>
                  </a:lnTo>
                  <a:lnTo>
                    <a:pt x="1669" y="7006"/>
                  </a:lnTo>
                  <a:lnTo>
                    <a:pt x="1602" y="7474"/>
                  </a:lnTo>
                  <a:lnTo>
                    <a:pt x="1602" y="7974"/>
                  </a:lnTo>
                  <a:lnTo>
                    <a:pt x="1669" y="8474"/>
                  </a:lnTo>
                  <a:lnTo>
                    <a:pt x="1769" y="8975"/>
                  </a:lnTo>
                  <a:lnTo>
                    <a:pt x="1902" y="9475"/>
                  </a:lnTo>
                  <a:lnTo>
                    <a:pt x="2069" y="9909"/>
                  </a:lnTo>
                  <a:lnTo>
                    <a:pt x="2303" y="10376"/>
                  </a:lnTo>
                  <a:lnTo>
                    <a:pt x="2603" y="10776"/>
                  </a:lnTo>
                  <a:lnTo>
                    <a:pt x="2903" y="11177"/>
                  </a:lnTo>
                  <a:lnTo>
                    <a:pt x="3270" y="11510"/>
                  </a:lnTo>
                  <a:lnTo>
                    <a:pt x="3704" y="11811"/>
                  </a:lnTo>
                  <a:lnTo>
                    <a:pt x="4138" y="12044"/>
                  </a:lnTo>
                  <a:lnTo>
                    <a:pt x="4271" y="13912"/>
                  </a:lnTo>
                  <a:lnTo>
                    <a:pt x="4371" y="15781"/>
                  </a:lnTo>
                  <a:lnTo>
                    <a:pt x="4438" y="17649"/>
                  </a:lnTo>
                  <a:lnTo>
                    <a:pt x="4471" y="19517"/>
                  </a:lnTo>
                  <a:lnTo>
                    <a:pt x="4438" y="21452"/>
                  </a:lnTo>
                  <a:lnTo>
                    <a:pt x="4371" y="23387"/>
                  </a:lnTo>
                  <a:lnTo>
                    <a:pt x="4271" y="25322"/>
                  </a:lnTo>
                  <a:lnTo>
                    <a:pt x="4238" y="25790"/>
                  </a:lnTo>
                  <a:lnTo>
                    <a:pt x="4204" y="26290"/>
                  </a:lnTo>
                  <a:lnTo>
                    <a:pt x="4171" y="26423"/>
                  </a:lnTo>
                  <a:lnTo>
                    <a:pt x="4138" y="26524"/>
                  </a:lnTo>
                  <a:lnTo>
                    <a:pt x="4004" y="26557"/>
                  </a:lnTo>
                  <a:lnTo>
                    <a:pt x="2103" y="26557"/>
                  </a:lnTo>
                  <a:lnTo>
                    <a:pt x="1635" y="26524"/>
                  </a:lnTo>
                  <a:lnTo>
                    <a:pt x="1168" y="26524"/>
                  </a:lnTo>
                  <a:lnTo>
                    <a:pt x="901" y="26557"/>
                  </a:lnTo>
                  <a:lnTo>
                    <a:pt x="668" y="26590"/>
                  </a:lnTo>
                  <a:lnTo>
                    <a:pt x="468" y="26690"/>
                  </a:lnTo>
                  <a:lnTo>
                    <a:pt x="268" y="26790"/>
                  </a:lnTo>
                  <a:lnTo>
                    <a:pt x="134" y="26924"/>
                  </a:lnTo>
                  <a:lnTo>
                    <a:pt x="67" y="27057"/>
                  </a:lnTo>
                  <a:lnTo>
                    <a:pt x="1" y="27224"/>
                  </a:lnTo>
                  <a:lnTo>
                    <a:pt x="1" y="27391"/>
                  </a:lnTo>
                  <a:lnTo>
                    <a:pt x="67" y="27524"/>
                  </a:lnTo>
                  <a:lnTo>
                    <a:pt x="134" y="27691"/>
                  </a:lnTo>
                  <a:lnTo>
                    <a:pt x="234" y="27825"/>
                  </a:lnTo>
                  <a:lnTo>
                    <a:pt x="401" y="27925"/>
                  </a:lnTo>
                  <a:lnTo>
                    <a:pt x="501" y="27991"/>
                  </a:lnTo>
                  <a:lnTo>
                    <a:pt x="368" y="28125"/>
                  </a:lnTo>
                  <a:lnTo>
                    <a:pt x="268" y="28292"/>
                  </a:lnTo>
                  <a:lnTo>
                    <a:pt x="201" y="28425"/>
                  </a:lnTo>
                  <a:lnTo>
                    <a:pt x="201" y="28559"/>
                  </a:lnTo>
                  <a:lnTo>
                    <a:pt x="167" y="28859"/>
                  </a:lnTo>
                  <a:lnTo>
                    <a:pt x="234" y="29193"/>
                  </a:lnTo>
                  <a:lnTo>
                    <a:pt x="334" y="29459"/>
                  </a:lnTo>
                  <a:lnTo>
                    <a:pt x="468" y="29660"/>
                  </a:lnTo>
                  <a:lnTo>
                    <a:pt x="601" y="29860"/>
                  </a:lnTo>
                  <a:lnTo>
                    <a:pt x="735" y="30027"/>
                  </a:lnTo>
                  <a:lnTo>
                    <a:pt x="935" y="30193"/>
                  </a:lnTo>
                  <a:lnTo>
                    <a:pt x="801" y="30260"/>
                  </a:lnTo>
                  <a:lnTo>
                    <a:pt x="668" y="30360"/>
                  </a:lnTo>
                  <a:lnTo>
                    <a:pt x="568" y="30460"/>
                  </a:lnTo>
                  <a:lnTo>
                    <a:pt x="501" y="30594"/>
                  </a:lnTo>
                  <a:lnTo>
                    <a:pt x="468" y="30727"/>
                  </a:lnTo>
                  <a:lnTo>
                    <a:pt x="434" y="30894"/>
                  </a:lnTo>
                  <a:lnTo>
                    <a:pt x="434" y="31027"/>
                  </a:lnTo>
                  <a:lnTo>
                    <a:pt x="501" y="31194"/>
                  </a:lnTo>
                  <a:lnTo>
                    <a:pt x="568" y="31361"/>
                  </a:lnTo>
                  <a:lnTo>
                    <a:pt x="668" y="31461"/>
                  </a:lnTo>
                  <a:lnTo>
                    <a:pt x="768" y="31595"/>
                  </a:lnTo>
                  <a:lnTo>
                    <a:pt x="868" y="31695"/>
                  </a:lnTo>
                  <a:lnTo>
                    <a:pt x="1168" y="31862"/>
                  </a:lnTo>
                  <a:lnTo>
                    <a:pt x="1469" y="31995"/>
                  </a:lnTo>
                  <a:lnTo>
                    <a:pt x="1802" y="32062"/>
                  </a:lnTo>
                  <a:lnTo>
                    <a:pt x="2136" y="32128"/>
                  </a:lnTo>
                  <a:lnTo>
                    <a:pt x="2770" y="32195"/>
                  </a:lnTo>
                  <a:lnTo>
                    <a:pt x="2803" y="32195"/>
                  </a:lnTo>
                  <a:lnTo>
                    <a:pt x="2836" y="32329"/>
                  </a:lnTo>
                  <a:lnTo>
                    <a:pt x="2903" y="32462"/>
                  </a:lnTo>
                  <a:lnTo>
                    <a:pt x="3037" y="32662"/>
                  </a:lnTo>
                  <a:lnTo>
                    <a:pt x="3170" y="32829"/>
                  </a:lnTo>
                  <a:lnTo>
                    <a:pt x="3337" y="32996"/>
                  </a:lnTo>
                  <a:lnTo>
                    <a:pt x="3504" y="33129"/>
                  </a:lnTo>
                  <a:lnTo>
                    <a:pt x="3871" y="33396"/>
                  </a:lnTo>
                  <a:lnTo>
                    <a:pt x="4271" y="33596"/>
                  </a:lnTo>
                  <a:lnTo>
                    <a:pt x="4671" y="33696"/>
                  </a:lnTo>
                  <a:lnTo>
                    <a:pt x="5138" y="33763"/>
                  </a:lnTo>
                  <a:lnTo>
                    <a:pt x="5539" y="33730"/>
                  </a:lnTo>
                  <a:lnTo>
                    <a:pt x="5906" y="33630"/>
                  </a:lnTo>
                  <a:lnTo>
                    <a:pt x="6273" y="33496"/>
                  </a:lnTo>
                  <a:lnTo>
                    <a:pt x="6606" y="33296"/>
                  </a:lnTo>
                  <a:lnTo>
                    <a:pt x="6907" y="33029"/>
                  </a:lnTo>
                  <a:lnTo>
                    <a:pt x="7174" y="32762"/>
                  </a:lnTo>
                  <a:lnTo>
                    <a:pt x="7407" y="32429"/>
                  </a:lnTo>
                  <a:lnTo>
                    <a:pt x="7574" y="32062"/>
                  </a:lnTo>
                  <a:lnTo>
                    <a:pt x="7641" y="32062"/>
                  </a:lnTo>
                  <a:lnTo>
                    <a:pt x="7974" y="31995"/>
                  </a:lnTo>
                  <a:lnTo>
                    <a:pt x="8308" y="31928"/>
                  </a:lnTo>
                  <a:lnTo>
                    <a:pt x="8642" y="31828"/>
                  </a:lnTo>
                  <a:lnTo>
                    <a:pt x="8942" y="31661"/>
                  </a:lnTo>
                  <a:lnTo>
                    <a:pt x="9175" y="31461"/>
                  </a:lnTo>
                  <a:lnTo>
                    <a:pt x="9342" y="31261"/>
                  </a:lnTo>
                  <a:lnTo>
                    <a:pt x="9476" y="30994"/>
                  </a:lnTo>
                  <a:lnTo>
                    <a:pt x="9509" y="30861"/>
                  </a:lnTo>
                  <a:lnTo>
                    <a:pt x="9542" y="30694"/>
                  </a:lnTo>
                  <a:lnTo>
                    <a:pt x="9509" y="30494"/>
                  </a:lnTo>
                  <a:lnTo>
                    <a:pt x="9476" y="30293"/>
                  </a:lnTo>
                  <a:lnTo>
                    <a:pt x="9376" y="30127"/>
                  </a:lnTo>
                  <a:lnTo>
                    <a:pt x="9242" y="29993"/>
                  </a:lnTo>
                  <a:lnTo>
                    <a:pt x="9275" y="29960"/>
                  </a:lnTo>
                  <a:lnTo>
                    <a:pt x="9442" y="29793"/>
                  </a:lnTo>
                  <a:lnTo>
                    <a:pt x="9609" y="29593"/>
                  </a:lnTo>
                  <a:lnTo>
                    <a:pt x="9709" y="29326"/>
                  </a:lnTo>
                  <a:lnTo>
                    <a:pt x="9776" y="29092"/>
                  </a:lnTo>
                  <a:lnTo>
                    <a:pt x="9776" y="28826"/>
                  </a:lnTo>
                  <a:lnTo>
                    <a:pt x="9743" y="28592"/>
                  </a:lnTo>
                  <a:lnTo>
                    <a:pt x="9676" y="28325"/>
                  </a:lnTo>
                  <a:lnTo>
                    <a:pt x="9542" y="28092"/>
                  </a:lnTo>
                  <a:lnTo>
                    <a:pt x="9709" y="27958"/>
                  </a:lnTo>
                  <a:lnTo>
                    <a:pt x="9876" y="27791"/>
                  </a:lnTo>
                  <a:lnTo>
                    <a:pt x="9976" y="27624"/>
                  </a:lnTo>
                  <a:lnTo>
                    <a:pt x="10076" y="27424"/>
                  </a:lnTo>
                  <a:lnTo>
                    <a:pt x="10110" y="27224"/>
                  </a:lnTo>
                  <a:lnTo>
                    <a:pt x="10110" y="26991"/>
                  </a:lnTo>
                  <a:lnTo>
                    <a:pt x="10076" y="26790"/>
                  </a:lnTo>
                  <a:lnTo>
                    <a:pt x="9976" y="26590"/>
                  </a:lnTo>
                  <a:lnTo>
                    <a:pt x="9909" y="26490"/>
                  </a:lnTo>
                  <a:lnTo>
                    <a:pt x="9843" y="26457"/>
                  </a:lnTo>
                  <a:lnTo>
                    <a:pt x="9743" y="26457"/>
                  </a:lnTo>
                  <a:lnTo>
                    <a:pt x="9642" y="26524"/>
                  </a:lnTo>
                  <a:lnTo>
                    <a:pt x="6340" y="26524"/>
                  </a:lnTo>
                  <a:lnTo>
                    <a:pt x="7741" y="12411"/>
                  </a:lnTo>
                  <a:lnTo>
                    <a:pt x="8341" y="12311"/>
                  </a:lnTo>
                  <a:lnTo>
                    <a:pt x="8942" y="12111"/>
                  </a:lnTo>
                  <a:lnTo>
                    <a:pt x="9542" y="11877"/>
                  </a:lnTo>
                  <a:lnTo>
                    <a:pt x="10076" y="11610"/>
                  </a:lnTo>
                  <a:lnTo>
                    <a:pt x="10610" y="11277"/>
                  </a:lnTo>
                  <a:lnTo>
                    <a:pt x="11077" y="10877"/>
                  </a:lnTo>
                  <a:lnTo>
                    <a:pt x="11544" y="10443"/>
                  </a:lnTo>
                  <a:lnTo>
                    <a:pt x="11911" y="9942"/>
                  </a:lnTo>
                  <a:lnTo>
                    <a:pt x="12145" y="9609"/>
                  </a:lnTo>
                  <a:lnTo>
                    <a:pt x="12311" y="9275"/>
                  </a:lnTo>
                  <a:lnTo>
                    <a:pt x="12478" y="8908"/>
                  </a:lnTo>
                  <a:lnTo>
                    <a:pt x="12612" y="8541"/>
                  </a:lnTo>
                  <a:lnTo>
                    <a:pt x="12712" y="8174"/>
                  </a:lnTo>
                  <a:lnTo>
                    <a:pt x="12812" y="7807"/>
                  </a:lnTo>
                  <a:lnTo>
                    <a:pt x="12845" y="7407"/>
                  </a:lnTo>
                  <a:lnTo>
                    <a:pt x="12879" y="7006"/>
                  </a:lnTo>
                  <a:lnTo>
                    <a:pt x="12845" y="6639"/>
                  </a:lnTo>
                  <a:lnTo>
                    <a:pt x="12812" y="6239"/>
                  </a:lnTo>
                  <a:lnTo>
                    <a:pt x="12745" y="5872"/>
                  </a:lnTo>
                  <a:lnTo>
                    <a:pt x="12612" y="5505"/>
                  </a:lnTo>
                  <a:lnTo>
                    <a:pt x="12478" y="5138"/>
                  </a:lnTo>
                  <a:lnTo>
                    <a:pt x="12278" y="4805"/>
                  </a:lnTo>
                  <a:lnTo>
                    <a:pt x="12078" y="4471"/>
                  </a:lnTo>
                  <a:lnTo>
                    <a:pt x="11811" y="4171"/>
                  </a:lnTo>
                  <a:lnTo>
                    <a:pt x="11544" y="3904"/>
                  </a:lnTo>
                  <a:lnTo>
                    <a:pt x="11277" y="3670"/>
                  </a:lnTo>
                  <a:lnTo>
                    <a:pt x="10977" y="3470"/>
                  </a:lnTo>
                  <a:lnTo>
                    <a:pt x="10643" y="3303"/>
                  </a:lnTo>
                  <a:lnTo>
                    <a:pt x="10310" y="3136"/>
                  </a:lnTo>
                  <a:lnTo>
                    <a:pt x="9976" y="3036"/>
                  </a:lnTo>
                  <a:lnTo>
                    <a:pt x="9642" y="2936"/>
                  </a:lnTo>
                  <a:lnTo>
                    <a:pt x="9275" y="2870"/>
                  </a:lnTo>
                  <a:lnTo>
                    <a:pt x="8541" y="2870"/>
                  </a:lnTo>
                  <a:lnTo>
                    <a:pt x="8208" y="2903"/>
                  </a:lnTo>
                  <a:lnTo>
                    <a:pt x="7841" y="3003"/>
                  </a:lnTo>
                  <a:lnTo>
                    <a:pt x="7607" y="3103"/>
                  </a:lnTo>
                  <a:lnTo>
                    <a:pt x="7340" y="3236"/>
                  </a:lnTo>
                  <a:lnTo>
                    <a:pt x="7340" y="2703"/>
                  </a:lnTo>
                  <a:lnTo>
                    <a:pt x="7441" y="2169"/>
                  </a:lnTo>
                  <a:lnTo>
                    <a:pt x="7541" y="2202"/>
                  </a:lnTo>
                  <a:lnTo>
                    <a:pt x="8141" y="2269"/>
                  </a:lnTo>
                  <a:lnTo>
                    <a:pt x="8742" y="2302"/>
                  </a:lnTo>
                  <a:lnTo>
                    <a:pt x="9342" y="2269"/>
                  </a:lnTo>
                  <a:lnTo>
                    <a:pt x="9909" y="2169"/>
                  </a:lnTo>
                  <a:lnTo>
                    <a:pt x="10510" y="2035"/>
                  </a:lnTo>
                  <a:lnTo>
                    <a:pt x="11077" y="1869"/>
                  </a:lnTo>
                  <a:lnTo>
                    <a:pt x="11611" y="1635"/>
                  </a:lnTo>
                  <a:lnTo>
                    <a:pt x="12145" y="1368"/>
                  </a:lnTo>
                  <a:lnTo>
                    <a:pt x="12211" y="1301"/>
                  </a:lnTo>
                  <a:lnTo>
                    <a:pt x="12245" y="1235"/>
                  </a:lnTo>
                  <a:lnTo>
                    <a:pt x="12245" y="1101"/>
                  </a:lnTo>
                  <a:lnTo>
                    <a:pt x="12211" y="1001"/>
                  </a:lnTo>
                  <a:lnTo>
                    <a:pt x="12145" y="934"/>
                  </a:lnTo>
                  <a:lnTo>
                    <a:pt x="12078" y="901"/>
                  </a:lnTo>
                  <a:lnTo>
                    <a:pt x="11544" y="801"/>
                  </a:lnTo>
                  <a:lnTo>
                    <a:pt x="10977" y="734"/>
                  </a:lnTo>
                  <a:lnTo>
                    <a:pt x="10410" y="701"/>
                  </a:lnTo>
                  <a:lnTo>
                    <a:pt x="9843" y="734"/>
                  </a:lnTo>
                  <a:lnTo>
                    <a:pt x="9275" y="834"/>
                  </a:lnTo>
                  <a:lnTo>
                    <a:pt x="8742" y="1001"/>
                  </a:lnTo>
                  <a:lnTo>
                    <a:pt x="8208" y="1201"/>
                  </a:lnTo>
                  <a:lnTo>
                    <a:pt x="7707" y="1435"/>
                  </a:lnTo>
                  <a:lnTo>
                    <a:pt x="7707" y="1435"/>
                  </a:lnTo>
                  <a:lnTo>
                    <a:pt x="7841" y="1168"/>
                  </a:lnTo>
                  <a:lnTo>
                    <a:pt x="8008" y="901"/>
                  </a:lnTo>
                  <a:lnTo>
                    <a:pt x="8174" y="634"/>
                  </a:lnTo>
                  <a:lnTo>
                    <a:pt x="8375" y="401"/>
                  </a:lnTo>
                  <a:lnTo>
                    <a:pt x="8441" y="334"/>
                  </a:lnTo>
                  <a:lnTo>
                    <a:pt x="8441" y="234"/>
                  </a:lnTo>
                  <a:lnTo>
                    <a:pt x="8441" y="134"/>
                  </a:lnTo>
                  <a:lnTo>
                    <a:pt x="8375" y="67"/>
                  </a:lnTo>
                  <a:lnTo>
                    <a:pt x="8308" y="34"/>
                  </a:lnTo>
                  <a:lnTo>
                    <a:pt x="8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3"/>
            <p:cNvSpPr/>
            <p:nvPr/>
          </p:nvSpPr>
          <p:spPr>
            <a:xfrm>
              <a:off x="2407500" y="1997975"/>
              <a:ext cx="37575" cy="51725"/>
            </a:xfrm>
            <a:custGeom>
              <a:avLst/>
              <a:gdLst/>
              <a:ahLst/>
              <a:cxnLst/>
              <a:rect l="l" t="t" r="r" b="b"/>
              <a:pathLst>
                <a:path w="1503" h="2069" extrusionOk="0">
                  <a:moveTo>
                    <a:pt x="1235" y="0"/>
                  </a:moveTo>
                  <a:lnTo>
                    <a:pt x="1135" y="34"/>
                  </a:lnTo>
                  <a:lnTo>
                    <a:pt x="902" y="167"/>
                  </a:lnTo>
                  <a:lnTo>
                    <a:pt x="702" y="367"/>
                  </a:lnTo>
                  <a:lnTo>
                    <a:pt x="535" y="568"/>
                  </a:lnTo>
                  <a:lnTo>
                    <a:pt x="368" y="801"/>
                  </a:lnTo>
                  <a:lnTo>
                    <a:pt x="234" y="1035"/>
                  </a:lnTo>
                  <a:lnTo>
                    <a:pt x="134" y="1302"/>
                  </a:lnTo>
                  <a:lnTo>
                    <a:pt x="68" y="1535"/>
                  </a:lnTo>
                  <a:lnTo>
                    <a:pt x="1" y="1835"/>
                  </a:lnTo>
                  <a:lnTo>
                    <a:pt x="34" y="1902"/>
                  </a:lnTo>
                  <a:lnTo>
                    <a:pt x="68" y="2002"/>
                  </a:lnTo>
                  <a:lnTo>
                    <a:pt x="168" y="2036"/>
                  </a:lnTo>
                  <a:lnTo>
                    <a:pt x="234" y="2069"/>
                  </a:lnTo>
                  <a:lnTo>
                    <a:pt x="335" y="2036"/>
                  </a:lnTo>
                  <a:lnTo>
                    <a:pt x="401" y="2002"/>
                  </a:lnTo>
                  <a:lnTo>
                    <a:pt x="468" y="1902"/>
                  </a:lnTo>
                  <a:lnTo>
                    <a:pt x="501" y="1835"/>
                  </a:lnTo>
                  <a:lnTo>
                    <a:pt x="501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601" y="1402"/>
                  </a:lnTo>
                  <a:lnTo>
                    <a:pt x="601" y="1368"/>
                  </a:lnTo>
                  <a:lnTo>
                    <a:pt x="635" y="1335"/>
                  </a:lnTo>
                  <a:lnTo>
                    <a:pt x="635" y="1302"/>
                  </a:lnTo>
                  <a:lnTo>
                    <a:pt x="668" y="1235"/>
                  </a:lnTo>
                  <a:lnTo>
                    <a:pt x="768" y="1035"/>
                  </a:lnTo>
                  <a:lnTo>
                    <a:pt x="902" y="868"/>
                  </a:lnTo>
                  <a:lnTo>
                    <a:pt x="1035" y="701"/>
                  </a:lnTo>
                  <a:lnTo>
                    <a:pt x="1202" y="568"/>
                  </a:lnTo>
                  <a:lnTo>
                    <a:pt x="1369" y="434"/>
                  </a:lnTo>
                  <a:lnTo>
                    <a:pt x="1436" y="367"/>
                  </a:lnTo>
                  <a:lnTo>
                    <a:pt x="1469" y="301"/>
                  </a:lnTo>
                  <a:lnTo>
                    <a:pt x="1502" y="201"/>
                  </a:lnTo>
                  <a:lnTo>
                    <a:pt x="1469" y="101"/>
                  </a:lnTo>
                  <a:lnTo>
                    <a:pt x="1402" y="34"/>
                  </a:lnTo>
                  <a:lnTo>
                    <a:pt x="13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3"/>
            <p:cNvSpPr/>
            <p:nvPr/>
          </p:nvSpPr>
          <p:spPr>
            <a:xfrm>
              <a:off x="2404175" y="2063875"/>
              <a:ext cx="63425" cy="94275"/>
            </a:xfrm>
            <a:custGeom>
              <a:avLst/>
              <a:gdLst/>
              <a:ahLst/>
              <a:cxnLst/>
              <a:rect l="l" t="t" r="r" b="b"/>
              <a:pathLst>
                <a:path w="2537" h="3771" extrusionOk="0">
                  <a:moveTo>
                    <a:pt x="267" y="0"/>
                  </a:moveTo>
                  <a:lnTo>
                    <a:pt x="167" y="33"/>
                  </a:lnTo>
                  <a:lnTo>
                    <a:pt x="101" y="67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0" y="501"/>
                  </a:lnTo>
                  <a:lnTo>
                    <a:pt x="34" y="801"/>
                  </a:lnTo>
                  <a:lnTo>
                    <a:pt x="67" y="1068"/>
                  </a:lnTo>
                  <a:lnTo>
                    <a:pt x="101" y="1335"/>
                  </a:lnTo>
                  <a:lnTo>
                    <a:pt x="201" y="1568"/>
                  </a:lnTo>
                  <a:lnTo>
                    <a:pt x="301" y="1835"/>
                  </a:lnTo>
                  <a:lnTo>
                    <a:pt x="534" y="2335"/>
                  </a:lnTo>
                  <a:lnTo>
                    <a:pt x="868" y="2769"/>
                  </a:lnTo>
                  <a:lnTo>
                    <a:pt x="1035" y="2969"/>
                  </a:lnTo>
                  <a:lnTo>
                    <a:pt x="1235" y="3170"/>
                  </a:lnTo>
                  <a:lnTo>
                    <a:pt x="1468" y="3336"/>
                  </a:lnTo>
                  <a:lnTo>
                    <a:pt x="1669" y="3503"/>
                  </a:lnTo>
                  <a:lnTo>
                    <a:pt x="1902" y="3637"/>
                  </a:lnTo>
                  <a:lnTo>
                    <a:pt x="2169" y="3737"/>
                  </a:lnTo>
                  <a:lnTo>
                    <a:pt x="2269" y="3770"/>
                  </a:lnTo>
                  <a:lnTo>
                    <a:pt x="2336" y="3770"/>
                  </a:lnTo>
                  <a:lnTo>
                    <a:pt x="2436" y="3737"/>
                  </a:lnTo>
                  <a:lnTo>
                    <a:pt x="2503" y="3670"/>
                  </a:lnTo>
                  <a:lnTo>
                    <a:pt x="2536" y="3570"/>
                  </a:lnTo>
                  <a:lnTo>
                    <a:pt x="2503" y="3470"/>
                  </a:lnTo>
                  <a:lnTo>
                    <a:pt x="2469" y="3403"/>
                  </a:lnTo>
                  <a:lnTo>
                    <a:pt x="2403" y="3336"/>
                  </a:lnTo>
                  <a:lnTo>
                    <a:pt x="1969" y="3103"/>
                  </a:lnTo>
                  <a:lnTo>
                    <a:pt x="1569" y="2803"/>
                  </a:lnTo>
                  <a:lnTo>
                    <a:pt x="1235" y="2469"/>
                  </a:lnTo>
                  <a:lnTo>
                    <a:pt x="968" y="2069"/>
                  </a:lnTo>
                  <a:lnTo>
                    <a:pt x="734" y="1668"/>
                  </a:lnTo>
                  <a:lnTo>
                    <a:pt x="568" y="1201"/>
                  </a:lnTo>
                  <a:lnTo>
                    <a:pt x="501" y="734"/>
                  </a:lnTo>
                  <a:lnTo>
                    <a:pt x="501" y="234"/>
                  </a:lnTo>
                  <a:lnTo>
                    <a:pt x="468" y="134"/>
                  </a:lnTo>
                  <a:lnTo>
                    <a:pt x="434" y="67"/>
                  </a:lnTo>
                  <a:lnTo>
                    <a:pt x="334" y="33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3"/>
            <p:cNvSpPr/>
            <p:nvPr/>
          </p:nvSpPr>
          <p:spPr>
            <a:xfrm>
              <a:off x="2247375" y="1765275"/>
              <a:ext cx="236900" cy="188525"/>
            </a:xfrm>
            <a:custGeom>
              <a:avLst/>
              <a:gdLst/>
              <a:ahLst/>
              <a:cxnLst/>
              <a:rect l="l" t="t" r="r" b="b"/>
              <a:pathLst>
                <a:path w="9476" h="7541" extrusionOk="0">
                  <a:moveTo>
                    <a:pt x="9275" y="0"/>
                  </a:moveTo>
                  <a:lnTo>
                    <a:pt x="8641" y="34"/>
                  </a:lnTo>
                  <a:lnTo>
                    <a:pt x="8007" y="100"/>
                  </a:lnTo>
                  <a:lnTo>
                    <a:pt x="7407" y="200"/>
                  </a:lnTo>
                  <a:lnTo>
                    <a:pt x="6806" y="334"/>
                  </a:lnTo>
                  <a:lnTo>
                    <a:pt x="6206" y="534"/>
                  </a:lnTo>
                  <a:lnTo>
                    <a:pt x="5639" y="768"/>
                  </a:lnTo>
                  <a:lnTo>
                    <a:pt x="5071" y="1001"/>
                  </a:lnTo>
                  <a:lnTo>
                    <a:pt x="4538" y="1301"/>
                  </a:lnTo>
                  <a:lnTo>
                    <a:pt x="4004" y="1635"/>
                  </a:lnTo>
                  <a:lnTo>
                    <a:pt x="3503" y="1969"/>
                  </a:lnTo>
                  <a:lnTo>
                    <a:pt x="3036" y="2369"/>
                  </a:lnTo>
                  <a:lnTo>
                    <a:pt x="2569" y="2803"/>
                  </a:lnTo>
                  <a:lnTo>
                    <a:pt x="2136" y="3236"/>
                  </a:lnTo>
                  <a:lnTo>
                    <a:pt x="1735" y="3704"/>
                  </a:lnTo>
                  <a:lnTo>
                    <a:pt x="1368" y="4204"/>
                  </a:lnTo>
                  <a:lnTo>
                    <a:pt x="1035" y="4738"/>
                  </a:lnTo>
                  <a:lnTo>
                    <a:pt x="701" y="5338"/>
                  </a:lnTo>
                  <a:lnTo>
                    <a:pt x="434" y="5972"/>
                  </a:lnTo>
                  <a:lnTo>
                    <a:pt x="200" y="6606"/>
                  </a:lnTo>
                  <a:lnTo>
                    <a:pt x="0" y="7240"/>
                  </a:lnTo>
                  <a:lnTo>
                    <a:pt x="0" y="7340"/>
                  </a:lnTo>
                  <a:lnTo>
                    <a:pt x="34" y="7440"/>
                  </a:lnTo>
                  <a:lnTo>
                    <a:pt x="100" y="7507"/>
                  </a:lnTo>
                  <a:lnTo>
                    <a:pt x="167" y="7540"/>
                  </a:lnTo>
                  <a:lnTo>
                    <a:pt x="334" y="7540"/>
                  </a:lnTo>
                  <a:lnTo>
                    <a:pt x="401" y="7474"/>
                  </a:lnTo>
                  <a:lnTo>
                    <a:pt x="467" y="7373"/>
                  </a:lnTo>
                  <a:lnTo>
                    <a:pt x="668" y="6673"/>
                  </a:lnTo>
                  <a:lnTo>
                    <a:pt x="934" y="6006"/>
                  </a:lnTo>
                  <a:lnTo>
                    <a:pt x="1235" y="5338"/>
                  </a:lnTo>
                  <a:lnTo>
                    <a:pt x="1602" y="4738"/>
                  </a:lnTo>
                  <a:lnTo>
                    <a:pt x="2035" y="4137"/>
                  </a:lnTo>
                  <a:lnTo>
                    <a:pt x="2469" y="3570"/>
                  </a:lnTo>
                  <a:lnTo>
                    <a:pt x="2970" y="3036"/>
                  </a:lnTo>
                  <a:lnTo>
                    <a:pt x="3537" y="2569"/>
                  </a:lnTo>
                  <a:lnTo>
                    <a:pt x="4137" y="2102"/>
                  </a:lnTo>
                  <a:lnTo>
                    <a:pt x="4805" y="1668"/>
                  </a:lnTo>
                  <a:lnTo>
                    <a:pt x="5505" y="1335"/>
                  </a:lnTo>
                  <a:lnTo>
                    <a:pt x="6206" y="1035"/>
                  </a:lnTo>
                  <a:lnTo>
                    <a:pt x="6940" y="801"/>
                  </a:lnTo>
                  <a:lnTo>
                    <a:pt x="7707" y="634"/>
                  </a:lnTo>
                  <a:lnTo>
                    <a:pt x="8474" y="534"/>
                  </a:lnTo>
                  <a:lnTo>
                    <a:pt x="9275" y="467"/>
                  </a:lnTo>
                  <a:lnTo>
                    <a:pt x="9375" y="467"/>
                  </a:lnTo>
                  <a:lnTo>
                    <a:pt x="9442" y="401"/>
                  </a:lnTo>
                  <a:lnTo>
                    <a:pt x="9475" y="334"/>
                  </a:lnTo>
                  <a:lnTo>
                    <a:pt x="9475" y="234"/>
                  </a:lnTo>
                  <a:lnTo>
                    <a:pt x="9475" y="134"/>
                  </a:lnTo>
                  <a:lnTo>
                    <a:pt x="9442" y="67"/>
                  </a:lnTo>
                  <a:lnTo>
                    <a:pt x="9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3"/>
            <p:cNvSpPr/>
            <p:nvPr/>
          </p:nvSpPr>
          <p:spPr>
            <a:xfrm>
              <a:off x="2087225" y="1789450"/>
              <a:ext cx="97625" cy="62600"/>
            </a:xfrm>
            <a:custGeom>
              <a:avLst/>
              <a:gdLst/>
              <a:ahLst/>
              <a:cxnLst/>
              <a:rect l="l" t="t" r="r" b="b"/>
              <a:pathLst>
                <a:path w="3905" h="2504" extrusionOk="0">
                  <a:moveTo>
                    <a:pt x="234" y="1"/>
                  </a:moveTo>
                  <a:lnTo>
                    <a:pt x="168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002" y="868"/>
                  </a:lnTo>
                  <a:lnTo>
                    <a:pt x="1902" y="1335"/>
                  </a:lnTo>
                  <a:lnTo>
                    <a:pt x="2736" y="1869"/>
                  </a:lnTo>
                  <a:lnTo>
                    <a:pt x="3571" y="2436"/>
                  </a:lnTo>
                  <a:lnTo>
                    <a:pt x="3671" y="2503"/>
                  </a:lnTo>
                  <a:lnTo>
                    <a:pt x="3737" y="2470"/>
                  </a:lnTo>
                  <a:lnTo>
                    <a:pt x="3804" y="2436"/>
                  </a:lnTo>
                  <a:lnTo>
                    <a:pt x="3871" y="2370"/>
                  </a:lnTo>
                  <a:lnTo>
                    <a:pt x="3904" y="2303"/>
                  </a:lnTo>
                  <a:lnTo>
                    <a:pt x="3904" y="2203"/>
                  </a:lnTo>
                  <a:lnTo>
                    <a:pt x="3871" y="2103"/>
                  </a:lnTo>
                  <a:lnTo>
                    <a:pt x="3804" y="2036"/>
                  </a:lnTo>
                  <a:lnTo>
                    <a:pt x="2970" y="1469"/>
                  </a:lnTo>
                  <a:lnTo>
                    <a:pt x="2136" y="935"/>
                  </a:lnTo>
                  <a:lnTo>
                    <a:pt x="1268" y="4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3"/>
            <p:cNvSpPr/>
            <p:nvPr/>
          </p:nvSpPr>
          <p:spPr>
            <a:xfrm>
              <a:off x="2214850" y="1676025"/>
              <a:ext cx="55075" cy="67575"/>
            </a:xfrm>
            <a:custGeom>
              <a:avLst/>
              <a:gdLst/>
              <a:ahLst/>
              <a:cxnLst/>
              <a:rect l="l" t="t" r="r" b="b"/>
              <a:pathLst>
                <a:path w="2203" h="2703" extrusionOk="0">
                  <a:moveTo>
                    <a:pt x="134" y="1"/>
                  </a:move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01"/>
                  </a:lnTo>
                  <a:lnTo>
                    <a:pt x="67" y="401"/>
                  </a:lnTo>
                  <a:lnTo>
                    <a:pt x="1802" y="2636"/>
                  </a:lnTo>
                  <a:lnTo>
                    <a:pt x="1868" y="2670"/>
                  </a:lnTo>
                  <a:lnTo>
                    <a:pt x="1969" y="2703"/>
                  </a:lnTo>
                  <a:lnTo>
                    <a:pt x="2069" y="2670"/>
                  </a:lnTo>
                  <a:lnTo>
                    <a:pt x="2135" y="2636"/>
                  </a:lnTo>
                  <a:lnTo>
                    <a:pt x="2202" y="2536"/>
                  </a:lnTo>
                  <a:lnTo>
                    <a:pt x="2202" y="2469"/>
                  </a:lnTo>
                  <a:lnTo>
                    <a:pt x="2202" y="2369"/>
                  </a:lnTo>
                  <a:lnTo>
                    <a:pt x="2135" y="2303"/>
                  </a:lnTo>
                  <a:lnTo>
                    <a:pt x="401" y="67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3"/>
            <p:cNvSpPr/>
            <p:nvPr/>
          </p:nvSpPr>
          <p:spPr>
            <a:xfrm>
              <a:off x="2354975" y="1607625"/>
              <a:ext cx="29200" cy="80100"/>
            </a:xfrm>
            <a:custGeom>
              <a:avLst/>
              <a:gdLst/>
              <a:ahLst/>
              <a:cxnLst/>
              <a:rect l="l" t="t" r="r" b="b"/>
              <a:pathLst>
                <a:path w="1168" h="3204" extrusionOk="0">
                  <a:moveTo>
                    <a:pt x="200" y="1"/>
                  </a:moveTo>
                  <a:lnTo>
                    <a:pt x="100" y="68"/>
                  </a:lnTo>
                  <a:lnTo>
                    <a:pt x="33" y="101"/>
                  </a:lnTo>
                  <a:lnTo>
                    <a:pt x="0" y="201"/>
                  </a:lnTo>
                  <a:lnTo>
                    <a:pt x="0" y="301"/>
                  </a:lnTo>
                  <a:lnTo>
                    <a:pt x="701" y="3037"/>
                  </a:lnTo>
                  <a:lnTo>
                    <a:pt x="767" y="3137"/>
                  </a:lnTo>
                  <a:lnTo>
                    <a:pt x="834" y="3170"/>
                  </a:lnTo>
                  <a:lnTo>
                    <a:pt x="901" y="3204"/>
                  </a:lnTo>
                  <a:lnTo>
                    <a:pt x="1001" y="3204"/>
                  </a:lnTo>
                  <a:lnTo>
                    <a:pt x="1068" y="3170"/>
                  </a:lnTo>
                  <a:lnTo>
                    <a:pt x="1134" y="3104"/>
                  </a:lnTo>
                  <a:lnTo>
                    <a:pt x="1168" y="3003"/>
                  </a:lnTo>
                  <a:lnTo>
                    <a:pt x="1168" y="2903"/>
                  </a:lnTo>
                  <a:lnTo>
                    <a:pt x="467" y="168"/>
                  </a:lnTo>
                  <a:lnTo>
                    <a:pt x="434" y="68"/>
                  </a:lnTo>
                  <a:lnTo>
                    <a:pt x="367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3"/>
            <p:cNvSpPr/>
            <p:nvPr/>
          </p:nvSpPr>
          <p:spPr>
            <a:xfrm>
              <a:off x="2505925" y="1594300"/>
              <a:ext cx="11700" cy="79250"/>
            </a:xfrm>
            <a:custGeom>
              <a:avLst/>
              <a:gdLst/>
              <a:ahLst/>
              <a:cxnLst/>
              <a:rect l="l" t="t" r="r" b="b"/>
              <a:pathLst>
                <a:path w="468" h="3170" extrusionOk="0">
                  <a:moveTo>
                    <a:pt x="134" y="0"/>
                  </a:moveTo>
                  <a:lnTo>
                    <a:pt x="67" y="33"/>
                  </a:lnTo>
                  <a:lnTo>
                    <a:pt x="1" y="133"/>
                  </a:lnTo>
                  <a:lnTo>
                    <a:pt x="1" y="234"/>
                  </a:lnTo>
                  <a:lnTo>
                    <a:pt x="1" y="2936"/>
                  </a:lnTo>
                  <a:lnTo>
                    <a:pt x="1" y="3036"/>
                  </a:lnTo>
                  <a:lnTo>
                    <a:pt x="67" y="3103"/>
                  </a:lnTo>
                  <a:lnTo>
                    <a:pt x="134" y="3169"/>
                  </a:lnTo>
                  <a:lnTo>
                    <a:pt x="301" y="3169"/>
                  </a:lnTo>
                  <a:lnTo>
                    <a:pt x="401" y="3103"/>
                  </a:lnTo>
                  <a:lnTo>
                    <a:pt x="434" y="3036"/>
                  </a:lnTo>
                  <a:lnTo>
                    <a:pt x="468" y="2936"/>
                  </a:lnTo>
                  <a:lnTo>
                    <a:pt x="468" y="234"/>
                  </a:lnTo>
                  <a:lnTo>
                    <a:pt x="434" y="133"/>
                  </a:lnTo>
                  <a:lnTo>
                    <a:pt x="401" y="33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3"/>
            <p:cNvSpPr/>
            <p:nvPr/>
          </p:nvSpPr>
          <p:spPr>
            <a:xfrm>
              <a:off x="2715275" y="1630150"/>
              <a:ext cx="25050" cy="34225"/>
            </a:xfrm>
            <a:custGeom>
              <a:avLst/>
              <a:gdLst/>
              <a:ahLst/>
              <a:cxnLst/>
              <a:rect l="l" t="t" r="r" b="b"/>
              <a:pathLst>
                <a:path w="1002" h="1369" extrusionOk="0">
                  <a:moveTo>
                    <a:pt x="701" y="1"/>
                  </a:moveTo>
                  <a:lnTo>
                    <a:pt x="635" y="67"/>
                  </a:lnTo>
                  <a:lnTo>
                    <a:pt x="568" y="134"/>
                  </a:lnTo>
                  <a:lnTo>
                    <a:pt x="34" y="1035"/>
                  </a:lnTo>
                  <a:lnTo>
                    <a:pt x="1" y="1102"/>
                  </a:lnTo>
                  <a:lnTo>
                    <a:pt x="1" y="1202"/>
                  </a:lnTo>
                  <a:lnTo>
                    <a:pt x="34" y="1302"/>
                  </a:lnTo>
                  <a:lnTo>
                    <a:pt x="101" y="1368"/>
                  </a:lnTo>
                  <a:lnTo>
                    <a:pt x="268" y="1368"/>
                  </a:lnTo>
                  <a:lnTo>
                    <a:pt x="368" y="1335"/>
                  </a:lnTo>
                  <a:lnTo>
                    <a:pt x="434" y="1268"/>
                  </a:lnTo>
                  <a:lnTo>
                    <a:pt x="968" y="368"/>
                  </a:lnTo>
                  <a:lnTo>
                    <a:pt x="1002" y="267"/>
                  </a:lnTo>
                  <a:lnTo>
                    <a:pt x="1002" y="167"/>
                  </a:lnTo>
                  <a:lnTo>
                    <a:pt x="968" y="101"/>
                  </a:lnTo>
                  <a:lnTo>
                    <a:pt x="868" y="34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3"/>
            <p:cNvSpPr/>
            <p:nvPr/>
          </p:nvSpPr>
          <p:spPr>
            <a:xfrm>
              <a:off x="2824550" y="1711900"/>
              <a:ext cx="43400" cy="52550"/>
            </a:xfrm>
            <a:custGeom>
              <a:avLst/>
              <a:gdLst/>
              <a:ahLst/>
              <a:cxnLst/>
              <a:rect l="l" t="t" r="r" b="b"/>
              <a:pathLst>
                <a:path w="1736" h="2102" extrusionOk="0">
                  <a:moveTo>
                    <a:pt x="1535" y="0"/>
                  </a:moveTo>
                  <a:lnTo>
                    <a:pt x="1435" y="33"/>
                  </a:lnTo>
                  <a:lnTo>
                    <a:pt x="1335" y="67"/>
                  </a:lnTo>
                  <a:lnTo>
                    <a:pt x="1301" y="134"/>
                  </a:lnTo>
                  <a:lnTo>
                    <a:pt x="1034" y="567"/>
                  </a:lnTo>
                  <a:lnTo>
                    <a:pt x="734" y="968"/>
                  </a:lnTo>
                  <a:lnTo>
                    <a:pt x="401" y="1368"/>
                  </a:lnTo>
                  <a:lnTo>
                    <a:pt x="67" y="1702"/>
                  </a:lnTo>
                  <a:lnTo>
                    <a:pt x="0" y="1802"/>
                  </a:lnTo>
                  <a:lnTo>
                    <a:pt x="0" y="1868"/>
                  </a:lnTo>
                  <a:lnTo>
                    <a:pt x="0" y="1969"/>
                  </a:lnTo>
                  <a:lnTo>
                    <a:pt x="67" y="2035"/>
                  </a:lnTo>
                  <a:lnTo>
                    <a:pt x="134" y="2102"/>
                  </a:lnTo>
                  <a:lnTo>
                    <a:pt x="300" y="2102"/>
                  </a:lnTo>
                  <a:lnTo>
                    <a:pt x="367" y="2035"/>
                  </a:lnTo>
                  <a:lnTo>
                    <a:pt x="768" y="1668"/>
                  </a:lnTo>
                  <a:lnTo>
                    <a:pt x="1101" y="1268"/>
                  </a:lnTo>
                  <a:lnTo>
                    <a:pt x="1401" y="834"/>
                  </a:lnTo>
                  <a:lnTo>
                    <a:pt x="1702" y="367"/>
                  </a:lnTo>
                  <a:lnTo>
                    <a:pt x="1735" y="267"/>
                  </a:lnTo>
                  <a:lnTo>
                    <a:pt x="1702" y="200"/>
                  </a:lnTo>
                  <a:lnTo>
                    <a:pt x="1668" y="100"/>
                  </a:lnTo>
                  <a:lnTo>
                    <a:pt x="1602" y="33"/>
                  </a:lnTo>
                  <a:lnTo>
                    <a:pt x="15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3"/>
            <p:cNvSpPr/>
            <p:nvPr/>
          </p:nvSpPr>
          <p:spPr>
            <a:xfrm>
              <a:off x="2887925" y="1839500"/>
              <a:ext cx="56750" cy="52575"/>
            </a:xfrm>
            <a:custGeom>
              <a:avLst/>
              <a:gdLst/>
              <a:ahLst/>
              <a:cxnLst/>
              <a:rect l="l" t="t" r="r" b="b"/>
              <a:pathLst>
                <a:path w="2270" h="2103" extrusionOk="0">
                  <a:moveTo>
                    <a:pt x="2036" y="1"/>
                  </a:moveTo>
                  <a:lnTo>
                    <a:pt x="1936" y="34"/>
                  </a:lnTo>
                  <a:lnTo>
                    <a:pt x="1435" y="401"/>
                  </a:lnTo>
                  <a:lnTo>
                    <a:pt x="935" y="801"/>
                  </a:lnTo>
                  <a:lnTo>
                    <a:pt x="468" y="1235"/>
                  </a:lnTo>
                  <a:lnTo>
                    <a:pt x="67" y="1702"/>
                  </a:lnTo>
                  <a:lnTo>
                    <a:pt x="1" y="1769"/>
                  </a:lnTo>
                  <a:lnTo>
                    <a:pt x="1" y="1869"/>
                  </a:lnTo>
                  <a:lnTo>
                    <a:pt x="1" y="1969"/>
                  </a:lnTo>
                  <a:lnTo>
                    <a:pt x="67" y="2036"/>
                  </a:lnTo>
                  <a:lnTo>
                    <a:pt x="134" y="2069"/>
                  </a:lnTo>
                  <a:lnTo>
                    <a:pt x="234" y="2102"/>
                  </a:lnTo>
                  <a:lnTo>
                    <a:pt x="301" y="2102"/>
                  </a:lnTo>
                  <a:lnTo>
                    <a:pt x="401" y="2036"/>
                  </a:lnTo>
                  <a:lnTo>
                    <a:pt x="801" y="1602"/>
                  </a:lnTo>
                  <a:lnTo>
                    <a:pt x="1235" y="1168"/>
                  </a:lnTo>
                  <a:lnTo>
                    <a:pt x="1669" y="801"/>
                  </a:lnTo>
                  <a:lnTo>
                    <a:pt x="2169" y="434"/>
                  </a:lnTo>
                  <a:lnTo>
                    <a:pt x="2236" y="368"/>
                  </a:lnTo>
                  <a:lnTo>
                    <a:pt x="2269" y="301"/>
                  </a:lnTo>
                  <a:lnTo>
                    <a:pt x="2269" y="201"/>
                  </a:lnTo>
                  <a:lnTo>
                    <a:pt x="2269" y="134"/>
                  </a:lnTo>
                  <a:lnTo>
                    <a:pt x="2203" y="67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3"/>
            <p:cNvSpPr/>
            <p:nvPr/>
          </p:nvSpPr>
          <p:spPr>
            <a:xfrm>
              <a:off x="2910450" y="2002975"/>
              <a:ext cx="65925" cy="30050"/>
            </a:xfrm>
            <a:custGeom>
              <a:avLst/>
              <a:gdLst/>
              <a:ahLst/>
              <a:cxnLst/>
              <a:rect l="l" t="t" r="r" b="b"/>
              <a:pathLst>
                <a:path w="2637" h="1202" extrusionOk="0">
                  <a:moveTo>
                    <a:pt x="2469" y="1"/>
                  </a:moveTo>
                  <a:lnTo>
                    <a:pt x="2369" y="34"/>
                  </a:lnTo>
                  <a:lnTo>
                    <a:pt x="167" y="735"/>
                  </a:lnTo>
                  <a:lnTo>
                    <a:pt x="101" y="801"/>
                  </a:lnTo>
                  <a:lnTo>
                    <a:pt x="34" y="868"/>
                  </a:lnTo>
                  <a:lnTo>
                    <a:pt x="1" y="968"/>
                  </a:lnTo>
                  <a:lnTo>
                    <a:pt x="34" y="1035"/>
                  </a:lnTo>
                  <a:lnTo>
                    <a:pt x="67" y="1135"/>
                  </a:lnTo>
                  <a:lnTo>
                    <a:pt x="134" y="1202"/>
                  </a:lnTo>
                  <a:lnTo>
                    <a:pt x="301" y="1202"/>
                  </a:lnTo>
                  <a:lnTo>
                    <a:pt x="2469" y="468"/>
                  </a:lnTo>
                  <a:lnTo>
                    <a:pt x="2569" y="434"/>
                  </a:lnTo>
                  <a:lnTo>
                    <a:pt x="2636" y="334"/>
                  </a:lnTo>
                  <a:lnTo>
                    <a:pt x="2636" y="268"/>
                  </a:lnTo>
                  <a:lnTo>
                    <a:pt x="2636" y="167"/>
                  </a:lnTo>
                  <a:lnTo>
                    <a:pt x="2603" y="101"/>
                  </a:lnTo>
                  <a:lnTo>
                    <a:pt x="2536" y="34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3"/>
            <p:cNvSpPr/>
            <p:nvPr/>
          </p:nvSpPr>
          <p:spPr>
            <a:xfrm>
              <a:off x="2083050" y="1962100"/>
              <a:ext cx="61750" cy="25050"/>
            </a:xfrm>
            <a:custGeom>
              <a:avLst/>
              <a:gdLst/>
              <a:ahLst/>
              <a:cxnLst/>
              <a:rect l="l" t="t" r="r" b="b"/>
              <a:pathLst>
                <a:path w="2470" h="1002" extrusionOk="0">
                  <a:moveTo>
                    <a:pt x="168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1" y="368"/>
                  </a:lnTo>
                  <a:lnTo>
                    <a:pt x="68" y="435"/>
                  </a:lnTo>
                  <a:lnTo>
                    <a:pt x="168" y="468"/>
                  </a:lnTo>
                  <a:lnTo>
                    <a:pt x="2169" y="968"/>
                  </a:lnTo>
                  <a:lnTo>
                    <a:pt x="2270" y="1002"/>
                  </a:lnTo>
                  <a:lnTo>
                    <a:pt x="2336" y="968"/>
                  </a:lnTo>
                  <a:lnTo>
                    <a:pt x="2403" y="902"/>
                  </a:lnTo>
                  <a:lnTo>
                    <a:pt x="2436" y="802"/>
                  </a:lnTo>
                  <a:lnTo>
                    <a:pt x="2470" y="735"/>
                  </a:lnTo>
                  <a:lnTo>
                    <a:pt x="2436" y="635"/>
                  </a:lnTo>
                  <a:lnTo>
                    <a:pt x="2370" y="568"/>
                  </a:lnTo>
                  <a:lnTo>
                    <a:pt x="2303" y="535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3"/>
            <p:cNvSpPr/>
            <p:nvPr/>
          </p:nvSpPr>
          <p:spPr>
            <a:xfrm>
              <a:off x="2077225" y="2006325"/>
              <a:ext cx="57575" cy="19200"/>
            </a:xfrm>
            <a:custGeom>
              <a:avLst/>
              <a:gdLst/>
              <a:ahLst/>
              <a:cxnLst/>
              <a:rect l="l" t="t" r="r" b="b"/>
              <a:pathLst>
                <a:path w="2303" h="768" extrusionOk="0">
                  <a:moveTo>
                    <a:pt x="201" y="0"/>
                  </a:moveTo>
                  <a:lnTo>
                    <a:pt x="134" y="33"/>
                  </a:lnTo>
                  <a:lnTo>
                    <a:pt x="67" y="67"/>
                  </a:lnTo>
                  <a:lnTo>
                    <a:pt x="0" y="167"/>
                  </a:lnTo>
                  <a:lnTo>
                    <a:pt x="0" y="267"/>
                  </a:lnTo>
                  <a:lnTo>
                    <a:pt x="34" y="334"/>
                  </a:lnTo>
                  <a:lnTo>
                    <a:pt x="100" y="400"/>
                  </a:lnTo>
                  <a:lnTo>
                    <a:pt x="167" y="434"/>
                  </a:lnTo>
                  <a:lnTo>
                    <a:pt x="2002" y="767"/>
                  </a:lnTo>
                  <a:lnTo>
                    <a:pt x="2102" y="767"/>
                  </a:lnTo>
                  <a:lnTo>
                    <a:pt x="2169" y="734"/>
                  </a:lnTo>
                  <a:lnTo>
                    <a:pt x="2236" y="667"/>
                  </a:lnTo>
                  <a:lnTo>
                    <a:pt x="2302" y="601"/>
                  </a:lnTo>
                  <a:lnTo>
                    <a:pt x="2302" y="501"/>
                  </a:lnTo>
                  <a:lnTo>
                    <a:pt x="2269" y="434"/>
                  </a:lnTo>
                  <a:lnTo>
                    <a:pt x="2202" y="334"/>
                  </a:lnTo>
                  <a:lnTo>
                    <a:pt x="2136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2" name="Google Shape;1582;p63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63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êu đề 4">
            <a:extLst>
              <a:ext uri="{FF2B5EF4-FFF2-40B4-BE49-F238E27FC236}">
                <a16:creationId xmlns:a16="http://schemas.microsoft.com/office/drawing/2014/main" id="{6ED2F1D9-FE7F-4A86-8CD1-690EC14AA929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" name="Picture 65">
            <a:extLst>
              <a:ext uri="{FF2B5EF4-FFF2-40B4-BE49-F238E27FC236}">
                <a16:creationId xmlns:a16="http://schemas.microsoft.com/office/drawing/2014/main" id="{C7F75848-1090-40BC-A870-FFBD47C3B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8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7"/>
    </mc:Choice>
    <mc:Fallback xmlns="">
      <p:transition spd="slow" advTm="4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5BEE97-0E3F-4FBC-800A-B040E0EEEC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B3B8C35-7B92-4E81-8E28-4273F8F69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6120"/>
            <a:ext cx="2091837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12 كرونا ideas | hand washing poster, illustration, prints for sale">
            <a:extLst>
              <a:ext uri="{FF2B5EF4-FFF2-40B4-BE49-F238E27FC236}">
                <a16:creationId xmlns:a16="http://schemas.microsoft.com/office/drawing/2014/main" id="{F9A44F30-3966-440E-9841-15B49B2C0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0" y="666807"/>
            <a:ext cx="2177523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op Wash Washburn Stickers for Android &amp;amp; iOS | Gfycat">
            <a:extLst>
              <a:ext uri="{FF2B5EF4-FFF2-40B4-BE49-F238E27FC236}">
                <a16:creationId xmlns:a16="http://schemas.microsoft.com/office/drawing/2014/main" id="{45F06CBF-FD7D-4E82-A350-FD6152FEBD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53" y="450657"/>
            <a:ext cx="1803870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and Wash Gif Stickers | Gfycat">
            <a:extLst>
              <a:ext uri="{FF2B5EF4-FFF2-40B4-BE49-F238E27FC236}">
                <a16:creationId xmlns:a16="http://schemas.microsoft.com/office/drawing/2014/main" id="{E8A93E1E-4005-4E7C-9F04-0C4155DAF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33" y="592020"/>
            <a:ext cx="2226994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ow Handwashing with Soap Kills Coronavirus- NewYork-Presbyterian">
            <a:extLst>
              <a:ext uri="{FF2B5EF4-FFF2-40B4-BE49-F238E27FC236}">
                <a16:creationId xmlns:a16="http://schemas.microsoft.com/office/drawing/2014/main" id="{0D2B7160-9817-4DB9-B912-1313030B0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91" y="2905534"/>
            <a:ext cx="2406398" cy="16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Recognizing Ignaz Semmelweis and Handwashing">
            <a:extLst>
              <a:ext uri="{FF2B5EF4-FFF2-40B4-BE49-F238E27FC236}">
                <a16:creationId xmlns:a16="http://schemas.microsoft.com/office/drawing/2014/main" id="{0F2255C0-E48E-4128-ACF4-E42EE0B31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51" y="2707914"/>
            <a:ext cx="1919505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Bathroom, clean, dry, hand, hygiene, towel, wash icon - Download on  Iconfinder">
            <a:extLst>
              <a:ext uri="{FF2B5EF4-FFF2-40B4-BE49-F238E27FC236}">
                <a16:creationId xmlns:a16="http://schemas.microsoft.com/office/drawing/2014/main" id="{AF7F91AE-07CB-4583-9897-C95DA817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04" y="2905534"/>
            <a:ext cx="1721885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Wash your hands by Tomasz Wysocki on Dribbble">
            <a:extLst>
              <a:ext uri="{FF2B5EF4-FFF2-40B4-BE49-F238E27FC236}">
                <a16:creationId xmlns:a16="http://schemas.microsoft.com/office/drawing/2014/main" id="{314CA903-46DB-4B9D-8984-B2713D1AC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2" y="2845921"/>
            <a:ext cx="2295848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8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96"/>
    </mc:Choice>
    <mc:Fallback xmlns="">
      <p:transition spd="slow" advTm="8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D3C0139-E392-4FBE-99B4-5AAFC30323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6A3CBD50-45ED-4547-9656-1DFE0BC6B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0340" y="159621"/>
            <a:ext cx="2490900" cy="432300"/>
          </a:xfrm>
        </p:spPr>
        <p:txBody>
          <a:bodyPr/>
          <a:lstStyle/>
          <a:p>
            <a:r>
              <a:rPr lang="en-US" sz="1600" dirty="0" err="1">
                <a:latin typeface="+mn-lt"/>
              </a:rPr>
              <a:t>Những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bạn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nào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đã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biết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vệ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sinh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đôi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tay</a:t>
            </a:r>
            <a:r>
              <a:rPr lang="en-US" sz="1600" dirty="0">
                <a:latin typeface="+mn-lt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DF1A185-D659-4849-AEE0-9392ACE93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6" y="1018130"/>
            <a:ext cx="8462949" cy="3495370"/>
          </a:xfrm>
          <a:prstGeom prst="rect">
            <a:avLst/>
          </a:prstGeom>
        </p:spPr>
      </p:pic>
      <p:sp>
        <p:nvSpPr>
          <p:cNvPr id="6" name="Tiêu đề 2">
            <a:extLst>
              <a:ext uri="{FF2B5EF4-FFF2-40B4-BE49-F238E27FC236}">
                <a16:creationId xmlns:a16="http://schemas.microsoft.com/office/drawing/2014/main" id="{20872D57-3768-497D-80D7-2384E1A2D6BF}"/>
              </a:ext>
            </a:extLst>
          </p:cNvPr>
          <p:cNvSpPr txBox="1">
            <a:spLocks/>
          </p:cNvSpPr>
          <p:nvPr/>
        </p:nvSpPr>
        <p:spPr>
          <a:xfrm>
            <a:off x="810435" y="148030"/>
            <a:ext cx="2490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1600" dirty="0" err="1">
                <a:latin typeface="+mn-lt"/>
              </a:rPr>
              <a:t>Mỗi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hình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thể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hiện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nội</a:t>
            </a:r>
            <a:r>
              <a:rPr lang="en-US" sz="1600" dirty="0">
                <a:latin typeface="+mn-lt"/>
              </a:rPr>
              <a:t> dung </a:t>
            </a:r>
            <a:r>
              <a:rPr lang="en-US" sz="1600" dirty="0" err="1">
                <a:latin typeface="+mn-lt"/>
              </a:rPr>
              <a:t>gì</a:t>
            </a:r>
            <a:r>
              <a:rPr lang="en-US" sz="1600" dirty="0">
                <a:latin typeface="+mn-lt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D15C02-4F88-48F1-99D8-726F1B7C12CF}"/>
              </a:ext>
            </a:extLst>
          </p:cNvPr>
          <p:cNvSpPr txBox="1"/>
          <p:nvPr/>
        </p:nvSpPr>
        <p:spPr>
          <a:xfrm>
            <a:off x="6070179" y="83383"/>
            <a:ext cx="3073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1" dirty="0">
                <a:effectLst/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ành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lí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do</a:t>
            </a:r>
            <a:endParaRPr lang="en-US" sz="1600" b="1" dirty="0">
              <a:latin typeface="+mn-lt"/>
            </a:endParaRPr>
          </a:p>
        </p:txBody>
      </p:sp>
      <p:sp>
        <p:nvSpPr>
          <p:cNvPr id="9" name="Mũi tên: Hình ngũ giác 8">
            <a:extLst>
              <a:ext uri="{FF2B5EF4-FFF2-40B4-BE49-F238E27FC236}">
                <a16:creationId xmlns:a16="http://schemas.microsoft.com/office/drawing/2014/main" id="{5A042725-5F7A-4766-B24B-4E06045C2DA0}"/>
              </a:ext>
            </a:extLst>
          </p:cNvPr>
          <p:cNvSpPr/>
          <p:nvPr/>
        </p:nvSpPr>
        <p:spPr>
          <a:xfrm>
            <a:off x="768225" y="48298"/>
            <a:ext cx="2490900" cy="584775"/>
          </a:xfrm>
          <a:prstGeom prst="homePlate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ũi tên: Hình ngũ giác 9">
            <a:extLst>
              <a:ext uri="{FF2B5EF4-FFF2-40B4-BE49-F238E27FC236}">
                <a16:creationId xmlns:a16="http://schemas.microsoft.com/office/drawing/2014/main" id="{0AA1E53B-4BBC-432C-BD4D-05D5474450E4}"/>
              </a:ext>
            </a:extLst>
          </p:cNvPr>
          <p:cNvSpPr/>
          <p:nvPr/>
        </p:nvSpPr>
        <p:spPr>
          <a:xfrm>
            <a:off x="3419202" y="62316"/>
            <a:ext cx="2490900" cy="584775"/>
          </a:xfrm>
          <a:prstGeom prst="homePlate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ũi tên: Hình ngũ giác 10">
            <a:extLst>
              <a:ext uri="{FF2B5EF4-FFF2-40B4-BE49-F238E27FC236}">
                <a16:creationId xmlns:a16="http://schemas.microsoft.com/office/drawing/2014/main" id="{CDF3E363-C632-4E1A-B80B-3BFD4C84D73B}"/>
              </a:ext>
            </a:extLst>
          </p:cNvPr>
          <p:cNvSpPr/>
          <p:nvPr/>
        </p:nvSpPr>
        <p:spPr>
          <a:xfrm>
            <a:off x="6070179" y="62315"/>
            <a:ext cx="2859332" cy="584775"/>
          </a:xfrm>
          <a:prstGeom prst="homePlate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EB4D31BE-B707-463D-899F-457A0BF6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963" y="57582"/>
            <a:ext cx="833829" cy="91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6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86"/>
    </mc:Choice>
    <mc:Fallback xmlns="">
      <p:transition spd="slow" advTm="5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8BF3ADC3-42DE-407D-A861-81C4989A03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0C66E3E-5614-457A-A57B-75EC966AC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754" b="45577"/>
          <a:stretch/>
        </p:blipFill>
        <p:spPr>
          <a:xfrm>
            <a:off x="768225" y="1471754"/>
            <a:ext cx="3765285" cy="322466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D528BE4-2DE8-4D6F-8A80-E3483F078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7" t="42233" r="50349" b="3345"/>
          <a:stretch/>
        </p:blipFill>
        <p:spPr>
          <a:xfrm>
            <a:off x="5223979" y="1471754"/>
            <a:ext cx="3417556" cy="320156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1E24ECB-2CB4-4352-9C67-B2DC994AB56D}"/>
              </a:ext>
            </a:extLst>
          </p:cNvPr>
          <p:cNvSpPr txBox="1"/>
          <p:nvPr/>
        </p:nvSpPr>
        <p:spPr>
          <a:xfrm>
            <a:off x="918314" y="51746"/>
            <a:ext cx="28699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+mn-lt"/>
                <a:ea typeface="Calibri" panose="020F0502020204030204" pitchFamily="34" charset="0"/>
              </a:rPr>
              <a:t>Bạn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nhỏ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r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ửa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tay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sạch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sẽ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</a:rPr>
              <a:t>bằng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</a:rPr>
              <a:t>xà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</a:rPr>
              <a:t>phòng</a:t>
            </a:r>
            <a:endParaRPr lang="en-US" sz="2000" b="1" dirty="0">
              <a:latin typeface="+mn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568F70F-8854-4D11-9C4A-10B029B179F3}"/>
              </a:ext>
            </a:extLst>
          </p:cNvPr>
          <p:cNvSpPr txBox="1"/>
          <p:nvPr/>
        </p:nvSpPr>
        <p:spPr>
          <a:xfrm>
            <a:off x="5740927" y="16912"/>
            <a:ext cx="26144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+mn-lt"/>
                <a:ea typeface="Calibri" panose="020F0502020204030204" pitchFamily="34" charset="0"/>
              </a:rPr>
              <a:t>Dùng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tay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dính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bẩn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lau lên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quần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á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</a:rPr>
              <a:t>o</a:t>
            </a:r>
            <a:endParaRPr lang="en-US" sz="2000" b="1" dirty="0">
              <a:latin typeface="+mn-lt"/>
            </a:endParaRPr>
          </a:p>
        </p:txBody>
      </p:sp>
      <p:grpSp>
        <p:nvGrpSpPr>
          <p:cNvPr id="8" name="Google Shape;886;p49">
            <a:extLst>
              <a:ext uri="{FF2B5EF4-FFF2-40B4-BE49-F238E27FC236}">
                <a16:creationId xmlns:a16="http://schemas.microsoft.com/office/drawing/2014/main" id="{717D2849-F0F7-43DC-A8B7-BE186840B042}"/>
              </a:ext>
            </a:extLst>
          </p:cNvPr>
          <p:cNvGrpSpPr/>
          <p:nvPr/>
        </p:nvGrpSpPr>
        <p:grpSpPr>
          <a:xfrm>
            <a:off x="2211243" y="861218"/>
            <a:ext cx="596112" cy="610536"/>
            <a:chOff x="8380269" y="1828615"/>
            <a:chExt cx="308234" cy="308234"/>
          </a:xfrm>
        </p:grpSpPr>
        <p:sp>
          <p:nvSpPr>
            <p:cNvPr id="9" name="Google Shape;887;p49">
              <a:extLst>
                <a:ext uri="{FF2B5EF4-FFF2-40B4-BE49-F238E27FC236}">
                  <a16:creationId xmlns:a16="http://schemas.microsoft.com/office/drawing/2014/main" id="{BA54AE0C-44DE-4A6F-BDFD-3B5053522E08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888;p49">
              <a:extLst>
                <a:ext uri="{FF2B5EF4-FFF2-40B4-BE49-F238E27FC236}">
                  <a16:creationId xmlns:a16="http://schemas.microsoft.com/office/drawing/2014/main" id="{1EEF83C1-4DC8-4B26-8A05-30055F6BA68E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1" name="Google Shape;889;p49">
                <a:extLst>
                  <a:ext uri="{FF2B5EF4-FFF2-40B4-BE49-F238E27FC236}">
                    <a16:creationId xmlns:a16="http://schemas.microsoft.com/office/drawing/2014/main" id="{5EDE6C7E-AA82-447D-A7C3-D37888170041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2" name="Google Shape;890;p49">
                <a:extLst>
                  <a:ext uri="{FF2B5EF4-FFF2-40B4-BE49-F238E27FC236}">
                    <a16:creationId xmlns:a16="http://schemas.microsoft.com/office/drawing/2014/main" id="{44DD4CB9-0D2D-46BB-B68D-6F1E20022C08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13" name="Google Shape;891;p49">
            <a:extLst>
              <a:ext uri="{FF2B5EF4-FFF2-40B4-BE49-F238E27FC236}">
                <a16:creationId xmlns:a16="http://schemas.microsoft.com/office/drawing/2014/main" id="{1A372860-7DDB-46B4-ABA3-D38AE04A0EE7}"/>
              </a:ext>
            </a:extLst>
          </p:cNvPr>
          <p:cNvGrpSpPr/>
          <p:nvPr/>
        </p:nvGrpSpPr>
        <p:grpSpPr>
          <a:xfrm>
            <a:off x="6932757" y="815307"/>
            <a:ext cx="565390" cy="565938"/>
            <a:chOff x="8792879" y="1828615"/>
            <a:chExt cx="308234" cy="308234"/>
          </a:xfrm>
        </p:grpSpPr>
        <p:sp>
          <p:nvSpPr>
            <p:cNvPr id="14" name="Google Shape;892;p49">
              <a:extLst>
                <a:ext uri="{FF2B5EF4-FFF2-40B4-BE49-F238E27FC236}">
                  <a16:creationId xmlns:a16="http://schemas.microsoft.com/office/drawing/2014/main" id="{84DCF6C3-34B9-4B25-8555-31CF612D91E5}"/>
                </a:ext>
              </a:extLst>
            </p:cNvPr>
            <p:cNvSpPr/>
            <p:nvPr/>
          </p:nvSpPr>
          <p:spPr>
            <a:xfrm>
              <a:off x="8872575" y="1908338"/>
              <a:ext cx="148800" cy="148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" name="Google Shape;893;p49">
              <a:extLst>
                <a:ext uri="{FF2B5EF4-FFF2-40B4-BE49-F238E27FC236}">
                  <a16:creationId xmlns:a16="http://schemas.microsoft.com/office/drawing/2014/main" id="{AF440900-03CD-4C5C-95BB-C57336FCF27E}"/>
                </a:ext>
              </a:extLst>
            </p:cNvPr>
            <p:cNvGrpSpPr/>
            <p:nvPr/>
          </p:nvGrpSpPr>
          <p:grpSpPr>
            <a:xfrm>
              <a:off x="8792879" y="1828615"/>
              <a:ext cx="308234" cy="308234"/>
              <a:chOff x="2081650" y="4993750"/>
              <a:chExt cx="483125" cy="483125"/>
            </a:xfrm>
          </p:grpSpPr>
          <p:sp>
            <p:nvSpPr>
              <p:cNvPr id="16" name="Google Shape;894;p49">
                <a:extLst>
                  <a:ext uri="{FF2B5EF4-FFF2-40B4-BE49-F238E27FC236}">
                    <a16:creationId xmlns:a16="http://schemas.microsoft.com/office/drawing/2014/main" id="{FA054F01-4D25-469D-B0CE-BBEF946378D1}"/>
                  </a:ext>
                </a:extLst>
              </p:cNvPr>
              <p:cNvSpPr/>
              <p:nvPr/>
            </p:nvSpPr>
            <p:spPr>
              <a:xfrm>
                <a:off x="208165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3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0"/>
                      <a:pt x="11824" y="18193"/>
                      <a:pt x="9663" y="18193"/>
                    </a:cubicBezTo>
                    <a:cubicBezTo>
                      <a:pt x="7501" y="18193"/>
                      <a:pt x="5342" y="17350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1" y="1133"/>
                      <a:pt x="9663" y="1133"/>
                    </a:cubicBezTo>
                    <a:close/>
                    <a:moveTo>
                      <a:pt x="9663" y="1"/>
                    </a:moveTo>
                    <a:cubicBezTo>
                      <a:pt x="7117" y="1"/>
                      <a:pt x="4699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9" y="18310"/>
                      <a:pt x="7117" y="19325"/>
                      <a:pt x="9663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7" name="Google Shape;895;p49">
                <a:extLst>
                  <a:ext uri="{FF2B5EF4-FFF2-40B4-BE49-F238E27FC236}">
                    <a16:creationId xmlns:a16="http://schemas.microsoft.com/office/drawing/2014/main" id="{187C9DF0-0171-4DC7-ACDA-4540CF4E8E6A}"/>
                  </a:ext>
                </a:extLst>
              </p:cNvPr>
              <p:cNvSpPr/>
              <p:nvPr/>
            </p:nvSpPr>
            <p:spPr>
              <a:xfrm>
                <a:off x="2209375" y="5125625"/>
                <a:ext cx="227600" cy="219350"/>
              </a:xfrm>
              <a:custGeom>
                <a:avLst/>
                <a:gdLst/>
                <a:ahLst/>
                <a:cxnLst/>
                <a:rect l="l" t="t" r="r" b="b"/>
                <a:pathLst>
                  <a:path w="9104" h="8774" extrusionOk="0">
                    <a:moveTo>
                      <a:pt x="7232" y="1143"/>
                    </a:moveTo>
                    <a:cubicBezTo>
                      <a:pt x="7377" y="1143"/>
                      <a:pt x="7522" y="1198"/>
                      <a:pt x="7633" y="1308"/>
                    </a:cubicBezTo>
                    <a:cubicBezTo>
                      <a:pt x="7851" y="1528"/>
                      <a:pt x="7854" y="1882"/>
                      <a:pt x="7639" y="2102"/>
                    </a:cubicBezTo>
                    <a:lnTo>
                      <a:pt x="5755" y="3986"/>
                    </a:lnTo>
                    <a:cubicBezTo>
                      <a:pt x="5532" y="4210"/>
                      <a:pt x="5532" y="4566"/>
                      <a:pt x="5755" y="4789"/>
                    </a:cubicBezTo>
                    <a:lnTo>
                      <a:pt x="7639" y="6673"/>
                    </a:lnTo>
                    <a:cubicBezTo>
                      <a:pt x="7854" y="6894"/>
                      <a:pt x="7851" y="7247"/>
                      <a:pt x="7633" y="7468"/>
                    </a:cubicBezTo>
                    <a:cubicBezTo>
                      <a:pt x="7522" y="7577"/>
                      <a:pt x="7377" y="7633"/>
                      <a:pt x="7232" y="7633"/>
                    </a:cubicBezTo>
                    <a:cubicBezTo>
                      <a:pt x="7090" y="7633"/>
                      <a:pt x="6948" y="7580"/>
                      <a:pt x="6839" y="7474"/>
                    </a:cubicBezTo>
                    <a:lnTo>
                      <a:pt x="6830" y="7468"/>
                    </a:lnTo>
                    <a:lnTo>
                      <a:pt x="4946" y="5650"/>
                    </a:lnTo>
                    <a:cubicBezTo>
                      <a:pt x="4836" y="5544"/>
                      <a:pt x="4695" y="5491"/>
                      <a:pt x="4554" y="5491"/>
                    </a:cubicBezTo>
                    <a:cubicBezTo>
                      <a:pt x="4412" y="5491"/>
                      <a:pt x="4271" y="5544"/>
                      <a:pt x="4161" y="5650"/>
                    </a:cubicBezTo>
                    <a:lnTo>
                      <a:pt x="2277" y="7468"/>
                    </a:lnTo>
                    <a:lnTo>
                      <a:pt x="2268" y="7474"/>
                    </a:lnTo>
                    <a:cubicBezTo>
                      <a:pt x="2159" y="7580"/>
                      <a:pt x="2017" y="7633"/>
                      <a:pt x="1875" y="7633"/>
                    </a:cubicBezTo>
                    <a:cubicBezTo>
                      <a:pt x="1730" y="7633"/>
                      <a:pt x="1585" y="7577"/>
                      <a:pt x="1474" y="7468"/>
                    </a:cubicBezTo>
                    <a:cubicBezTo>
                      <a:pt x="1256" y="7247"/>
                      <a:pt x="1253" y="6894"/>
                      <a:pt x="1468" y="6673"/>
                    </a:cubicBezTo>
                    <a:lnTo>
                      <a:pt x="3352" y="4789"/>
                    </a:lnTo>
                    <a:cubicBezTo>
                      <a:pt x="3575" y="4566"/>
                      <a:pt x="3575" y="4210"/>
                      <a:pt x="3352" y="3986"/>
                    </a:cubicBezTo>
                    <a:lnTo>
                      <a:pt x="1468" y="2102"/>
                    </a:lnTo>
                    <a:cubicBezTo>
                      <a:pt x="1253" y="1882"/>
                      <a:pt x="1256" y="1528"/>
                      <a:pt x="1474" y="1308"/>
                    </a:cubicBezTo>
                    <a:cubicBezTo>
                      <a:pt x="1585" y="1198"/>
                      <a:pt x="1730" y="1143"/>
                      <a:pt x="1875" y="1143"/>
                    </a:cubicBezTo>
                    <a:cubicBezTo>
                      <a:pt x="2017" y="1143"/>
                      <a:pt x="2159" y="1196"/>
                      <a:pt x="2268" y="1302"/>
                    </a:cubicBezTo>
                    <a:lnTo>
                      <a:pt x="2277" y="1308"/>
                    </a:lnTo>
                    <a:lnTo>
                      <a:pt x="4161" y="3126"/>
                    </a:lnTo>
                    <a:cubicBezTo>
                      <a:pt x="4271" y="3231"/>
                      <a:pt x="4412" y="3284"/>
                      <a:pt x="4554" y="3284"/>
                    </a:cubicBezTo>
                    <a:cubicBezTo>
                      <a:pt x="4695" y="3284"/>
                      <a:pt x="4836" y="3231"/>
                      <a:pt x="4946" y="3126"/>
                    </a:cubicBezTo>
                    <a:lnTo>
                      <a:pt x="6830" y="1308"/>
                    </a:lnTo>
                    <a:lnTo>
                      <a:pt x="6839" y="1302"/>
                    </a:lnTo>
                    <a:cubicBezTo>
                      <a:pt x="6948" y="1196"/>
                      <a:pt x="7090" y="1143"/>
                      <a:pt x="7232" y="1143"/>
                    </a:cubicBezTo>
                    <a:close/>
                    <a:moveTo>
                      <a:pt x="1865" y="0"/>
                    </a:moveTo>
                    <a:cubicBezTo>
                      <a:pt x="1430" y="0"/>
                      <a:pt x="995" y="166"/>
                      <a:pt x="664" y="499"/>
                    </a:cubicBezTo>
                    <a:cubicBezTo>
                      <a:pt x="0" y="1163"/>
                      <a:pt x="3" y="2241"/>
                      <a:pt x="667" y="2902"/>
                    </a:cubicBezTo>
                    <a:lnTo>
                      <a:pt x="2153" y="4388"/>
                    </a:lnTo>
                    <a:lnTo>
                      <a:pt x="667" y="5873"/>
                    </a:lnTo>
                    <a:cubicBezTo>
                      <a:pt x="0" y="6535"/>
                      <a:pt x="0" y="7610"/>
                      <a:pt x="661" y="8274"/>
                    </a:cubicBezTo>
                    <a:cubicBezTo>
                      <a:pt x="995" y="8607"/>
                      <a:pt x="1431" y="8774"/>
                      <a:pt x="1868" y="8774"/>
                    </a:cubicBezTo>
                    <a:cubicBezTo>
                      <a:pt x="2301" y="8774"/>
                      <a:pt x="2734" y="8609"/>
                      <a:pt x="3065" y="8280"/>
                    </a:cubicBezTo>
                    <a:lnTo>
                      <a:pt x="4554" y="6846"/>
                    </a:lnTo>
                    <a:lnTo>
                      <a:pt x="6042" y="8280"/>
                    </a:lnTo>
                    <a:cubicBezTo>
                      <a:pt x="6373" y="8609"/>
                      <a:pt x="6806" y="8774"/>
                      <a:pt x="7239" y="8774"/>
                    </a:cubicBezTo>
                    <a:cubicBezTo>
                      <a:pt x="7675" y="8774"/>
                      <a:pt x="8111" y="8607"/>
                      <a:pt x="8443" y="8274"/>
                    </a:cubicBezTo>
                    <a:cubicBezTo>
                      <a:pt x="9104" y="7610"/>
                      <a:pt x="9104" y="6535"/>
                      <a:pt x="8440" y="5873"/>
                    </a:cubicBezTo>
                    <a:lnTo>
                      <a:pt x="6957" y="4388"/>
                    </a:lnTo>
                    <a:lnTo>
                      <a:pt x="8440" y="2902"/>
                    </a:lnTo>
                    <a:cubicBezTo>
                      <a:pt x="8760" y="2585"/>
                      <a:pt x="8938" y="2153"/>
                      <a:pt x="8938" y="1703"/>
                    </a:cubicBezTo>
                    <a:cubicBezTo>
                      <a:pt x="8938" y="1018"/>
                      <a:pt x="8524" y="399"/>
                      <a:pt x="7893" y="133"/>
                    </a:cubicBezTo>
                    <a:cubicBezTo>
                      <a:pt x="7682" y="46"/>
                      <a:pt x="7460" y="3"/>
                      <a:pt x="7239" y="3"/>
                    </a:cubicBezTo>
                    <a:cubicBezTo>
                      <a:pt x="6799" y="3"/>
                      <a:pt x="6366" y="174"/>
                      <a:pt x="6042" y="496"/>
                    </a:cubicBezTo>
                    <a:lnTo>
                      <a:pt x="4554" y="1930"/>
                    </a:lnTo>
                    <a:lnTo>
                      <a:pt x="3065" y="496"/>
                    </a:lnTo>
                    <a:cubicBezTo>
                      <a:pt x="2733" y="165"/>
                      <a:pt x="2299" y="0"/>
                      <a:pt x="1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01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828DFFD5-7C01-4BAA-AFD4-91BC0FFCE8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2074AF8-293F-4FDE-A4FB-E083783E0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594" r="70266" b="29906"/>
          <a:stretch/>
        </p:blipFill>
        <p:spPr>
          <a:xfrm>
            <a:off x="252549" y="944601"/>
            <a:ext cx="2779172" cy="2995850"/>
          </a:xfrm>
          <a:prstGeom prst="rect">
            <a:avLst/>
          </a:prstGeom>
        </p:spPr>
      </p:pic>
      <p:pic>
        <p:nvPicPr>
          <p:cNvPr id="8" name="Picture 65">
            <a:extLst>
              <a:ext uri="{FF2B5EF4-FFF2-40B4-BE49-F238E27FC236}">
                <a16:creationId xmlns:a16="http://schemas.microsoft.com/office/drawing/2014/main" id="{43824FEE-E897-4468-80DA-92A119B6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354CCB9-FCAE-4C92-B76A-5188A8D50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5" t="38136" r="41367" b="-655"/>
          <a:stretch/>
        </p:blipFill>
        <p:spPr>
          <a:xfrm>
            <a:off x="2812680" y="1607170"/>
            <a:ext cx="2958516" cy="2628910"/>
          </a:xfrm>
          <a:prstGeom prst="rect">
            <a:avLst/>
          </a:prstGeom>
        </p:spPr>
      </p:pic>
      <p:sp>
        <p:nvSpPr>
          <p:cNvPr id="12" name="Rectangle: Rounded Corners 46">
            <a:extLst>
              <a:ext uri="{FF2B5EF4-FFF2-40B4-BE49-F238E27FC236}">
                <a16:creationId xmlns:a16="http://schemas.microsoft.com/office/drawing/2014/main" id="{A434E29C-94AD-4562-8D0F-CD414F7F374E}"/>
              </a:ext>
            </a:extLst>
          </p:cNvPr>
          <p:cNvSpPr/>
          <p:nvPr/>
        </p:nvSpPr>
        <p:spPr>
          <a:xfrm>
            <a:off x="1182701" y="107779"/>
            <a:ext cx="2106304" cy="5578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nội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tranh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00E2DF1C-DB4D-4521-8F96-314156CC74A3}"/>
              </a:ext>
            </a:extLst>
          </p:cNvPr>
          <p:cNvSpPr/>
          <p:nvPr/>
        </p:nvSpPr>
        <p:spPr>
          <a:xfrm>
            <a:off x="3086481" y="796996"/>
            <a:ext cx="2596189" cy="5578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đôi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</a:p>
        </p:txBody>
      </p:sp>
      <p:sp>
        <p:nvSpPr>
          <p:cNvPr id="14" name="Rectangle: Rounded Corners 44">
            <a:extLst>
              <a:ext uri="{FF2B5EF4-FFF2-40B4-BE49-F238E27FC236}">
                <a16:creationId xmlns:a16="http://schemas.microsoft.com/office/drawing/2014/main" id="{225C1DCD-031F-43B9-A387-DB1BBE2678AE}"/>
              </a:ext>
            </a:extLst>
          </p:cNvPr>
          <p:cNvSpPr/>
          <p:nvPr/>
        </p:nvSpPr>
        <p:spPr>
          <a:xfrm>
            <a:off x="5737430" y="1328229"/>
            <a:ext cx="3328598" cy="5578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Nếu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điều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gì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xảy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2356F0A-3972-49BD-85A6-F79142BE3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77" t="1463" r="2255" b="36018"/>
          <a:stretch/>
        </p:blipFill>
        <p:spPr>
          <a:xfrm>
            <a:off x="5625777" y="1974867"/>
            <a:ext cx="3165198" cy="2501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1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54"/>
    </mc:Choice>
    <mc:Fallback xmlns="">
      <p:transition spd="slow" advTm="7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C4D77-3290-4594-8982-2FCF0E2988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8320CF2-3911-43CA-A8E8-25BB7FAF6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68" t="1488" r="22413" b="46900"/>
          <a:stretch/>
        </p:blipFill>
        <p:spPr>
          <a:xfrm>
            <a:off x="698554" y="1027746"/>
            <a:ext cx="3638747" cy="308800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092C62F-5794-429B-AE4D-7FC985AD8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55" t="47336" r="320" b="1052"/>
          <a:stretch/>
        </p:blipFill>
        <p:spPr>
          <a:xfrm>
            <a:off x="5381452" y="913642"/>
            <a:ext cx="3031068" cy="308800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D5E173B-589A-4BCF-B25A-D77BCFFE238C}"/>
              </a:ext>
            </a:extLst>
          </p:cNvPr>
          <p:cNvSpPr txBox="1"/>
          <p:nvPr/>
        </p:nvSpPr>
        <p:spPr>
          <a:xfrm>
            <a:off x="1024555" y="46878"/>
            <a:ext cx="3126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+mn-lt"/>
                <a:ea typeface="Calibri" panose="020F0502020204030204" pitchFamily="34" charset="0"/>
              </a:rPr>
              <a:t>Dùng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bấm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móng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tay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c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ắt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móng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tay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sạch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sẽ</a:t>
            </a:r>
            <a:endParaRPr lang="en-US" sz="2000" b="1" dirty="0">
              <a:latin typeface="+mn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8A2ED67-379B-45AE-8AE7-0797E30C8862}"/>
              </a:ext>
            </a:extLst>
          </p:cNvPr>
          <p:cNvSpPr txBox="1"/>
          <p:nvPr/>
        </p:nvSpPr>
        <p:spPr>
          <a:xfrm>
            <a:off x="6141004" y="46878"/>
            <a:ext cx="17883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n-lt"/>
                <a:ea typeface="Calibri" panose="020F0502020204030204" pitchFamily="34" charset="0"/>
              </a:rPr>
              <a:t>D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ùng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tay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ngoáy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mũi</a:t>
            </a:r>
            <a:endParaRPr lang="en-US" sz="2000" b="1" dirty="0">
              <a:latin typeface="+mn-lt"/>
            </a:endParaRPr>
          </a:p>
        </p:txBody>
      </p:sp>
      <p:grpSp>
        <p:nvGrpSpPr>
          <p:cNvPr id="8" name="Google Shape;886;p49">
            <a:extLst>
              <a:ext uri="{FF2B5EF4-FFF2-40B4-BE49-F238E27FC236}">
                <a16:creationId xmlns:a16="http://schemas.microsoft.com/office/drawing/2014/main" id="{C0370B48-1AD7-47AB-8999-5C81616D7C98}"/>
              </a:ext>
            </a:extLst>
          </p:cNvPr>
          <p:cNvGrpSpPr/>
          <p:nvPr/>
        </p:nvGrpSpPr>
        <p:grpSpPr>
          <a:xfrm>
            <a:off x="1991485" y="4103405"/>
            <a:ext cx="596112" cy="610536"/>
            <a:chOff x="8380269" y="1828615"/>
            <a:chExt cx="308234" cy="308234"/>
          </a:xfrm>
        </p:grpSpPr>
        <p:sp>
          <p:nvSpPr>
            <p:cNvPr id="9" name="Google Shape;887;p49">
              <a:extLst>
                <a:ext uri="{FF2B5EF4-FFF2-40B4-BE49-F238E27FC236}">
                  <a16:creationId xmlns:a16="http://schemas.microsoft.com/office/drawing/2014/main" id="{F0A35044-89BA-4495-8F67-299B4A214B46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888;p49">
              <a:extLst>
                <a:ext uri="{FF2B5EF4-FFF2-40B4-BE49-F238E27FC236}">
                  <a16:creationId xmlns:a16="http://schemas.microsoft.com/office/drawing/2014/main" id="{D39C2816-3623-4C0B-9252-FB4CA1DBF0FE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1" name="Google Shape;889;p49">
                <a:extLst>
                  <a:ext uri="{FF2B5EF4-FFF2-40B4-BE49-F238E27FC236}">
                    <a16:creationId xmlns:a16="http://schemas.microsoft.com/office/drawing/2014/main" id="{F7D53009-1C56-49BD-B011-A2CDFD15129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2" name="Google Shape;890;p49">
                <a:extLst>
                  <a:ext uri="{FF2B5EF4-FFF2-40B4-BE49-F238E27FC236}">
                    <a16:creationId xmlns:a16="http://schemas.microsoft.com/office/drawing/2014/main" id="{07F77BF9-1314-41BB-B9A1-7D8D90A96C2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13" name="Google Shape;891;p49">
            <a:extLst>
              <a:ext uri="{FF2B5EF4-FFF2-40B4-BE49-F238E27FC236}">
                <a16:creationId xmlns:a16="http://schemas.microsoft.com/office/drawing/2014/main" id="{12B87C6A-A935-450B-921B-1918DB84737A}"/>
              </a:ext>
            </a:extLst>
          </p:cNvPr>
          <p:cNvGrpSpPr/>
          <p:nvPr/>
        </p:nvGrpSpPr>
        <p:grpSpPr>
          <a:xfrm>
            <a:off x="6715647" y="4103405"/>
            <a:ext cx="565390" cy="565938"/>
            <a:chOff x="8792879" y="1828615"/>
            <a:chExt cx="308234" cy="308234"/>
          </a:xfrm>
        </p:grpSpPr>
        <p:sp>
          <p:nvSpPr>
            <p:cNvPr id="14" name="Google Shape;892;p49">
              <a:extLst>
                <a:ext uri="{FF2B5EF4-FFF2-40B4-BE49-F238E27FC236}">
                  <a16:creationId xmlns:a16="http://schemas.microsoft.com/office/drawing/2014/main" id="{882CDE1E-1246-40BF-A82C-D9081FA45A24}"/>
                </a:ext>
              </a:extLst>
            </p:cNvPr>
            <p:cNvSpPr/>
            <p:nvPr/>
          </p:nvSpPr>
          <p:spPr>
            <a:xfrm>
              <a:off x="8872575" y="1908338"/>
              <a:ext cx="148800" cy="148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" name="Google Shape;893;p49">
              <a:extLst>
                <a:ext uri="{FF2B5EF4-FFF2-40B4-BE49-F238E27FC236}">
                  <a16:creationId xmlns:a16="http://schemas.microsoft.com/office/drawing/2014/main" id="{67684337-BD6A-48B0-876B-D87337577398}"/>
                </a:ext>
              </a:extLst>
            </p:cNvPr>
            <p:cNvGrpSpPr/>
            <p:nvPr/>
          </p:nvGrpSpPr>
          <p:grpSpPr>
            <a:xfrm>
              <a:off x="8792879" y="1828615"/>
              <a:ext cx="308234" cy="308234"/>
              <a:chOff x="2081650" y="4993750"/>
              <a:chExt cx="483125" cy="483125"/>
            </a:xfrm>
          </p:grpSpPr>
          <p:sp>
            <p:nvSpPr>
              <p:cNvPr id="16" name="Google Shape;894;p49">
                <a:extLst>
                  <a:ext uri="{FF2B5EF4-FFF2-40B4-BE49-F238E27FC236}">
                    <a16:creationId xmlns:a16="http://schemas.microsoft.com/office/drawing/2014/main" id="{86D0C7A3-2E8E-42CA-BEFF-4F9CFFDCAB5C}"/>
                  </a:ext>
                </a:extLst>
              </p:cNvPr>
              <p:cNvSpPr/>
              <p:nvPr/>
            </p:nvSpPr>
            <p:spPr>
              <a:xfrm>
                <a:off x="208165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3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0"/>
                      <a:pt x="11824" y="18193"/>
                      <a:pt x="9663" y="18193"/>
                    </a:cubicBezTo>
                    <a:cubicBezTo>
                      <a:pt x="7501" y="18193"/>
                      <a:pt x="5342" y="17350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1" y="1133"/>
                      <a:pt x="9663" y="1133"/>
                    </a:cubicBezTo>
                    <a:close/>
                    <a:moveTo>
                      <a:pt x="9663" y="1"/>
                    </a:moveTo>
                    <a:cubicBezTo>
                      <a:pt x="7117" y="1"/>
                      <a:pt x="4699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9" y="18310"/>
                      <a:pt x="7117" y="19325"/>
                      <a:pt x="9663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7" name="Google Shape;895;p49">
                <a:extLst>
                  <a:ext uri="{FF2B5EF4-FFF2-40B4-BE49-F238E27FC236}">
                    <a16:creationId xmlns:a16="http://schemas.microsoft.com/office/drawing/2014/main" id="{D95E982B-1808-4F19-994D-A9EC68194CCF}"/>
                  </a:ext>
                </a:extLst>
              </p:cNvPr>
              <p:cNvSpPr/>
              <p:nvPr/>
            </p:nvSpPr>
            <p:spPr>
              <a:xfrm>
                <a:off x="2209375" y="5125625"/>
                <a:ext cx="227600" cy="219350"/>
              </a:xfrm>
              <a:custGeom>
                <a:avLst/>
                <a:gdLst/>
                <a:ahLst/>
                <a:cxnLst/>
                <a:rect l="l" t="t" r="r" b="b"/>
                <a:pathLst>
                  <a:path w="9104" h="8774" extrusionOk="0">
                    <a:moveTo>
                      <a:pt x="7232" y="1143"/>
                    </a:moveTo>
                    <a:cubicBezTo>
                      <a:pt x="7377" y="1143"/>
                      <a:pt x="7522" y="1198"/>
                      <a:pt x="7633" y="1308"/>
                    </a:cubicBezTo>
                    <a:cubicBezTo>
                      <a:pt x="7851" y="1528"/>
                      <a:pt x="7854" y="1882"/>
                      <a:pt x="7639" y="2102"/>
                    </a:cubicBezTo>
                    <a:lnTo>
                      <a:pt x="5755" y="3986"/>
                    </a:lnTo>
                    <a:cubicBezTo>
                      <a:pt x="5532" y="4210"/>
                      <a:pt x="5532" y="4566"/>
                      <a:pt x="5755" y="4789"/>
                    </a:cubicBezTo>
                    <a:lnTo>
                      <a:pt x="7639" y="6673"/>
                    </a:lnTo>
                    <a:cubicBezTo>
                      <a:pt x="7854" y="6894"/>
                      <a:pt x="7851" y="7247"/>
                      <a:pt x="7633" y="7468"/>
                    </a:cubicBezTo>
                    <a:cubicBezTo>
                      <a:pt x="7522" y="7577"/>
                      <a:pt x="7377" y="7633"/>
                      <a:pt x="7232" y="7633"/>
                    </a:cubicBezTo>
                    <a:cubicBezTo>
                      <a:pt x="7090" y="7633"/>
                      <a:pt x="6948" y="7580"/>
                      <a:pt x="6839" y="7474"/>
                    </a:cubicBezTo>
                    <a:lnTo>
                      <a:pt x="6830" y="7468"/>
                    </a:lnTo>
                    <a:lnTo>
                      <a:pt x="4946" y="5650"/>
                    </a:lnTo>
                    <a:cubicBezTo>
                      <a:pt x="4836" y="5544"/>
                      <a:pt x="4695" y="5491"/>
                      <a:pt x="4554" y="5491"/>
                    </a:cubicBezTo>
                    <a:cubicBezTo>
                      <a:pt x="4412" y="5491"/>
                      <a:pt x="4271" y="5544"/>
                      <a:pt x="4161" y="5650"/>
                    </a:cubicBezTo>
                    <a:lnTo>
                      <a:pt x="2277" y="7468"/>
                    </a:lnTo>
                    <a:lnTo>
                      <a:pt x="2268" y="7474"/>
                    </a:lnTo>
                    <a:cubicBezTo>
                      <a:pt x="2159" y="7580"/>
                      <a:pt x="2017" y="7633"/>
                      <a:pt x="1875" y="7633"/>
                    </a:cubicBezTo>
                    <a:cubicBezTo>
                      <a:pt x="1730" y="7633"/>
                      <a:pt x="1585" y="7577"/>
                      <a:pt x="1474" y="7468"/>
                    </a:cubicBezTo>
                    <a:cubicBezTo>
                      <a:pt x="1256" y="7247"/>
                      <a:pt x="1253" y="6894"/>
                      <a:pt x="1468" y="6673"/>
                    </a:cubicBezTo>
                    <a:lnTo>
                      <a:pt x="3352" y="4789"/>
                    </a:lnTo>
                    <a:cubicBezTo>
                      <a:pt x="3575" y="4566"/>
                      <a:pt x="3575" y="4210"/>
                      <a:pt x="3352" y="3986"/>
                    </a:cubicBezTo>
                    <a:lnTo>
                      <a:pt x="1468" y="2102"/>
                    </a:lnTo>
                    <a:cubicBezTo>
                      <a:pt x="1253" y="1882"/>
                      <a:pt x="1256" y="1528"/>
                      <a:pt x="1474" y="1308"/>
                    </a:cubicBezTo>
                    <a:cubicBezTo>
                      <a:pt x="1585" y="1198"/>
                      <a:pt x="1730" y="1143"/>
                      <a:pt x="1875" y="1143"/>
                    </a:cubicBezTo>
                    <a:cubicBezTo>
                      <a:pt x="2017" y="1143"/>
                      <a:pt x="2159" y="1196"/>
                      <a:pt x="2268" y="1302"/>
                    </a:cubicBezTo>
                    <a:lnTo>
                      <a:pt x="2277" y="1308"/>
                    </a:lnTo>
                    <a:lnTo>
                      <a:pt x="4161" y="3126"/>
                    </a:lnTo>
                    <a:cubicBezTo>
                      <a:pt x="4271" y="3231"/>
                      <a:pt x="4412" y="3284"/>
                      <a:pt x="4554" y="3284"/>
                    </a:cubicBezTo>
                    <a:cubicBezTo>
                      <a:pt x="4695" y="3284"/>
                      <a:pt x="4836" y="3231"/>
                      <a:pt x="4946" y="3126"/>
                    </a:cubicBezTo>
                    <a:lnTo>
                      <a:pt x="6830" y="1308"/>
                    </a:lnTo>
                    <a:lnTo>
                      <a:pt x="6839" y="1302"/>
                    </a:lnTo>
                    <a:cubicBezTo>
                      <a:pt x="6948" y="1196"/>
                      <a:pt x="7090" y="1143"/>
                      <a:pt x="7232" y="1143"/>
                    </a:cubicBezTo>
                    <a:close/>
                    <a:moveTo>
                      <a:pt x="1865" y="0"/>
                    </a:moveTo>
                    <a:cubicBezTo>
                      <a:pt x="1430" y="0"/>
                      <a:pt x="995" y="166"/>
                      <a:pt x="664" y="499"/>
                    </a:cubicBezTo>
                    <a:cubicBezTo>
                      <a:pt x="0" y="1163"/>
                      <a:pt x="3" y="2241"/>
                      <a:pt x="667" y="2902"/>
                    </a:cubicBezTo>
                    <a:lnTo>
                      <a:pt x="2153" y="4388"/>
                    </a:lnTo>
                    <a:lnTo>
                      <a:pt x="667" y="5873"/>
                    </a:lnTo>
                    <a:cubicBezTo>
                      <a:pt x="0" y="6535"/>
                      <a:pt x="0" y="7610"/>
                      <a:pt x="661" y="8274"/>
                    </a:cubicBezTo>
                    <a:cubicBezTo>
                      <a:pt x="995" y="8607"/>
                      <a:pt x="1431" y="8774"/>
                      <a:pt x="1868" y="8774"/>
                    </a:cubicBezTo>
                    <a:cubicBezTo>
                      <a:pt x="2301" y="8774"/>
                      <a:pt x="2734" y="8609"/>
                      <a:pt x="3065" y="8280"/>
                    </a:cubicBezTo>
                    <a:lnTo>
                      <a:pt x="4554" y="6846"/>
                    </a:lnTo>
                    <a:lnTo>
                      <a:pt x="6042" y="8280"/>
                    </a:lnTo>
                    <a:cubicBezTo>
                      <a:pt x="6373" y="8609"/>
                      <a:pt x="6806" y="8774"/>
                      <a:pt x="7239" y="8774"/>
                    </a:cubicBezTo>
                    <a:cubicBezTo>
                      <a:pt x="7675" y="8774"/>
                      <a:pt x="8111" y="8607"/>
                      <a:pt x="8443" y="8274"/>
                    </a:cubicBezTo>
                    <a:cubicBezTo>
                      <a:pt x="9104" y="7610"/>
                      <a:pt x="9104" y="6535"/>
                      <a:pt x="8440" y="5873"/>
                    </a:cubicBezTo>
                    <a:lnTo>
                      <a:pt x="6957" y="4388"/>
                    </a:lnTo>
                    <a:lnTo>
                      <a:pt x="8440" y="2902"/>
                    </a:lnTo>
                    <a:cubicBezTo>
                      <a:pt x="8760" y="2585"/>
                      <a:pt x="8938" y="2153"/>
                      <a:pt x="8938" y="1703"/>
                    </a:cubicBezTo>
                    <a:cubicBezTo>
                      <a:pt x="8938" y="1018"/>
                      <a:pt x="8524" y="399"/>
                      <a:pt x="7893" y="133"/>
                    </a:cubicBezTo>
                    <a:cubicBezTo>
                      <a:pt x="7682" y="46"/>
                      <a:pt x="7460" y="3"/>
                      <a:pt x="7239" y="3"/>
                    </a:cubicBezTo>
                    <a:cubicBezTo>
                      <a:pt x="6799" y="3"/>
                      <a:pt x="6366" y="174"/>
                      <a:pt x="6042" y="496"/>
                    </a:cubicBezTo>
                    <a:lnTo>
                      <a:pt x="4554" y="1930"/>
                    </a:lnTo>
                    <a:lnTo>
                      <a:pt x="3065" y="496"/>
                    </a:lnTo>
                    <a:cubicBezTo>
                      <a:pt x="2733" y="165"/>
                      <a:pt x="2299" y="0"/>
                      <a:pt x="1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987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54"/>
          <p:cNvSpPr/>
          <p:nvPr/>
        </p:nvSpPr>
        <p:spPr>
          <a:xfrm>
            <a:off x="5294975" y="3615675"/>
            <a:ext cx="410700" cy="410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54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cxnSp>
        <p:nvCxnSpPr>
          <p:cNvPr id="1176" name="Google Shape;1176;p54"/>
          <p:cNvCxnSpPr>
            <a:cxnSpLocks/>
          </p:cNvCxnSpPr>
          <p:nvPr/>
        </p:nvCxnSpPr>
        <p:spPr>
          <a:xfrm>
            <a:off x="4109870" y="1364778"/>
            <a:ext cx="85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01" name="Google Shape;1201;p54"/>
          <p:cNvCxnSpPr>
            <a:cxnSpLocks/>
          </p:cNvCxnSpPr>
          <p:nvPr/>
        </p:nvCxnSpPr>
        <p:spPr>
          <a:xfrm>
            <a:off x="6140150" y="2352645"/>
            <a:ext cx="0" cy="495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02" name="Google Shape;1202;p54"/>
          <p:cNvCxnSpPr>
            <a:cxnSpLocks/>
          </p:cNvCxnSpPr>
          <p:nvPr/>
        </p:nvCxnSpPr>
        <p:spPr>
          <a:xfrm rot="10800000">
            <a:off x="4064089" y="3758239"/>
            <a:ext cx="85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03" name="Google Shape;1203;p54"/>
          <p:cNvCxnSpPr>
            <a:cxnSpLocks/>
          </p:cNvCxnSpPr>
          <p:nvPr/>
        </p:nvCxnSpPr>
        <p:spPr>
          <a:xfrm rot="10800000">
            <a:off x="2846750" y="2346402"/>
            <a:ext cx="0" cy="495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204" name="Google Shape;1204;p54"/>
          <p:cNvSpPr txBox="1"/>
          <p:nvPr/>
        </p:nvSpPr>
        <p:spPr>
          <a:xfrm>
            <a:off x="26503" y="1327215"/>
            <a:ext cx="1750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Chà tay bằng xà phòng</a:t>
            </a:r>
            <a:endParaRPr sz="2000" b="1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205" name="Google Shape;1205;p54"/>
          <p:cNvSpPr txBox="1"/>
          <p:nvPr/>
        </p:nvSpPr>
        <p:spPr>
          <a:xfrm>
            <a:off x="7240718" y="1210924"/>
            <a:ext cx="1750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Lau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tay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bằng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khăn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bông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sau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khi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rửa</a:t>
            </a:r>
            <a:endParaRPr lang="en-US" sz="2000" b="1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208" name="Google Shape;1208;p54"/>
          <p:cNvSpPr txBox="1"/>
          <p:nvPr/>
        </p:nvSpPr>
        <p:spPr>
          <a:xfrm>
            <a:off x="6920423" y="3979553"/>
            <a:ext cx="1750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vi-VN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Dùng</a:t>
            </a:r>
            <a:r>
              <a:rPr lang="vi-VN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tay </a:t>
            </a:r>
            <a:r>
              <a:rPr lang="vi-VN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bốc</a:t>
            </a:r>
            <a:r>
              <a:rPr lang="vi-VN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cơm ăn</a:t>
            </a:r>
          </a:p>
        </p:txBody>
      </p:sp>
      <p:sp>
        <p:nvSpPr>
          <p:cNvPr id="1209" name="Google Shape;1209;p54"/>
          <p:cNvSpPr txBox="1"/>
          <p:nvPr/>
        </p:nvSpPr>
        <p:spPr>
          <a:xfrm>
            <a:off x="153082" y="3458999"/>
            <a:ext cx="1750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Sử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cụ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cắt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móng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tay</a:t>
            </a:r>
            <a:endParaRPr lang="en-US" sz="2000" b="1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pic>
        <p:nvPicPr>
          <p:cNvPr id="52" name="Hình ảnh 51">
            <a:extLst>
              <a:ext uri="{FF2B5EF4-FFF2-40B4-BE49-F238E27FC236}">
                <a16:creationId xmlns:a16="http://schemas.microsoft.com/office/drawing/2014/main" id="{A235B1F0-7E94-4625-8980-5914FE16F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" t="14854" r="79152" b="13832"/>
          <a:stretch/>
        </p:blipFill>
        <p:spPr>
          <a:xfrm>
            <a:off x="1792706" y="57582"/>
            <a:ext cx="2180601" cy="2244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95A508F9-DB81-4B22-B13C-75F213249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70" t="12680" r="51373" b="12680"/>
          <a:stretch/>
        </p:blipFill>
        <p:spPr>
          <a:xfrm>
            <a:off x="4917289" y="49946"/>
            <a:ext cx="2472054" cy="2244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50BE3BB1-252E-42E5-8DB6-6AD5BE0F3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2908" r="26243" b="12453"/>
          <a:stretch/>
        </p:blipFill>
        <p:spPr>
          <a:xfrm>
            <a:off x="4862461" y="2937085"/>
            <a:ext cx="2378257" cy="2142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103A620F-723F-4003-ABBE-DC4A1239B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22" t="10723" r="1721" b="14637"/>
          <a:stretch/>
        </p:blipFill>
        <p:spPr>
          <a:xfrm>
            <a:off x="1683647" y="2887702"/>
            <a:ext cx="2307349" cy="2020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" name="Hình ảnh 77">
            <a:extLst>
              <a:ext uri="{FF2B5EF4-FFF2-40B4-BE49-F238E27FC236}">
                <a16:creationId xmlns:a16="http://schemas.microsoft.com/office/drawing/2014/main" id="{B67EF455-C29B-43DF-A419-88647F7EF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963" y="57582"/>
            <a:ext cx="833829" cy="91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Google Shape;886;p49">
            <a:extLst>
              <a:ext uri="{FF2B5EF4-FFF2-40B4-BE49-F238E27FC236}">
                <a16:creationId xmlns:a16="http://schemas.microsoft.com/office/drawing/2014/main" id="{262FFE2F-4549-42D2-BD57-D5ABC04C300A}"/>
              </a:ext>
            </a:extLst>
          </p:cNvPr>
          <p:cNvGrpSpPr/>
          <p:nvPr/>
        </p:nvGrpSpPr>
        <p:grpSpPr>
          <a:xfrm>
            <a:off x="153082" y="1756612"/>
            <a:ext cx="596112" cy="610536"/>
            <a:chOff x="8380269" y="1828615"/>
            <a:chExt cx="308234" cy="308234"/>
          </a:xfrm>
        </p:grpSpPr>
        <p:sp>
          <p:nvSpPr>
            <p:cNvPr id="26" name="Google Shape;887;p49">
              <a:extLst>
                <a:ext uri="{FF2B5EF4-FFF2-40B4-BE49-F238E27FC236}">
                  <a16:creationId xmlns:a16="http://schemas.microsoft.com/office/drawing/2014/main" id="{B4A9B0A2-138D-42B3-B62B-686058927672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888;p49">
              <a:extLst>
                <a:ext uri="{FF2B5EF4-FFF2-40B4-BE49-F238E27FC236}">
                  <a16:creationId xmlns:a16="http://schemas.microsoft.com/office/drawing/2014/main" id="{26B5DBC1-F6F3-4E17-893E-C2FF4EAEA689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28" name="Google Shape;889;p49">
                <a:extLst>
                  <a:ext uri="{FF2B5EF4-FFF2-40B4-BE49-F238E27FC236}">
                    <a16:creationId xmlns:a16="http://schemas.microsoft.com/office/drawing/2014/main" id="{AEFA5D19-0C3A-4198-BCE9-76054EB8404B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29" name="Google Shape;890;p49">
                <a:extLst>
                  <a:ext uri="{FF2B5EF4-FFF2-40B4-BE49-F238E27FC236}">
                    <a16:creationId xmlns:a16="http://schemas.microsoft.com/office/drawing/2014/main" id="{0429CDFA-8B9A-4F40-BED1-39C3BEA48FAF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30" name="Google Shape;891;p49">
            <a:extLst>
              <a:ext uri="{FF2B5EF4-FFF2-40B4-BE49-F238E27FC236}">
                <a16:creationId xmlns:a16="http://schemas.microsoft.com/office/drawing/2014/main" id="{91C4EA61-51C0-4496-AF38-DA61D93AF6AF}"/>
              </a:ext>
            </a:extLst>
          </p:cNvPr>
          <p:cNvGrpSpPr/>
          <p:nvPr/>
        </p:nvGrpSpPr>
        <p:grpSpPr>
          <a:xfrm>
            <a:off x="7725544" y="3192848"/>
            <a:ext cx="565390" cy="565938"/>
            <a:chOff x="8792879" y="1828615"/>
            <a:chExt cx="308234" cy="308234"/>
          </a:xfrm>
        </p:grpSpPr>
        <p:sp>
          <p:nvSpPr>
            <p:cNvPr id="31" name="Google Shape;892;p49">
              <a:extLst>
                <a:ext uri="{FF2B5EF4-FFF2-40B4-BE49-F238E27FC236}">
                  <a16:creationId xmlns:a16="http://schemas.microsoft.com/office/drawing/2014/main" id="{9CE82795-324C-4E98-BB0B-DA5463AE2835}"/>
                </a:ext>
              </a:extLst>
            </p:cNvPr>
            <p:cNvSpPr/>
            <p:nvPr/>
          </p:nvSpPr>
          <p:spPr>
            <a:xfrm>
              <a:off x="8872575" y="1908338"/>
              <a:ext cx="148800" cy="148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2" name="Google Shape;893;p49">
              <a:extLst>
                <a:ext uri="{FF2B5EF4-FFF2-40B4-BE49-F238E27FC236}">
                  <a16:creationId xmlns:a16="http://schemas.microsoft.com/office/drawing/2014/main" id="{8818389A-FFB2-4D04-A2F3-C45E4C465196}"/>
                </a:ext>
              </a:extLst>
            </p:cNvPr>
            <p:cNvGrpSpPr/>
            <p:nvPr/>
          </p:nvGrpSpPr>
          <p:grpSpPr>
            <a:xfrm>
              <a:off x="8792879" y="1828615"/>
              <a:ext cx="308234" cy="308234"/>
              <a:chOff x="2081650" y="4993750"/>
              <a:chExt cx="483125" cy="483125"/>
            </a:xfrm>
          </p:grpSpPr>
          <p:sp>
            <p:nvSpPr>
              <p:cNvPr id="33" name="Google Shape;894;p49">
                <a:extLst>
                  <a:ext uri="{FF2B5EF4-FFF2-40B4-BE49-F238E27FC236}">
                    <a16:creationId xmlns:a16="http://schemas.microsoft.com/office/drawing/2014/main" id="{932AEEA1-3CB7-4B13-9089-002AB84D0AA1}"/>
                  </a:ext>
                </a:extLst>
              </p:cNvPr>
              <p:cNvSpPr/>
              <p:nvPr/>
            </p:nvSpPr>
            <p:spPr>
              <a:xfrm>
                <a:off x="208165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3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0"/>
                      <a:pt x="11824" y="18193"/>
                      <a:pt x="9663" y="18193"/>
                    </a:cubicBezTo>
                    <a:cubicBezTo>
                      <a:pt x="7501" y="18193"/>
                      <a:pt x="5342" y="17350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1" y="1133"/>
                      <a:pt x="9663" y="1133"/>
                    </a:cubicBezTo>
                    <a:close/>
                    <a:moveTo>
                      <a:pt x="9663" y="1"/>
                    </a:moveTo>
                    <a:cubicBezTo>
                      <a:pt x="7117" y="1"/>
                      <a:pt x="4699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9" y="18310"/>
                      <a:pt x="7117" y="19325"/>
                      <a:pt x="9663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4" name="Google Shape;895;p49">
                <a:extLst>
                  <a:ext uri="{FF2B5EF4-FFF2-40B4-BE49-F238E27FC236}">
                    <a16:creationId xmlns:a16="http://schemas.microsoft.com/office/drawing/2014/main" id="{800022A4-1FA7-4016-AC99-D7C49163732A}"/>
                  </a:ext>
                </a:extLst>
              </p:cNvPr>
              <p:cNvSpPr/>
              <p:nvPr/>
            </p:nvSpPr>
            <p:spPr>
              <a:xfrm>
                <a:off x="2209375" y="5125625"/>
                <a:ext cx="227600" cy="219350"/>
              </a:xfrm>
              <a:custGeom>
                <a:avLst/>
                <a:gdLst/>
                <a:ahLst/>
                <a:cxnLst/>
                <a:rect l="l" t="t" r="r" b="b"/>
                <a:pathLst>
                  <a:path w="9104" h="8774" extrusionOk="0">
                    <a:moveTo>
                      <a:pt x="7232" y="1143"/>
                    </a:moveTo>
                    <a:cubicBezTo>
                      <a:pt x="7377" y="1143"/>
                      <a:pt x="7522" y="1198"/>
                      <a:pt x="7633" y="1308"/>
                    </a:cubicBezTo>
                    <a:cubicBezTo>
                      <a:pt x="7851" y="1528"/>
                      <a:pt x="7854" y="1882"/>
                      <a:pt x="7639" y="2102"/>
                    </a:cubicBezTo>
                    <a:lnTo>
                      <a:pt x="5755" y="3986"/>
                    </a:lnTo>
                    <a:cubicBezTo>
                      <a:pt x="5532" y="4210"/>
                      <a:pt x="5532" y="4566"/>
                      <a:pt x="5755" y="4789"/>
                    </a:cubicBezTo>
                    <a:lnTo>
                      <a:pt x="7639" y="6673"/>
                    </a:lnTo>
                    <a:cubicBezTo>
                      <a:pt x="7854" y="6894"/>
                      <a:pt x="7851" y="7247"/>
                      <a:pt x="7633" y="7468"/>
                    </a:cubicBezTo>
                    <a:cubicBezTo>
                      <a:pt x="7522" y="7577"/>
                      <a:pt x="7377" y="7633"/>
                      <a:pt x="7232" y="7633"/>
                    </a:cubicBezTo>
                    <a:cubicBezTo>
                      <a:pt x="7090" y="7633"/>
                      <a:pt x="6948" y="7580"/>
                      <a:pt x="6839" y="7474"/>
                    </a:cubicBezTo>
                    <a:lnTo>
                      <a:pt x="6830" y="7468"/>
                    </a:lnTo>
                    <a:lnTo>
                      <a:pt x="4946" y="5650"/>
                    </a:lnTo>
                    <a:cubicBezTo>
                      <a:pt x="4836" y="5544"/>
                      <a:pt x="4695" y="5491"/>
                      <a:pt x="4554" y="5491"/>
                    </a:cubicBezTo>
                    <a:cubicBezTo>
                      <a:pt x="4412" y="5491"/>
                      <a:pt x="4271" y="5544"/>
                      <a:pt x="4161" y="5650"/>
                    </a:cubicBezTo>
                    <a:lnTo>
                      <a:pt x="2277" y="7468"/>
                    </a:lnTo>
                    <a:lnTo>
                      <a:pt x="2268" y="7474"/>
                    </a:lnTo>
                    <a:cubicBezTo>
                      <a:pt x="2159" y="7580"/>
                      <a:pt x="2017" y="7633"/>
                      <a:pt x="1875" y="7633"/>
                    </a:cubicBezTo>
                    <a:cubicBezTo>
                      <a:pt x="1730" y="7633"/>
                      <a:pt x="1585" y="7577"/>
                      <a:pt x="1474" y="7468"/>
                    </a:cubicBezTo>
                    <a:cubicBezTo>
                      <a:pt x="1256" y="7247"/>
                      <a:pt x="1253" y="6894"/>
                      <a:pt x="1468" y="6673"/>
                    </a:cubicBezTo>
                    <a:lnTo>
                      <a:pt x="3352" y="4789"/>
                    </a:lnTo>
                    <a:cubicBezTo>
                      <a:pt x="3575" y="4566"/>
                      <a:pt x="3575" y="4210"/>
                      <a:pt x="3352" y="3986"/>
                    </a:cubicBezTo>
                    <a:lnTo>
                      <a:pt x="1468" y="2102"/>
                    </a:lnTo>
                    <a:cubicBezTo>
                      <a:pt x="1253" y="1882"/>
                      <a:pt x="1256" y="1528"/>
                      <a:pt x="1474" y="1308"/>
                    </a:cubicBezTo>
                    <a:cubicBezTo>
                      <a:pt x="1585" y="1198"/>
                      <a:pt x="1730" y="1143"/>
                      <a:pt x="1875" y="1143"/>
                    </a:cubicBezTo>
                    <a:cubicBezTo>
                      <a:pt x="2017" y="1143"/>
                      <a:pt x="2159" y="1196"/>
                      <a:pt x="2268" y="1302"/>
                    </a:cubicBezTo>
                    <a:lnTo>
                      <a:pt x="2277" y="1308"/>
                    </a:lnTo>
                    <a:lnTo>
                      <a:pt x="4161" y="3126"/>
                    </a:lnTo>
                    <a:cubicBezTo>
                      <a:pt x="4271" y="3231"/>
                      <a:pt x="4412" y="3284"/>
                      <a:pt x="4554" y="3284"/>
                    </a:cubicBezTo>
                    <a:cubicBezTo>
                      <a:pt x="4695" y="3284"/>
                      <a:pt x="4836" y="3231"/>
                      <a:pt x="4946" y="3126"/>
                    </a:cubicBezTo>
                    <a:lnTo>
                      <a:pt x="6830" y="1308"/>
                    </a:lnTo>
                    <a:lnTo>
                      <a:pt x="6839" y="1302"/>
                    </a:lnTo>
                    <a:cubicBezTo>
                      <a:pt x="6948" y="1196"/>
                      <a:pt x="7090" y="1143"/>
                      <a:pt x="7232" y="1143"/>
                    </a:cubicBezTo>
                    <a:close/>
                    <a:moveTo>
                      <a:pt x="1865" y="0"/>
                    </a:moveTo>
                    <a:cubicBezTo>
                      <a:pt x="1430" y="0"/>
                      <a:pt x="995" y="166"/>
                      <a:pt x="664" y="499"/>
                    </a:cubicBezTo>
                    <a:cubicBezTo>
                      <a:pt x="0" y="1163"/>
                      <a:pt x="3" y="2241"/>
                      <a:pt x="667" y="2902"/>
                    </a:cubicBezTo>
                    <a:lnTo>
                      <a:pt x="2153" y="4388"/>
                    </a:lnTo>
                    <a:lnTo>
                      <a:pt x="667" y="5873"/>
                    </a:lnTo>
                    <a:cubicBezTo>
                      <a:pt x="0" y="6535"/>
                      <a:pt x="0" y="7610"/>
                      <a:pt x="661" y="8274"/>
                    </a:cubicBezTo>
                    <a:cubicBezTo>
                      <a:pt x="995" y="8607"/>
                      <a:pt x="1431" y="8774"/>
                      <a:pt x="1868" y="8774"/>
                    </a:cubicBezTo>
                    <a:cubicBezTo>
                      <a:pt x="2301" y="8774"/>
                      <a:pt x="2734" y="8609"/>
                      <a:pt x="3065" y="8280"/>
                    </a:cubicBezTo>
                    <a:lnTo>
                      <a:pt x="4554" y="6846"/>
                    </a:lnTo>
                    <a:lnTo>
                      <a:pt x="6042" y="8280"/>
                    </a:lnTo>
                    <a:cubicBezTo>
                      <a:pt x="6373" y="8609"/>
                      <a:pt x="6806" y="8774"/>
                      <a:pt x="7239" y="8774"/>
                    </a:cubicBezTo>
                    <a:cubicBezTo>
                      <a:pt x="7675" y="8774"/>
                      <a:pt x="8111" y="8607"/>
                      <a:pt x="8443" y="8274"/>
                    </a:cubicBezTo>
                    <a:cubicBezTo>
                      <a:pt x="9104" y="7610"/>
                      <a:pt x="9104" y="6535"/>
                      <a:pt x="8440" y="5873"/>
                    </a:cubicBezTo>
                    <a:lnTo>
                      <a:pt x="6957" y="4388"/>
                    </a:lnTo>
                    <a:lnTo>
                      <a:pt x="8440" y="2902"/>
                    </a:lnTo>
                    <a:cubicBezTo>
                      <a:pt x="8760" y="2585"/>
                      <a:pt x="8938" y="2153"/>
                      <a:pt x="8938" y="1703"/>
                    </a:cubicBezTo>
                    <a:cubicBezTo>
                      <a:pt x="8938" y="1018"/>
                      <a:pt x="8524" y="399"/>
                      <a:pt x="7893" y="133"/>
                    </a:cubicBezTo>
                    <a:cubicBezTo>
                      <a:pt x="7682" y="46"/>
                      <a:pt x="7460" y="3"/>
                      <a:pt x="7239" y="3"/>
                    </a:cubicBezTo>
                    <a:cubicBezTo>
                      <a:pt x="6799" y="3"/>
                      <a:pt x="6366" y="174"/>
                      <a:pt x="6042" y="496"/>
                    </a:cubicBezTo>
                    <a:lnTo>
                      <a:pt x="4554" y="1930"/>
                    </a:lnTo>
                    <a:lnTo>
                      <a:pt x="3065" y="496"/>
                    </a:lnTo>
                    <a:cubicBezTo>
                      <a:pt x="2733" y="165"/>
                      <a:pt x="2299" y="0"/>
                      <a:pt x="1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35" name="Google Shape;886;p49">
            <a:extLst>
              <a:ext uri="{FF2B5EF4-FFF2-40B4-BE49-F238E27FC236}">
                <a16:creationId xmlns:a16="http://schemas.microsoft.com/office/drawing/2014/main" id="{51C851F1-C687-44E7-B96E-BF5A6651E84F}"/>
              </a:ext>
            </a:extLst>
          </p:cNvPr>
          <p:cNvGrpSpPr/>
          <p:nvPr/>
        </p:nvGrpSpPr>
        <p:grpSpPr>
          <a:xfrm>
            <a:off x="949859" y="4119114"/>
            <a:ext cx="596112" cy="610536"/>
            <a:chOff x="8380269" y="1828615"/>
            <a:chExt cx="308234" cy="308234"/>
          </a:xfrm>
        </p:grpSpPr>
        <p:sp>
          <p:nvSpPr>
            <p:cNvPr id="36" name="Google Shape;887;p49">
              <a:extLst>
                <a:ext uri="{FF2B5EF4-FFF2-40B4-BE49-F238E27FC236}">
                  <a16:creationId xmlns:a16="http://schemas.microsoft.com/office/drawing/2014/main" id="{2194F437-1C75-4128-86A2-84FC5EF4D107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888;p49">
              <a:extLst>
                <a:ext uri="{FF2B5EF4-FFF2-40B4-BE49-F238E27FC236}">
                  <a16:creationId xmlns:a16="http://schemas.microsoft.com/office/drawing/2014/main" id="{3D9FBC3F-1790-4DC7-BC94-852FCEA6CF50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38" name="Google Shape;889;p49">
                <a:extLst>
                  <a:ext uri="{FF2B5EF4-FFF2-40B4-BE49-F238E27FC236}">
                    <a16:creationId xmlns:a16="http://schemas.microsoft.com/office/drawing/2014/main" id="{B5979E9E-6148-4C2B-8713-584B15C222D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9" name="Google Shape;890;p49">
                <a:extLst>
                  <a:ext uri="{FF2B5EF4-FFF2-40B4-BE49-F238E27FC236}">
                    <a16:creationId xmlns:a16="http://schemas.microsoft.com/office/drawing/2014/main" id="{F6173873-255C-484D-BC19-F74A4690FD61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40" name="Google Shape;886;p49">
            <a:extLst>
              <a:ext uri="{FF2B5EF4-FFF2-40B4-BE49-F238E27FC236}">
                <a16:creationId xmlns:a16="http://schemas.microsoft.com/office/drawing/2014/main" id="{A30088C6-2490-49DA-A8A2-154C5A221031}"/>
              </a:ext>
            </a:extLst>
          </p:cNvPr>
          <p:cNvGrpSpPr/>
          <p:nvPr/>
        </p:nvGrpSpPr>
        <p:grpSpPr>
          <a:xfrm>
            <a:off x="7898706" y="153037"/>
            <a:ext cx="596112" cy="610536"/>
            <a:chOff x="8380269" y="1828615"/>
            <a:chExt cx="308234" cy="308234"/>
          </a:xfrm>
        </p:grpSpPr>
        <p:sp>
          <p:nvSpPr>
            <p:cNvPr id="41" name="Google Shape;887;p49">
              <a:extLst>
                <a:ext uri="{FF2B5EF4-FFF2-40B4-BE49-F238E27FC236}">
                  <a16:creationId xmlns:a16="http://schemas.microsoft.com/office/drawing/2014/main" id="{03EB222A-64EF-418D-A5C2-14069D5AA05C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888;p49">
              <a:extLst>
                <a:ext uri="{FF2B5EF4-FFF2-40B4-BE49-F238E27FC236}">
                  <a16:creationId xmlns:a16="http://schemas.microsoft.com/office/drawing/2014/main" id="{8397F893-3B2D-47FA-919C-641C9BEEFEC8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43" name="Google Shape;889;p49">
                <a:extLst>
                  <a:ext uri="{FF2B5EF4-FFF2-40B4-BE49-F238E27FC236}">
                    <a16:creationId xmlns:a16="http://schemas.microsoft.com/office/drawing/2014/main" id="{1ACD092C-FFC7-450E-8AD7-2E3847E8E878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4" name="Google Shape;890;p49">
                <a:extLst>
                  <a:ext uri="{FF2B5EF4-FFF2-40B4-BE49-F238E27FC236}">
                    <a16:creationId xmlns:a16="http://schemas.microsoft.com/office/drawing/2014/main" id="{BA5533A2-ED5B-4161-9E6B-C393C6C9805A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3"/>
    </mc:Choice>
    <mc:Fallback xmlns="">
      <p:transition spd="slow" advTm="29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4" grpId="0"/>
      <p:bldP spid="1205" grpId="0"/>
      <p:bldP spid="1208" grpId="0"/>
      <p:bldP spid="12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460801A4-14AA-4EFB-9FE1-F358504C8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665516"/>
              </p:ext>
            </p:extLst>
          </p:nvPr>
        </p:nvGraphicFramePr>
        <p:xfrm>
          <a:off x="748993" y="809213"/>
          <a:ext cx="7209216" cy="703498"/>
        </p:xfrm>
        <a:graphic>
          <a:graphicData uri="http://schemas.openxmlformats.org/drawingml/2006/table">
            <a:tbl>
              <a:tblPr>
                <a:noFill/>
                <a:tableStyleId>{FE5794BA-A0C9-4B34-A1A4-B993B5352721}</a:tableStyleId>
              </a:tblPr>
              <a:tblGrid>
                <a:gridCol w="3845585">
                  <a:extLst>
                    <a:ext uri="{9D8B030D-6E8A-4147-A177-3AD203B41FA5}">
                      <a16:colId xmlns:a16="http://schemas.microsoft.com/office/drawing/2014/main" val="2951534456"/>
                    </a:ext>
                  </a:extLst>
                </a:gridCol>
                <a:gridCol w="3363631">
                  <a:extLst>
                    <a:ext uri="{9D8B030D-6E8A-4147-A177-3AD203B41FA5}">
                      <a16:colId xmlns:a16="http://schemas.microsoft.com/office/drawing/2014/main" val="683386025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Không 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61290"/>
                  </a:ext>
                </a:extLst>
              </a:tr>
            </a:tbl>
          </a:graphicData>
        </a:graphic>
      </p:graphicFrame>
      <p:sp>
        <p:nvSpPr>
          <p:cNvPr id="882" name="Google Shape;882;p4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987" name="Google Shape;987;p49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9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Hình ảnh 111">
            <a:extLst>
              <a:ext uri="{FF2B5EF4-FFF2-40B4-BE49-F238E27FC236}">
                <a16:creationId xmlns:a16="http://schemas.microsoft.com/office/drawing/2014/main" id="{3A33C67A-F406-420F-8C38-8E176555A9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" t="3365" r="77012" b="50970"/>
          <a:stretch/>
        </p:blipFill>
        <p:spPr>
          <a:xfrm>
            <a:off x="26608" y="1541890"/>
            <a:ext cx="2227200" cy="2059720"/>
          </a:xfrm>
          <a:prstGeom prst="rect">
            <a:avLst/>
          </a:prstGeom>
        </p:spPr>
      </p:pic>
      <p:pic>
        <p:nvPicPr>
          <p:cNvPr id="113" name="Hình ảnh 112">
            <a:extLst>
              <a:ext uri="{FF2B5EF4-FFF2-40B4-BE49-F238E27FC236}">
                <a16:creationId xmlns:a16="http://schemas.microsoft.com/office/drawing/2014/main" id="{1BCF3350-AD3E-4394-A40C-345BB66F6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77" t="46290" r="54999" b="4380"/>
          <a:stretch/>
        </p:blipFill>
        <p:spPr>
          <a:xfrm>
            <a:off x="4572000" y="1556101"/>
            <a:ext cx="2201900" cy="2488323"/>
          </a:xfrm>
          <a:prstGeom prst="rect">
            <a:avLst/>
          </a:prstGeom>
        </p:spPr>
      </p:pic>
      <p:pic>
        <p:nvPicPr>
          <p:cNvPr id="114" name="Hình ảnh 113">
            <a:extLst>
              <a:ext uri="{FF2B5EF4-FFF2-40B4-BE49-F238E27FC236}">
                <a16:creationId xmlns:a16="http://schemas.microsoft.com/office/drawing/2014/main" id="{D82D7116-325F-4F6A-87D6-D9A433C5E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64" t="5207" r="24442" b="49128"/>
          <a:stretch/>
        </p:blipFill>
        <p:spPr>
          <a:xfrm>
            <a:off x="2228508" y="2513086"/>
            <a:ext cx="2227200" cy="2059720"/>
          </a:xfrm>
          <a:prstGeom prst="rect">
            <a:avLst/>
          </a:prstGeom>
        </p:spPr>
      </p:pic>
      <p:pic>
        <p:nvPicPr>
          <p:cNvPr id="115" name="Hình ảnh 114">
            <a:extLst>
              <a:ext uri="{FF2B5EF4-FFF2-40B4-BE49-F238E27FC236}">
                <a16:creationId xmlns:a16="http://schemas.microsoft.com/office/drawing/2014/main" id="{948C1708-2BD7-4DCB-9A22-2B58DBCBC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399" t="52111" r="3304" b="2224"/>
          <a:stretch/>
        </p:blipFill>
        <p:spPr>
          <a:xfrm>
            <a:off x="6784731" y="2238363"/>
            <a:ext cx="2020602" cy="2491287"/>
          </a:xfrm>
          <a:prstGeom prst="rect">
            <a:avLst/>
          </a:prstGeom>
        </p:spPr>
      </p:pic>
      <p:pic>
        <p:nvPicPr>
          <p:cNvPr id="119" name="Hình ảnh 118">
            <a:extLst>
              <a:ext uri="{FF2B5EF4-FFF2-40B4-BE49-F238E27FC236}">
                <a16:creationId xmlns:a16="http://schemas.microsoft.com/office/drawing/2014/main" id="{9BC3F893-DDBC-493E-9FCE-F6C33782D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85" y="-118082"/>
            <a:ext cx="833829" cy="91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1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1"/>
    </mc:Choice>
    <mc:Fallback xmlns="">
      <p:transition spd="slow" advTm="1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DDA93E-9EC0-4924-A428-218DC72BA5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22" t="10723" r="1721" b="14637"/>
          <a:stretch/>
        </p:blipFill>
        <p:spPr>
          <a:xfrm>
            <a:off x="1852960" y="2939076"/>
            <a:ext cx="2120175" cy="185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460801A4-14AA-4EFB-9FE1-F358504C8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22385"/>
              </p:ext>
            </p:extLst>
          </p:nvPr>
        </p:nvGraphicFramePr>
        <p:xfrm>
          <a:off x="748992" y="809213"/>
          <a:ext cx="7653068" cy="703498"/>
        </p:xfrm>
        <a:graphic>
          <a:graphicData uri="http://schemas.openxmlformats.org/drawingml/2006/table">
            <a:tbl>
              <a:tblPr>
                <a:noFill/>
                <a:tableStyleId>{FE5794BA-A0C9-4B34-A1A4-B993B5352721}</a:tableStyleId>
              </a:tblPr>
              <a:tblGrid>
                <a:gridCol w="5448514">
                  <a:extLst>
                    <a:ext uri="{9D8B030D-6E8A-4147-A177-3AD203B41FA5}">
                      <a16:colId xmlns:a16="http://schemas.microsoft.com/office/drawing/2014/main" val="2951534456"/>
                    </a:ext>
                  </a:extLst>
                </a:gridCol>
                <a:gridCol w="2204554">
                  <a:extLst>
                    <a:ext uri="{9D8B030D-6E8A-4147-A177-3AD203B41FA5}">
                      <a16:colId xmlns:a16="http://schemas.microsoft.com/office/drawing/2014/main" val="683386025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Không 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61290"/>
                  </a:ext>
                </a:extLst>
              </a:tr>
            </a:tbl>
          </a:graphicData>
        </a:graphic>
      </p:graphicFrame>
      <p:sp>
        <p:nvSpPr>
          <p:cNvPr id="882" name="Google Shape;882;p4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987" name="Google Shape;987;p49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9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6AE9A74D-69C6-4771-B60F-9036C237A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92" r="76243" b="11369"/>
          <a:stretch/>
        </p:blipFill>
        <p:spPr>
          <a:xfrm>
            <a:off x="741940" y="1471947"/>
            <a:ext cx="2156144" cy="1957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B7E222E-7058-4E0C-BA0A-0F2DAE6FF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70" t="12680" r="51373" b="12680"/>
          <a:stretch/>
        </p:blipFill>
        <p:spPr>
          <a:xfrm>
            <a:off x="3555247" y="1531726"/>
            <a:ext cx="2120176" cy="1924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FE4B08A-7193-4B4C-8670-548C3123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2908" r="26243" b="12453"/>
          <a:stretch/>
        </p:blipFill>
        <p:spPr>
          <a:xfrm>
            <a:off x="6230953" y="2010981"/>
            <a:ext cx="2120174" cy="185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4CAFDF60-8694-4148-A7EA-A7E54B07C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55" y="-81821"/>
            <a:ext cx="833829" cy="91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9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0"/>
    </mc:Choice>
    <mc:Fallback xmlns="">
      <p:transition spd="slow" advTm="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F720FCC-91EB-4015-A580-9BC033F46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" t="2079" r="7341" b="4484"/>
          <a:stretch/>
        </p:blipFill>
        <p:spPr>
          <a:xfrm>
            <a:off x="1463582" y="872273"/>
            <a:ext cx="4485662" cy="3781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124177" y="1056332"/>
            <a:ext cx="1780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đang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? </a:t>
            </a:r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124177" y="872273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8043758" y="1197870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6438053" y="3359595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741821" y="985359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ấy</a:t>
            </a:r>
            <a:r>
              <a:rPr lang="en-US" sz="1800" b="1" dirty="0"/>
              <a:t> </a:t>
            </a:r>
            <a:r>
              <a:rPr lang="en-US" sz="1800" b="1" dirty="0" err="1"/>
              <a:t>là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hay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?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679253" y="3453298"/>
            <a:ext cx="2160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Với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,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sẽ</a:t>
            </a:r>
            <a:r>
              <a:rPr lang="en-US" sz="1800" b="1" dirty="0"/>
              <a:t> </a:t>
            </a:r>
            <a:r>
              <a:rPr lang="en-US" sz="1800" b="1" dirty="0" err="1"/>
              <a:t>khuyên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điều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? </a:t>
            </a:r>
            <a:endParaRPr lang="en-US" sz="1800" dirty="0"/>
          </a:p>
        </p:txBody>
      </p:sp>
      <p:cxnSp>
        <p:nvCxnSpPr>
          <p:cNvPr id="19" name="Google Shape;1605;p64">
            <a:extLst>
              <a:ext uri="{FF2B5EF4-FFF2-40B4-BE49-F238E27FC236}">
                <a16:creationId xmlns:a16="http://schemas.microsoft.com/office/drawing/2014/main" id="{4EFEF121-ADAC-4467-AAAB-8A8A1AAC91F2}"/>
              </a:ext>
            </a:extLst>
          </p:cNvPr>
          <p:cNvCxnSpPr/>
          <p:nvPr/>
        </p:nvCxnSpPr>
        <p:spPr>
          <a:xfrm rot="-5400000">
            <a:off x="5617384" y="1134922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606;p64">
            <a:extLst>
              <a:ext uri="{FF2B5EF4-FFF2-40B4-BE49-F238E27FC236}">
                <a16:creationId xmlns:a16="http://schemas.microsoft.com/office/drawing/2014/main" id="{B36A4A2B-A3FB-4A40-9CA4-E67659B0EAA8}"/>
              </a:ext>
            </a:extLst>
          </p:cNvPr>
          <p:cNvCxnSpPr/>
          <p:nvPr/>
        </p:nvCxnSpPr>
        <p:spPr>
          <a:xfrm rot="5400000" flipH="1">
            <a:off x="1880196" y="763620"/>
            <a:ext cx="470100" cy="11097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110729" y="3095512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A8F72998-A66E-4E39-B823-DCA5C9ABF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" t="1301" r="-1327" b="-1301"/>
          <a:stretch/>
        </p:blipFill>
        <p:spPr>
          <a:xfrm rot="713806">
            <a:off x="326648" y="-98068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52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F720FCC-91EB-4015-A580-9BC033F46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" t="2079" r="7341" b="4484"/>
          <a:stretch/>
        </p:blipFill>
        <p:spPr>
          <a:xfrm>
            <a:off x="1463582" y="872273"/>
            <a:ext cx="4485662" cy="3781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124177" y="1056332"/>
            <a:ext cx="17809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 err="1"/>
              <a:t>Bạn</a:t>
            </a:r>
            <a:r>
              <a:rPr lang="vi-VN" sz="1800" b="1" dirty="0"/>
              <a:t> </a:t>
            </a:r>
            <a:r>
              <a:rPr lang="vi-VN" sz="1800" b="1" dirty="0" err="1"/>
              <a:t>nhỏ</a:t>
            </a:r>
            <a:r>
              <a:rPr lang="vi-VN" sz="1800" b="1" dirty="0"/>
              <a:t> </a:t>
            </a:r>
            <a:r>
              <a:rPr lang="vi-VN" sz="1800" b="1" dirty="0" err="1"/>
              <a:t>chuẩn</a:t>
            </a:r>
            <a:r>
              <a:rPr lang="vi-VN" sz="1800" b="1" dirty="0"/>
              <a:t> </a:t>
            </a:r>
            <a:r>
              <a:rPr lang="vi-VN" sz="1800" b="1" dirty="0" err="1"/>
              <a:t>bị</a:t>
            </a:r>
            <a:r>
              <a:rPr lang="vi-VN" sz="1800" b="1" dirty="0"/>
              <a:t> </a:t>
            </a:r>
            <a:r>
              <a:rPr lang="vi-VN" sz="1800" b="1" dirty="0" err="1"/>
              <a:t>dùng</a:t>
            </a:r>
            <a:r>
              <a:rPr lang="vi-VN" sz="1800" b="1" dirty="0"/>
              <a:t> tay </a:t>
            </a:r>
            <a:r>
              <a:rPr lang="vi-VN" sz="1800" b="1" dirty="0" err="1"/>
              <a:t>cầm</a:t>
            </a:r>
            <a:r>
              <a:rPr lang="vi-VN" sz="1800" b="1" dirty="0"/>
              <a:t> </a:t>
            </a:r>
            <a:r>
              <a:rPr lang="vi-VN" sz="1800" b="1" dirty="0" err="1"/>
              <a:t>bánh</a:t>
            </a:r>
            <a:r>
              <a:rPr lang="vi-VN" sz="1800" b="1" dirty="0"/>
              <a:t> </a:t>
            </a:r>
            <a:r>
              <a:rPr lang="vi-VN" sz="1800" b="1" dirty="0" err="1"/>
              <a:t>mì</a:t>
            </a:r>
            <a:r>
              <a:rPr lang="vi-VN" sz="1800" b="1" dirty="0"/>
              <a:t>.</a:t>
            </a:r>
            <a:endParaRPr lang="en-US" sz="1800" b="1" dirty="0"/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124177" y="872273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8259675" y="1197870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6497362" y="2812374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949244" y="1008556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1800" b="1" dirty="0" err="1"/>
              <a:t>Đó</a:t>
            </a:r>
            <a:r>
              <a:rPr lang="vi-VN" sz="1800" b="1" dirty="0"/>
              <a:t> </a:t>
            </a:r>
            <a:r>
              <a:rPr lang="vi-VN" sz="1800" b="1" dirty="0" err="1"/>
              <a:t>là</a:t>
            </a:r>
            <a:r>
              <a:rPr lang="vi-VN" sz="1800" b="1" dirty="0"/>
              <a:t> </a:t>
            </a:r>
            <a:r>
              <a:rPr lang="vi-VN" sz="1800" b="1" dirty="0" err="1"/>
              <a:t>hành</a:t>
            </a:r>
            <a:r>
              <a:rPr lang="vi-VN" sz="1800" b="1" dirty="0"/>
              <a:t> </a:t>
            </a:r>
            <a:r>
              <a:rPr lang="vi-VN" sz="1800" b="1" dirty="0" err="1"/>
              <a:t>động</a:t>
            </a:r>
            <a:r>
              <a:rPr lang="vi-VN" sz="1800" b="1" dirty="0"/>
              <a:t> không nên </a:t>
            </a:r>
            <a:r>
              <a:rPr lang="vi-VN" sz="1800" b="1" dirty="0" err="1"/>
              <a:t>làm</a:t>
            </a:r>
            <a:r>
              <a:rPr lang="vi-VN" sz="1800" b="1" dirty="0"/>
              <a:t>, không </a:t>
            </a:r>
            <a:r>
              <a:rPr lang="vi-VN" sz="1800" b="1" dirty="0" err="1"/>
              <a:t>vệ</a:t>
            </a:r>
            <a:r>
              <a:rPr lang="vi-VN" sz="1800" b="1" dirty="0"/>
              <a:t> sinh.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738562" y="3036172"/>
            <a:ext cx="24335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/>
              <a:t>Em </a:t>
            </a:r>
            <a:r>
              <a:rPr lang="vi-VN" sz="1800" b="1" dirty="0" err="1"/>
              <a:t>sẽ</a:t>
            </a:r>
            <a:r>
              <a:rPr lang="vi-VN" sz="1800" b="1" dirty="0"/>
              <a:t> khuyên </a:t>
            </a:r>
            <a:r>
              <a:rPr lang="vi-VN" sz="1800" b="1" dirty="0" err="1"/>
              <a:t>bạn</a:t>
            </a:r>
            <a:r>
              <a:rPr lang="vi-VN" sz="1800" b="1" dirty="0"/>
              <a:t> đi </a:t>
            </a:r>
            <a:r>
              <a:rPr lang="vi-VN" sz="1800" b="1" dirty="0" err="1"/>
              <a:t>rửa</a:t>
            </a:r>
            <a:r>
              <a:rPr lang="vi-VN" sz="1800" b="1" dirty="0"/>
              <a:t> tay </a:t>
            </a:r>
            <a:r>
              <a:rPr lang="vi-VN" sz="1800" b="1" dirty="0" err="1"/>
              <a:t>trước</a:t>
            </a:r>
            <a:r>
              <a:rPr lang="vi-VN" sz="1800" b="1" dirty="0"/>
              <a:t> khi ăn, </a:t>
            </a:r>
            <a:r>
              <a:rPr lang="vi-VN" sz="1800" b="1" dirty="0" err="1"/>
              <a:t>sử</a:t>
            </a:r>
            <a:r>
              <a:rPr lang="vi-VN" sz="1800" b="1" dirty="0"/>
              <a:t> </a:t>
            </a:r>
            <a:r>
              <a:rPr lang="vi-VN" sz="1800" b="1" dirty="0" err="1"/>
              <a:t>dụng</a:t>
            </a:r>
            <a:r>
              <a:rPr lang="vi-VN" sz="1800" b="1" dirty="0"/>
              <a:t> </a:t>
            </a:r>
            <a:r>
              <a:rPr lang="vi-VN" sz="1800" b="1" dirty="0" err="1"/>
              <a:t>dụng</a:t>
            </a:r>
            <a:r>
              <a:rPr lang="vi-VN" sz="1800" b="1" dirty="0"/>
              <a:t> </a:t>
            </a:r>
            <a:r>
              <a:rPr lang="vi-VN" sz="1800" b="1" dirty="0" err="1"/>
              <a:t>cụ</a:t>
            </a:r>
            <a:r>
              <a:rPr lang="vi-VN" sz="1800" b="1" dirty="0"/>
              <a:t> ăn </a:t>
            </a:r>
            <a:r>
              <a:rPr lang="vi-VN" sz="1800" b="1" dirty="0" err="1"/>
              <a:t>uống</a:t>
            </a:r>
            <a:r>
              <a:rPr lang="vi-VN" sz="1800" b="1" dirty="0"/>
              <a:t>, không </a:t>
            </a:r>
            <a:r>
              <a:rPr lang="vi-VN" sz="1800" b="1" dirty="0" err="1"/>
              <a:t>trực</a:t>
            </a:r>
            <a:r>
              <a:rPr lang="vi-VN" sz="1800" b="1" dirty="0"/>
              <a:t> </a:t>
            </a:r>
            <a:r>
              <a:rPr lang="vi-VN" sz="1800" b="1" dirty="0" err="1"/>
              <a:t>tiếp</a:t>
            </a:r>
            <a:r>
              <a:rPr lang="vi-VN" sz="1800" b="1" dirty="0"/>
              <a:t> </a:t>
            </a:r>
            <a:r>
              <a:rPr lang="vi-VN" sz="1800" b="1" dirty="0" err="1"/>
              <a:t>dùng</a:t>
            </a:r>
            <a:r>
              <a:rPr lang="vi-VN" sz="1800" b="1" dirty="0"/>
              <a:t> tay</a:t>
            </a:r>
            <a:endParaRPr lang="en-US" sz="1800" dirty="0"/>
          </a:p>
        </p:txBody>
      </p:sp>
      <p:cxnSp>
        <p:nvCxnSpPr>
          <p:cNvPr id="19" name="Google Shape;1605;p64">
            <a:extLst>
              <a:ext uri="{FF2B5EF4-FFF2-40B4-BE49-F238E27FC236}">
                <a16:creationId xmlns:a16="http://schemas.microsoft.com/office/drawing/2014/main" id="{4EFEF121-ADAC-4467-AAAB-8A8A1AAC91F2}"/>
              </a:ext>
            </a:extLst>
          </p:cNvPr>
          <p:cNvCxnSpPr/>
          <p:nvPr/>
        </p:nvCxnSpPr>
        <p:spPr>
          <a:xfrm rot="-5400000">
            <a:off x="5617384" y="1134922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606;p64">
            <a:extLst>
              <a:ext uri="{FF2B5EF4-FFF2-40B4-BE49-F238E27FC236}">
                <a16:creationId xmlns:a16="http://schemas.microsoft.com/office/drawing/2014/main" id="{B36A4A2B-A3FB-4A40-9CA4-E67659B0EAA8}"/>
              </a:ext>
            </a:extLst>
          </p:cNvPr>
          <p:cNvCxnSpPr/>
          <p:nvPr/>
        </p:nvCxnSpPr>
        <p:spPr>
          <a:xfrm rot="5400000" flipH="1">
            <a:off x="1880196" y="763620"/>
            <a:ext cx="470100" cy="11097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110729" y="3095512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AC2E441-3C0A-413F-BCA0-FB396A7EC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" t="1301" r="-1327" b="-1301"/>
          <a:stretch/>
        </p:blipFill>
        <p:spPr>
          <a:xfrm rot="713806">
            <a:off x="326648" y="-98068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46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5"/>
    </mc:Choice>
    <mc:Fallback xmlns="">
      <p:transition spd="slow" advTm="1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6F1E08AE-3118-482B-9579-01E6E23C93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6" name="Google Shape;7364;p47">
            <a:extLst>
              <a:ext uri="{FF2B5EF4-FFF2-40B4-BE49-F238E27FC236}">
                <a16:creationId xmlns:a16="http://schemas.microsoft.com/office/drawing/2014/main" id="{D878F6CA-F465-4790-95F6-2D9639235D97}"/>
              </a:ext>
            </a:extLst>
          </p:cNvPr>
          <p:cNvSpPr txBox="1">
            <a:spLocks/>
          </p:cNvSpPr>
          <p:nvPr/>
        </p:nvSpPr>
        <p:spPr>
          <a:xfrm>
            <a:off x="2111008" y="-18150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01</a:t>
            </a:r>
          </a:p>
        </p:txBody>
      </p:sp>
      <p:grpSp>
        <p:nvGrpSpPr>
          <p:cNvPr id="8" name="Google Shape;7366;p47">
            <a:extLst>
              <a:ext uri="{FF2B5EF4-FFF2-40B4-BE49-F238E27FC236}">
                <a16:creationId xmlns:a16="http://schemas.microsoft.com/office/drawing/2014/main" id="{815033E5-3220-4152-954B-357417B756DE}"/>
              </a:ext>
            </a:extLst>
          </p:cNvPr>
          <p:cNvGrpSpPr/>
          <p:nvPr/>
        </p:nvGrpSpPr>
        <p:grpSpPr>
          <a:xfrm rot="5400000">
            <a:off x="2242430" y="2459642"/>
            <a:ext cx="5038314" cy="103439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9" name="Google Shape;7367;p47">
              <a:extLst>
                <a:ext uri="{FF2B5EF4-FFF2-40B4-BE49-F238E27FC236}">
                  <a16:creationId xmlns:a16="http://schemas.microsoft.com/office/drawing/2014/main" id="{5F609276-BAB7-49A4-A42D-CABB99F786C6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68;p47">
              <a:extLst>
                <a:ext uri="{FF2B5EF4-FFF2-40B4-BE49-F238E27FC236}">
                  <a16:creationId xmlns:a16="http://schemas.microsoft.com/office/drawing/2014/main" id="{3F7134D2-9DA2-4BB3-8841-1BB9010E081E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369;p47">
              <a:extLst>
                <a:ext uri="{FF2B5EF4-FFF2-40B4-BE49-F238E27FC236}">
                  <a16:creationId xmlns:a16="http://schemas.microsoft.com/office/drawing/2014/main" id="{5721AB24-B77F-473E-B1D0-60F91340D85C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370;p47">
              <a:extLst>
                <a:ext uri="{FF2B5EF4-FFF2-40B4-BE49-F238E27FC236}">
                  <a16:creationId xmlns:a16="http://schemas.microsoft.com/office/drawing/2014/main" id="{FF146508-11E4-4C4F-A596-3F5BC927950A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371;p47">
              <a:extLst>
                <a:ext uri="{FF2B5EF4-FFF2-40B4-BE49-F238E27FC236}">
                  <a16:creationId xmlns:a16="http://schemas.microsoft.com/office/drawing/2014/main" id="{6A6850B1-9023-47E9-81EB-D804F412530C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372;p47">
              <a:extLst>
                <a:ext uri="{FF2B5EF4-FFF2-40B4-BE49-F238E27FC236}">
                  <a16:creationId xmlns:a16="http://schemas.microsoft.com/office/drawing/2014/main" id="{3251284B-FE20-4CFE-82E2-A0FF03D9A520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7373;p47">
              <a:extLst>
                <a:ext uri="{FF2B5EF4-FFF2-40B4-BE49-F238E27FC236}">
                  <a16:creationId xmlns:a16="http://schemas.microsoft.com/office/drawing/2014/main" id="{8F7693AF-327B-4BBC-8914-E148A26636E0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374;p47">
              <a:extLst>
                <a:ext uri="{FF2B5EF4-FFF2-40B4-BE49-F238E27FC236}">
                  <a16:creationId xmlns:a16="http://schemas.microsoft.com/office/drawing/2014/main" id="{00678315-B56F-4D1E-8C8A-A7FDCAFF4C67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375;p47">
              <a:extLst>
                <a:ext uri="{FF2B5EF4-FFF2-40B4-BE49-F238E27FC236}">
                  <a16:creationId xmlns:a16="http://schemas.microsoft.com/office/drawing/2014/main" id="{739FE5D3-3C43-46DC-8CCD-3DCB00EE5CD3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376;p47">
              <a:extLst>
                <a:ext uri="{FF2B5EF4-FFF2-40B4-BE49-F238E27FC236}">
                  <a16:creationId xmlns:a16="http://schemas.microsoft.com/office/drawing/2014/main" id="{9019446C-C8F6-443A-9B68-E34611C475F2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377;p47">
              <a:extLst>
                <a:ext uri="{FF2B5EF4-FFF2-40B4-BE49-F238E27FC236}">
                  <a16:creationId xmlns:a16="http://schemas.microsoft.com/office/drawing/2014/main" id="{B6E78846-41BB-4FE0-B799-639E74FB9378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378;p47">
              <a:extLst>
                <a:ext uri="{FF2B5EF4-FFF2-40B4-BE49-F238E27FC236}">
                  <a16:creationId xmlns:a16="http://schemas.microsoft.com/office/drawing/2014/main" id="{C8B0EF77-9E5D-4510-878B-221D78D1F56A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379;p47">
              <a:extLst>
                <a:ext uri="{FF2B5EF4-FFF2-40B4-BE49-F238E27FC236}">
                  <a16:creationId xmlns:a16="http://schemas.microsoft.com/office/drawing/2014/main" id="{894B1AEC-F69A-4915-B6FF-0D21254737D3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380;p47">
              <a:extLst>
                <a:ext uri="{FF2B5EF4-FFF2-40B4-BE49-F238E27FC236}">
                  <a16:creationId xmlns:a16="http://schemas.microsoft.com/office/drawing/2014/main" id="{7F49559D-912D-4DEB-B97A-4E4FE89937A0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381;p47">
              <a:extLst>
                <a:ext uri="{FF2B5EF4-FFF2-40B4-BE49-F238E27FC236}">
                  <a16:creationId xmlns:a16="http://schemas.microsoft.com/office/drawing/2014/main" id="{59B7D481-E2F9-4191-B826-C5A3A21B2F5B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382;p47">
              <a:extLst>
                <a:ext uri="{FF2B5EF4-FFF2-40B4-BE49-F238E27FC236}">
                  <a16:creationId xmlns:a16="http://schemas.microsoft.com/office/drawing/2014/main" id="{24FBD578-DBE7-4B0B-B23D-490534FF2E88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383;p47">
              <a:extLst>
                <a:ext uri="{FF2B5EF4-FFF2-40B4-BE49-F238E27FC236}">
                  <a16:creationId xmlns:a16="http://schemas.microsoft.com/office/drawing/2014/main" id="{95940B17-EE1E-4FE0-9AD2-BC3DBAAC504A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384;p47">
              <a:extLst>
                <a:ext uri="{FF2B5EF4-FFF2-40B4-BE49-F238E27FC236}">
                  <a16:creationId xmlns:a16="http://schemas.microsoft.com/office/drawing/2014/main" id="{2A4246F1-9A52-4FEE-A354-8981A30AC48A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385;p47">
              <a:extLst>
                <a:ext uri="{FF2B5EF4-FFF2-40B4-BE49-F238E27FC236}">
                  <a16:creationId xmlns:a16="http://schemas.microsoft.com/office/drawing/2014/main" id="{F5A17865-6835-4EFF-AEB8-1CE33E436ED0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86;p47">
              <a:extLst>
                <a:ext uri="{FF2B5EF4-FFF2-40B4-BE49-F238E27FC236}">
                  <a16:creationId xmlns:a16="http://schemas.microsoft.com/office/drawing/2014/main" id="{58E4D36C-B8A7-43CE-9BD2-7F9025C29AA1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387;p47">
              <a:extLst>
                <a:ext uri="{FF2B5EF4-FFF2-40B4-BE49-F238E27FC236}">
                  <a16:creationId xmlns:a16="http://schemas.microsoft.com/office/drawing/2014/main" id="{FDB3F135-801F-41BB-8EF2-B1E8994E6FC4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388;p47">
              <a:extLst>
                <a:ext uri="{FF2B5EF4-FFF2-40B4-BE49-F238E27FC236}">
                  <a16:creationId xmlns:a16="http://schemas.microsoft.com/office/drawing/2014/main" id="{C9C24A47-F456-430B-A335-52C8394F973D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389;p47">
              <a:extLst>
                <a:ext uri="{FF2B5EF4-FFF2-40B4-BE49-F238E27FC236}">
                  <a16:creationId xmlns:a16="http://schemas.microsoft.com/office/drawing/2014/main" id="{D4648A27-135B-448D-AC02-548CC5661FC2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390;p47">
              <a:extLst>
                <a:ext uri="{FF2B5EF4-FFF2-40B4-BE49-F238E27FC236}">
                  <a16:creationId xmlns:a16="http://schemas.microsoft.com/office/drawing/2014/main" id="{3987C5DA-5EF6-4A74-AD34-75738839F122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391;p47">
              <a:extLst>
                <a:ext uri="{FF2B5EF4-FFF2-40B4-BE49-F238E27FC236}">
                  <a16:creationId xmlns:a16="http://schemas.microsoft.com/office/drawing/2014/main" id="{BC6469E2-C858-4EFB-B0F8-B4B6761F5727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392;p47">
              <a:extLst>
                <a:ext uri="{FF2B5EF4-FFF2-40B4-BE49-F238E27FC236}">
                  <a16:creationId xmlns:a16="http://schemas.microsoft.com/office/drawing/2014/main" id="{BE9EDED3-6CF9-493E-B3D1-AC62580CB4FE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393;p47">
              <a:extLst>
                <a:ext uri="{FF2B5EF4-FFF2-40B4-BE49-F238E27FC236}">
                  <a16:creationId xmlns:a16="http://schemas.microsoft.com/office/drawing/2014/main" id="{41D61E87-3FE6-4269-8E09-11FA7DECD050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394;p47">
              <a:extLst>
                <a:ext uri="{FF2B5EF4-FFF2-40B4-BE49-F238E27FC236}">
                  <a16:creationId xmlns:a16="http://schemas.microsoft.com/office/drawing/2014/main" id="{5913FD95-D689-4311-9CA0-550F2F3D8876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395;p47">
              <a:extLst>
                <a:ext uri="{FF2B5EF4-FFF2-40B4-BE49-F238E27FC236}">
                  <a16:creationId xmlns:a16="http://schemas.microsoft.com/office/drawing/2014/main" id="{384E01F3-EA9B-495A-8DEA-3AF44DD9B786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396;p47">
              <a:extLst>
                <a:ext uri="{FF2B5EF4-FFF2-40B4-BE49-F238E27FC236}">
                  <a16:creationId xmlns:a16="http://schemas.microsoft.com/office/drawing/2014/main" id="{57B2DB1C-98FF-423A-892B-703E93F1E716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397;p47">
              <a:extLst>
                <a:ext uri="{FF2B5EF4-FFF2-40B4-BE49-F238E27FC236}">
                  <a16:creationId xmlns:a16="http://schemas.microsoft.com/office/drawing/2014/main" id="{5F12CF28-0381-4C2E-ADD9-1D57596C5BC1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398;p47">
              <a:extLst>
                <a:ext uri="{FF2B5EF4-FFF2-40B4-BE49-F238E27FC236}">
                  <a16:creationId xmlns:a16="http://schemas.microsoft.com/office/drawing/2014/main" id="{E3DAD3C9-E4CC-4143-B5F4-52F7C7786F81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399;p47">
              <a:extLst>
                <a:ext uri="{FF2B5EF4-FFF2-40B4-BE49-F238E27FC236}">
                  <a16:creationId xmlns:a16="http://schemas.microsoft.com/office/drawing/2014/main" id="{543ED362-2FD8-4A19-ACD2-08ED487D2794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400;p47">
              <a:extLst>
                <a:ext uri="{FF2B5EF4-FFF2-40B4-BE49-F238E27FC236}">
                  <a16:creationId xmlns:a16="http://schemas.microsoft.com/office/drawing/2014/main" id="{EEFA3650-245B-4C05-ACFC-E285828A9849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401;p47">
              <a:extLst>
                <a:ext uri="{FF2B5EF4-FFF2-40B4-BE49-F238E27FC236}">
                  <a16:creationId xmlns:a16="http://schemas.microsoft.com/office/drawing/2014/main" id="{5974A6E5-6F19-41A4-8E88-27692B3CDA84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402;p47">
              <a:extLst>
                <a:ext uri="{FF2B5EF4-FFF2-40B4-BE49-F238E27FC236}">
                  <a16:creationId xmlns:a16="http://schemas.microsoft.com/office/drawing/2014/main" id="{8D7A060A-A3ED-4349-BB74-120EB47BDC47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403;p47">
              <a:extLst>
                <a:ext uri="{FF2B5EF4-FFF2-40B4-BE49-F238E27FC236}">
                  <a16:creationId xmlns:a16="http://schemas.microsoft.com/office/drawing/2014/main" id="{0D164CEE-DC28-4631-84C2-7849F8FB3218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404;p47">
              <a:extLst>
                <a:ext uri="{FF2B5EF4-FFF2-40B4-BE49-F238E27FC236}">
                  <a16:creationId xmlns:a16="http://schemas.microsoft.com/office/drawing/2014/main" id="{55F0325C-789A-44B5-815D-E60E442DC253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405;p47">
              <a:extLst>
                <a:ext uri="{FF2B5EF4-FFF2-40B4-BE49-F238E27FC236}">
                  <a16:creationId xmlns:a16="http://schemas.microsoft.com/office/drawing/2014/main" id="{E7028620-BC84-489E-BD5A-CE4EFA29466F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7366;p47">
            <a:extLst>
              <a:ext uri="{FF2B5EF4-FFF2-40B4-BE49-F238E27FC236}">
                <a16:creationId xmlns:a16="http://schemas.microsoft.com/office/drawing/2014/main" id="{39B3B20B-EE23-47D0-8D9A-69C8A984723D}"/>
              </a:ext>
            </a:extLst>
          </p:cNvPr>
          <p:cNvGrpSpPr/>
          <p:nvPr/>
        </p:nvGrpSpPr>
        <p:grpSpPr>
          <a:xfrm>
            <a:off x="65492" y="743575"/>
            <a:ext cx="9178406" cy="80427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50" name="Google Shape;7367;p47">
              <a:extLst>
                <a:ext uri="{FF2B5EF4-FFF2-40B4-BE49-F238E27FC236}">
                  <a16:creationId xmlns:a16="http://schemas.microsoft.com/office/drawing/2014/main" id="{44916BE9-CA3F-471A-95CF-A84DC04CB4BA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368;p47">
              <a:extLst>
                <a:ext uri="{FF2B5EF4-FFF2-40B4-BE49-F238E27FC236}">
                  <a16:creationId xmlns:a16="http://schemas.microsoft.com/office/drawing/2014/main" id="{1B3FEDC4-BD23-4705-B2ED-9F291F3C3EE2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369;p47">
              <a:extLst>
                <a:ext uri="{FF2B5EF4-FFF2-40B4-BE49-F238E27FC236}">
                  <a16:creationId xmlns:a16="http://schemas.microsoft.com/office/drawing/2014/main" id="{535DB46F-1D70-4F58-B0B0-242BAF397A0F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370;p47">
              <a:extLst>
                <a:ext uri="{FF2B5EF4-FFF2-40B4-BE49-F238E27FC236}">
                  <a16:creationId xmlns:a16="http://schemas.microsoft.com/office/drawing/2014/main" id="{3E3CFFD7-B3B0-42BF-BA47-511F8F1C9145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371;p47">
              <a:extLst>
                <a:ext uri="{FF2B5EF4-FFF2-40B4-BE49-F238E27FC236}">
                  <a16:creationId xmlns:a16="http://schemas.microsoft.com/office/drawing/2014/main" id="{2EBBCC9F-E3BB-459E-8058-52B9625FA3E4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372;p47">
              <a:extLst>
                <a:ext uri="{FF2B5EF4-FFF2-40B4-BE49-F238E27FC236}">
                  <a16:creationId xmlns:a16="http://schemas.microsoft.com/office/drawing/2014/main" id="{CF526D6F-593B-42CA-845B-9FA32D25D55F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373;p47">
              <a:extLst>
                <a:ext uri="{FF2B5EF4-FFF2-40B4-BE49-F238E27FC236}">
                  <a16:creationId xmlns:a16="http://schemas.microsoft.com/office/drawing/2014/main" id="{5A054D0D-1FA2-469C-8F64-7FC7C7FE9B1D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74;p47">
              <a:extLst>
                <a:ext uri="{FF2B5EF4-FFF2-40B4-BE49-F238E27FC236}">
                  <a16:creationId xmlns:a16="http://schemas.microsoft.com/office/drawing/2014/main" id="{8577F691-ACA7-40F2-9C3E-191F6D8ECAEC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75;p47">
              <a:extLst>
                <a:ext uri="{FF2B5EF4-FFF2-40B4-BE49-F238E27FC236}">
                  <a16:creationId xmlns:a16="http://schemas.microsoft.com/office/drawing/2014/main" id="{03332AA8-C27D-477A-A580-88FAA999416B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76;p47">
              <a:extLst>
                <a:ext uri="{FF2B5EF4-FFF2-40B4-BE49-F238E27FC236}">
                  <a16:creationId xmlns:a16="http://schemas.microsoft.com/office/drawing/2014/main" id="{D85B6DAA-5FDD-4FE7-91DB-C419246B5BBC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77;p47">
              <a:extLst>
                <a:ext uri="{FF2B5EF4-FFF2-40B4-BE49-F238E27FC236}">
                  <a16:creationId xmlns:a16="http://schemas.microsoft.com/office/drawing/2014/main" id="{DBF5880C-58B8-4097-8B59-B2D18F7A2973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78;p47">
              <a:extLst>
                <a:ext uri="{FF2B5EF4-FFF2-40B4-BE49-F238E27FC236}">
                  <a16:creationId xmlns:a16="http://schemas.microsoft.com/office/drawing/2014/main" id="{71CC9278-9D05-4CDF-B372-6D789295186D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79;p47">
              <a:extLst>
                <a:ext uri="{FF2B5EF4-FFF2-40B4-BE49-F238E27FC236}">
                  <a16:creationId xmlns:a16="http://schemas.microsoft.com/office/drawing/2014/main" id="{3E72B78F-09F5-4EDE-A573-0BEC46E6D01F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80;p47">
              <a:extLst>
                <a:ext uri="{FF2B5EF4-FFF2-40B4-BE49-F238E27FC236}">
                  <a16:creationId xmlns:a16="http://schemas.microsoft.com/office/drawing/2014/main" id="{5613C497-470C-4D9B-A8DA-21E151828EAE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81;p47">
              <a:extLst>
                <a:ext uri="{FF2B5EF4-FFF2-40B4-BE49-F238E27FC236}">
                  <a16:creationId xmlns:a16="http://schemas.microsoft.com/office/drawing/2014/main" id="{6C9BAE3C-99E9-4FFD-A96A-786EB21B4A4B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2;p47">
              <a:extLst>
                <a:ext uri="{FF2B5EF4-FFF2-40B4-BE49-F238E27FC236}">
                  <a16:creationId xmlns:a16="http://schemas.microsoft.com/office/drawing/2014/main" id="{A48AD15F-8CCD-4D51-A854-A37CA2AE59DA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83;p47">
              <a:extLst>
                <a:ext uri="{FF2B5EF4-FFF2-40B4-BE49-F238E27FC236}">
                  <a16:creationId xmlns:a16="http://schemas.microsoft.com/office/drawing/2014/main" id="{5F2698CE-D68B-4802-B7B0-80E55A5E760A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384;p47">
              <a:extLst>
                <a:ext uri="{FF2B5EF4-FFF2-40B4-BE49-F238E27FC236}">
                  <a16:creationId xmlns:a16="http://schemas.microsoft.com/office/drawing/2014/main" id="{CF85A06C-28C2-4F8C-8C43-5E44360AF12E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385;p47">
              <a:extLst>
                <a:ext uri="{FF2B5EF4-FFF2-40B4-BE49-F238E27FC236}">
                  <a16:creationId xmlns:a16="http://schemas.microsoft.com/office/drawing/2014/main" id="{C76BB80E-D242-49E3-9AAB-E021D2284E19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386;p47">
              <a:extLst>
                <a:ext uri="{FF2B5EF4-FFF2-40B4-BE49-F238E27FC236}">
                  <a16:creationId xmlns:a16="http://schemas.microsoft.com/office/drawing/2014/main" id="{626EE9E8-4512-4D0D-BCDD-C23C02A8F0EE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387;p47">
              <a:extLst>
                <a:ext uri="{FF2B5EF4-FFF2-40B4-BE49-F238E27FC236}">
                  <a16:creationId xmlns:a16="http://schemas.microsoft.com/office/drawing/2014/main" id="{8CA58488-F0DE-4136-BC42-028630333506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388;p47">
              <a:extLst>
                <a:ext uri="{FF2B5EF4-FFF2-40B4-BE49-F238E27FC236}">
                  <a16:creationId xmlns:a16="http://schemas.microsoft.com/office/drawing/2014/main" id="{7922606C-FFC8-4455-B3AB-D45B0A11E26E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389;p47">
              <a:extLst>
                <a:ext uri="{FF2B5EF4-FFF2-40B4-BE49-F238E27FC236}">
                  <a16:creationId xmlns:a16="http://schemas.microsoft.com/office/drawing/2014/main" id="{5906348D-D1C3-42FB-9FA3-1A16E5C11C77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90;p47">
              <a:extLst>
                <a:ext uri="{FF2B5EF4-FFF2-40B4-BE49-F238E27FC236}">
                  <a16:creationId xmlns:a16="http://schemas.microsoft.com/office/drawing/2014/main" id="{EAE3B6C3-4A70-4717-AB71-C2759CAF363D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391;p47">
              <a:extLst>
                <a:ext uri="{FF2B5EF4-FFF2-40B4-BE49-F238E27FC236}">
                  <a16:creationId xmlns:a16="http://schemas.microsoft.com/office/drawing/2014/main" id="{C71E5223-B3E9-4060-9694-82BBB0AD1037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392;p47">
              <a:extLst>
                <a:ext uri="{FF2B5EF4-FFF2-40B4-BE49-F238E27FC236}">
                  <a16:creationId xmlns:a16="http://schemas.microsoft.com/office/drawing/2014/main" id="{EE63F081-0C98-4A09-BF92-7505AA93205F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393;p47">
              <a:extLst>
                <a:ext uri="{FF2B5EF4-FFF2-40B4-BE49-F238E27FC236}">
                  <a16:creationId xmlns:a16="http://schemas.microsoft.com/office/drawing/2014/main" id="{6D956E8D-BDAE-4B9A-9D26-24CB3CA58405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394;p47">
              <a:extLst>
                <a:ext uri="{FF2B5EF4-FFF2-40B4-BE49-F238E27FC236}">
                  <a16:creationId xmlns:a16="http://schemas.microsoft.com/office/drawing/2014/main" id="{AB464B9F-99D5-4E6F-812E-1E07F22D9869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395;p47">
              <a:extLst>
                <a:ext uri="{FF2B5EF4-FFF2-40B4-BE49-F238E27FC236}">
                  <a16:creationId xmlns:a16="http://schemas.microsoft.com/office/drawing/2014/main" id="{A054B339-59E4-42DC-A529-9AC19675A42E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396;p47">
              <a:extLst>
                <a:ext uri="{FF2B5EF4-FFF2-40B4-BE49-F238E27FC236}">
                  <a16:creationId xmlns:a16="http://schemas.microsoft.com/office/drawing/2014/main" id="{3E81335F-FD35-4FE8-9831-2F1FB9916E9C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397;p47">
              <a:extLst>
                <a:ext uri="{FF2B5EF4-FFF2-40B4-BE49-F238E27FC236}">
                  <a16:creationId xmlns:a16="http://schemas.microsoft.com/office/drawing/2014/main" id="{723D10A6-B8D1-44F7-AA41-D0B5563DFA62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398;p47">
              <a:extLst>
                <a:ext uri="{FF2B5EF4-FFF2-40B4-BE49-F238E27FC236}">
                  <a16:creationId xmlns:a16="http://schemas.microsoft.com/office/drawing/2014/main" id="{85006EEE-D0FB-43C4-8D34-B0BB7CFB781F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399;p47">
              <a:extLst>
                <a:ext uri="{FF2B5EF4-FFF2-40B4-BE49-F238E27FC236}">
                  <a16:creationId xmlns:a16="http://schemas.microsoft.com/office/drawing/2014/main" id="{A6107425-2C91-4FBE-B536-BDE21EB464F5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400;p47">
              <a:extLst>
                <a:ext uri="{FF2B5EF4-FFF2-40B4-BE49-F238E27FC236}">
                  <a16:creationId xmlns:a16="http://schemas.microsoft.com/office/drawing/2014/main" id="{4487ED93-13C2-4C84-A236-6900C637BDA9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401;p47">
              <a:extLst>
                <a:ext uri="{FF2B5EF4-FFF2-40B4-BE49-F238E27FC236}">
                  <a16:creationId xmlns:a16="http://schemas.microsoft.com/office/drawing/2014/main" id="{4BBA6E62-B013-4A3A-8EC7-3D88AB8F6CA5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402;p47">
              <a:extLst>
                <a:ext uri="{FF2B5EF4-FFF2-40B4-BE49-F238E27FC236}">
                  <a16:creationId xmlns:a16="http://schemas.microsoft.com/office/drawing/2014/main" id="{8598257D-7C89-456C-9A18-ACC7075917FE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403;p47">
              <a:extLst>
                <a:ext uri="{FF2B5EF4-FFF2-40B4-BE49-F238E27FC236}">
                  <a16:creationId xmlns:a16="http://schemas.microsoft.com/office/drawing/2014/main" id="{882E4650-8DB2-404A-BA18-1EA2C946972A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404;p47">
              <a:extLst>
                <a:ext uri="{FF2B5EF4-FFF2-40B4-BE49-F238E27FC236}">
                  <a16:creationId xmlns:a16="http://schemas.microsoft.com/office/drawing/2014/main" id="{AADCB73E-D189-4916-9574-5B772B7669CF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405;p47">
              <a:extLst>
                <a:ext uri="{FF2B5EF4-FFF2-40B4-BE49-F238E27FC236}">
                  <a16:creationId xmlns:a16="http://schemas.microsoft.com/office/drawing/2014/main" id="{EC8DAA6A-1C86-41AF-9CD1-549416112945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7364;p47">
            <a:extLst>
              <a:ext uri="{FF2B5EF4-FFF2-40B4-BE49-F238E27FC236}">
                <a16:creationId xmlns:a16="http://schemas.microsoft.com/office/drawing/2014/main" id="{65FC241C-AC61-4517-803C-D98E279297F0}"/>
              </a:ext>
            </a:extLst>
          </p:cNvPr>
          <p:cNvSpPr txBox="1">
            <a:spLocks/>
          </p:cNvSpPr>
          <p:nvPr/>
        </p:nvSpPr>
        <p:spPr>
          <a:xfrm>
            <a:off x="5982776" y="-69497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02</a:t>
            </a:r>
          </a:p>
        </p:txBody>
      </p: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BA240D69-CAC8-444F-A1F8-E68F02A945C3}"/>
              </a:ext>
            </a:extLst>
          </p:cNvPr>
          <p:cNvSpPr txBox="1"/>
          <p:nvPr/>
        </p:nvSpPr>
        <p:spPr>
          <a:xfrm>
            <a:off x="212029" y="894044"/>
            <a:ext cx="449351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algn="just">
              <a:lnSpc>
                <a:spcPct val="150000"/>
              </a:lnSpc>
              <a:spcAft>
                <a:spcPts val="100"/>
              </a:spcAft>
            </a:pP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bịch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Chi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“ Mai,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?”. Mai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"/>
              </a:spcAft>
            </a:pP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Chi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tình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huống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600" b="1" dirty="0">
              <a:latin typeface="+mj-lt"/>
            </a:endParaRPr>
          </a:p>
        </p:txBody>
      </p:sp>
      <p:sp>
        <p:nvSpPr>
          <p:cNvPr id="99" name="Hộp Văn bản 98">
            <a:extLst>
              <a:ext uri="{FF2B5EF4-FFF2-40B4-BE49-F238E27FC236}">
                <a16:creationId xmlns:a16="http://schemas.microsoft.com/office/drawing/2014/main" id="{DC37B0F5-6FF6-46E3-A529-E2EA5730BA63}"/>
              </a:ext>
            </a:extLst>
          </p:cNvPr>
          <p:cNvSpPr txBox="1"/>
          <p:nvPr/>
        </p:nvSpPr>
        <p:spPr>
          <a:xfrm>
            <a:off x="4888301" y="1087822"/>
            <a:ext cx="3975486" cy="337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algn="just">
              <a:lnSpc>
                <a:spcPct val="150000"/>
              </a:lnSpc>
            </a:pP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An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“An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6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6195" algn="just">
              <a:lnSpc>
                <a:spcPct val="150000"/>
              </a:lnSpc>
            </a:pP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0" name="Google Shape;7364;p47">
            <a:extLst>
              <a:ext uri="{FF2B5EF4-FFF2-40B4-BE49-F238E27FC236}">
                <a16:creationId xmlns:a16="http://schemas.microsoft.com/office/drawing/2014/main" id="{9A3179E2-17A0-4E02-82B3-226A86F3F315}"/>
              </a:ext>
            </a:extLst>
          </p:cNvPr>
          <p:cNvSpPr txBox="1">
            <a:spLocks/>
          </p:cNvSpPr>
          <p:nvPr/>
        </p:nvSpPr>
        <p:spPr>
          <a:xfrm>
            <a:off x="2109794" y="-21922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01</a:t>
            </a:r>
          </a:p>
        </p:txBody>
      </p:sp>
      <p:grpSp>
        <p:nvGrpSpPr>
          <p:cNvPr id="101" name="Google Shape;7366;p47">
            <a:extLst>
              <a:ext uri="{FF2B5EF4-FFF2-40B4-BE49-F238E27FC236}">
                <a16:creationId xmlns:a16="http://schemas.microsoft.com/office/drawing/2014/main" id="{15AD5F5A-84AE-4005-955F-43EA7DC10FDE}"/>
              </a:ext>
            </a:extLst>
          </p:cNvPr>
          <p:cNvGrpSpPr/>
          <p:nvPr/>
        </p:nvGrpSpPr>
        <p:grpSpPr>
          <a:xfrm>
            <a:off x="64278" y="739803"/>
            <a:ext cx="9178406" cy="80427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102" name="Google Shape;7367;p47">
              <a:extLst>
                <a:ext uri="{FF2B5EF4-FFF2-40B4-BE49-F238E27FC236}">
                  <a16:creationId xmlns:a16="http://schemas.microsoft.com/office/drawing/2014/main" id="{F16C88F8-794A-41A5-9A95-BE32C92C860A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368;p47">
              <a:extLst>
                <a:ext uri="{FF2B5EF4-FFF2-40B4-BE49-F238E27FC236}">
                  <a16:creationId xmlns:a16="http://schemas.microsoft.com/office/drawing/2014/main" id="{5294494B-8CD6-48DF-91E8-8A528799D707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369;p47">
              <a:extLst>
                <a:ext uri="{FF2B5EF4-FFF2-40B4-BE49-F238E27FC236}">
                  <a16:creationId xmlns:a16="http://schemas.microsoft.com/office/drawing/2014/main" id="{B1F885C1-4C33-4EF1-B50C-58752366ACA3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370;p47">
              <a:extLst>
                <a:ext uri="{FF2B5EF4-FFF2-40B4-BE49-F238E27FC236}">
                  <a16:creationId xmlns:a16="http://schemas.microsoft.com/office/drawing/2014/main" id="{CDA50C07-7970-46F8-AB49-9EC5AD12651F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371;p47">
              <a:extLst>
                <a:ext uri="{FF2B5EF4-FFF2-40B4-BE49-F238E27FC236}">
                  <a16:creationId xmlns:a16="http://schemas.microsoft.com/office/drawing/2014/main" id="{30479D4C-FB43-45F3-8B27-5B8650F741DC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372;p47">
              <a:extLst>
                <a:ext uri="{FF2B5EF4-FFF2-40B4-BE49-F238E27FC236}">
                  <a16:creationId xmlns:a16="http://schemas.microsoft.com/office/drawing/2014/main" id="{0987BA30-CF6E-4735-81B9-53E6A4FD179C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373;p47">
              <a:extLst>
                <a:ext uri="{FF2B5EF4-FFF2-40B4-BE49-F238E27FC236}">
                  <a16:creationId xmlns:a16="http://schemas.microsoft.com/office/drawing/2014/main" id="{B0FA1DEC-28BA-459F-9F4A-5EAE066F543B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374;p47">
              <a:extLst>
                <a:ext uri="{FF2B5EF4-FFF2-40B4-BE49-F238E27FC236}">
                  <a16:creationId xmlns:a16="http://schemas.microsoft.com/office/drawing/2014/main" id="{F614648B-050A-4A96-83B4-BF5964B7080D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375;p47">
              <a:extLst>
                <a:ext uri="{FF2B5EF4-FFF2-40B4-BE49-F238E27FC236}">
                  <a16:creationId xmlns:a16="http://schemas.microsoft.com/office/drawing/2014/main" id="{9D9446FD-9939-4501-872C-4BC8F4C49DE5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376;p47">
              <a:extLst>
                <a:ext uri="{FF2B5EF4-FFF2-40B4-BE49-F238E27FC236}">
                  <a16:creationId xmlns:a16="http://schemas.microsoft.com/office/drawing/2014/main" id="{75AF7388-AF27-4357-980E-9996872F0962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377;p47">
              <a:extLst>
                <a:ext uri="{FF2B5EF4-FFF2-40B4-BE49-F238E27FC236}">
                  <a16:creationId xmlns:a16="http://schemas.microsoft.com/office/drawing/2014/main" id="{9EAECA3A-C4DA-4045-8107-5FE1A8B1D59B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378;p47">
              <a:extLst>
                <a:ext uri="{FF2B5EF4-FFF2-40B4-BE49-F238E27FC236}">
                  <a16:creationId xmlns:a16="http://schemas.microsoft.com/office/drawing/2014/main" id="{A32BE8F7-0A05-4A36-8547-3F773FA335C7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379;p47">
              <a:extLst>
                <a:ext uri="{FF2B5EF4-FFF2-40B4-BE49-F238E27FC236}">
                  <a16:creationId xmlns:a16="http://schemas.microsoft.com/office/drawing/2014/main" id="{321FC0EC-5EEC-4648-8A29-74487D46A93B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380;p47">
              <a:extLst>
                <a:ext uri="{FF2B5EF4-FFF2-40B4-BE49-F238E27FC236}">
                  <a16:creationId xmlns:a16="http://schemas.microsoft.com/office/drawing/2014/main" id="{2301292E-7454-44B4-85B9-FC3942534106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381;p47">
              <a:extLst>
                <a:ext uri="{FF2B5EF4-FFF2-40B4-BE49-F238E27FC236}">
                  <a16:creationId xmlns:a16="http://schemas.microsoft.com/office/drawing/2014/main" id="{AE039AC0-C5B5-4FEA-AEE3-DA61CADDF9FA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382;p47">
              <a:extLst>
                <a:ext uri="{FF2B5EF4-FFF2-40B4-BE49-F238E27FC236}">
                  <a16:creationId xmlns:a16="http://schemas.microsoft.com/office/drawing/2014/main" id="{99C6F7B1-906B-4FD2-B920-D3F88E57802D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383;p47">
              <a:extLst>
                <a:ext uri="{FF2B5EF4-FFF2-40B4-BE49-F238E27FC236}">
                  <a16:creationId xmlns:a16="http://schemas.microsoft.com/office/drawing/2014/main" id="{FDB29323-07A3-4922-9204-934F6D8DECDE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384;p47">
              <a:extLst>
                <a:ext uri="{FF2B5EF4-FFF2-40B4-BE49-F238E27FC236}">
                  <a16:creationId xmlns:a16="http://schemas.microsoft.com/office/drawing/2014/main" id="{332F1FB7-A189-4D15-B996-5EC88BE601DA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385;p47">
              <a:extLst>
                <a:ext uri="{FF2B5EF4-FFF2-40B4-BE49-F238E27FC236}">
                  <a16:creationId xmlns:a16="http://schemas.microsoft.com/office/drawing/2014/main" id="{A38E0ECE-223E-40E1-8A68-8D2A312B7F3A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386;p47">
              <a:extLst>
                <a:ext uri="{FF2B5EF4-FFF2-40B4-BE49-F238E27FC236}">
                  <a16:creationId xmlns:a16="http://schemas.microsoft.com/office/drawing/2014/main" id="{2E8C9B32-CF65-4339-B40A-18C8260FD035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387;p47">
              <a:extLst>
                <a:ext uri="{FF2B5EF4-FFF2-40B4-BE49-F238E27FC236}">
                  <a16:creationId xmlns:a16="http://schemas.microsoft.com/office/drawing/2014/main" id="{DE2597B0-79E1-4712-9378-5063D911E632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388;p47">
              <a:extLst>
                <a:ext uri="{FF2B5EF4-FFF2-40B4-BE49-F238E27FC236}">
                  <a16:creationId xmlns:a16="http://schemas.microsoft.com/office/drawing/2014/main" id="{48083595-71D4-4CF4-9E29-CD374181113C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389;p47">
              <a:extLst>
                <a:ext uri="{FF2B5EF4-FFF2-40B4-BE49-F238E27FC236}">
                  <a16:creationId xmlns:a16="http://schemas.microsoft.com/office/drawing/2014/main" id="{AD012084-35FE-4302-926D-9FEFAAF71BC6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390;p47">
              <a:extLst>
                <a:ext uri="{FF2B5EF4-FFF2-40B4-BE49-F238E27FC236}">
                  <a16:creationId xmlns:a16="http://schemas.microsoft.com/office/drawing/2014/main" id="{B152289D-C665-4562-8BC2-DD1602117C05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391;p47">
              <a:extLst>
                <a:ext uri="{FF2B5EF4-FFF2-40B4-BE49-F238E27FC236}">
                  <a16:creationId xmlns:a16="http://schemas.microsoft.com/office/drawing/2014/main" id="{DD27E517-7507-4711-A12E-8192283A55A8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392;p47">
              <a:extLst>
                <a:ext uri="{FF2B5EF4-FFF2-40B4-BE49-F238E27FC236}">
                  <a16:creationId xmlns:a16="http://schemas.microsoft.com/office/drawing/2014/main" id="{E332F716-149A-4FB8-812E-221E66F57CB3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393;p47">
              <a:extLst>
                <a:ext uri="{FF2B5EF4-FFF2-40B4-BE49-F238E27FC236}">
                  <a16:creationId xmlns:a16="http://schemas.microsoft.com/office/drawing/2014/main" id="{44AA29DD-B2E1-4ED0-8769-C99722746E19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394;p47">
              <a:extLst>
                <a:ext uri="{FF2B5EF4-FFF2-40B4-BE49-F238E27FC236}">
                  <a16:creationId xmlns:a16="http://schemas.microsoft.com/office/drawing/2014/main" id="{6D78788E-158E-411D-87C9-BFE46D684BDA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395;p47">
              <a:extLst>
                <a:ext uri="{FF2B5EF4-FFF2-40B4-BE49-F238E27FC236}">
                  <a16:creationId xmlns:a16="http://schemas.microsoft.com/office/drawing/2014/main" id="{9B8F9A1C-AED7-4973-B2F7-73BF3D86301D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396;p47">
              <a:extLst>
                <a:ext uri="{FF2B5EF4-FFF2-40B4-BE49-F238E27FC236}">
                  <a16:creationId xmlns:a16="http://schemas.microsoft.com/office/drawing/2014/main" id="{093505DE-79AB-49B6-8763-EF4961B71CCD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397;p47">
              <a:extLst>
                <a:ext uri="{FF2B5EF4-FFF2-40B4-BE49-F238E27FC236}">
                  <a16:creationId xmlns:a16="http://schemas.microsoft.com/office/drawing/2014/main" id="{81569643-2747-411C-BB6C-72A35DE38576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398;p47">
              <a:extLst>
                <a:ext uri="{FF2B5EF4-FFF2-40B4-BE49-F238E27FC236}">
                  <a16:creationId xmlns:a16="http://schemas.microsoft.com/office/drawing/2014/main" id="{23D2402A-BEB0-4FEB-BEF7-09456524BC7F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399;p47">
              <a:extLst>
                <a:ext uri="{FF2B5EF4-FFF2-40B4-BE49-F238E27FC236}">
                  <a16:creationId xmlns:a16="http://schemas.microsoft.com/office/drawing/2014/main" id="{B70EA178-31EB-4C18-8213-66CA3EC5CE3A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400;p47">
              <a:extLst>
                <a:ext uri="{FF2B5EF4-FFF2-40B4-BE49-F238E27FC236}">
                  <a16:creationId xmlns:a16="http://schemas.microsoft.com/office/drawing/2014/main" id="{29314BAA-688C-4D2B-A39E-4ACDC9CB23BF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401;p47">
              <a:extLst>
                <a:ext uri="{FF2B5EF4-FFF2-40B4-BE49-F238E27FC236}">
                  <a16:creationId xmlns:a16="http://schemas.microsoft.com/office/drawing/2014/main" id="{1C889BC0-2F7C-4CD4-8511-9CCFA46091E7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402;p47">
              <a:extLst>
                <a:ext uri="{FF2B5EF4-FFF2-40B4-BE49-F238E27FC236}">
                  <a16:creationId xmlns:a16="http://schemas.microsoft.com/office/drawing/2014/main" id="{BFAFB17A-077B-4DC0-AC9D-6F89D9432963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403;p47">
              <a:extLst>
                <a:ext uri="{FF2B5EF4-FFF2-40B4-BE49-F238E27FC236}">
                  <a16:creationId xmlns:a16="http://schemas.microsoft.com/office/drawing/2014/main" id="{9D93D305-6F84-4E70-BFB6-DA8492D9C49E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404;p47">
              <a:extLst>
                <a:ext uri="{FF2B5EF4-FFF2-40B4-BE49-F238E27FC236}">
                  <a16:creationId xmlns:a16="http://schemas.microsoft.com/office/drawing/2014/main" id="{81513C8D-E5C1-40E9-8E91-496BF9B7E4B4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405;p47">
              <a:extLst>
                <a:ext uri="{FF2B5EF4-FFF2-40B4-BE49-F238E27FC236}">
                  <a16:creationId xmlns:a16="http://schemas.microsoft.com/office/drawing/2014/main" id="{3FC1A50E-B375-4669-B383-786EA61C2A24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7364;p47">
            <a:extLst>
              <a:ext uri="{FF2B5EF4-FFF2-40B4-BE49-F238E27FC236}">
                <a16:creationId xmlns:a16="http://schemas.microsoft.com/office/drawing/2014/main" id="{36E1E201-256E-4E11-80A3-B71E738FD862}"/>
              </a:ext>
            </a:extLst>
          </p:cNvPr>
          <p:cNvSpPr txBox="1">
            <a:spLocks/>
          </p:cNvSpPr>
          <p:nvPr/>
        </p:nvSpPr>
        <p:spPr>
          <a:xfrm>
            <a:off x="5981562" y="-73269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02</a:t>
            </a:r>
          </a:p>
        </p:txBody>
      </p:sp>
      <p:pic>
        <p:nvPicPr>
          <p:cNvPr id="142" name="Hình ảnh 141">
            <a:extLst>
              <a:ext uri="{FF2B5EF4-FFF2-40B4-BE49-F238E27FC236}">
                <a16:creationId xmlns:a16="http://schemas.microsoft.com/office/drawing/2014/main" id="{58BB32B0-2598-4A96-9BA4-6B2BAED26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" t="1301" r="-1327" b="-1301"/>
          <a:stretch/>
        </p:blipFill>
        <p:spPr>
          <a:xfrm rot="713806">
            <a:off x="326648" y="-98068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9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88"/>
    </mc:Choice>
    <mc:Fallback xmlns="">
      <p:transition spd="slow" advTm="5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5" grpId="0"/>
      <p:bldP spid="97" grpId="0"/>
      <p:bldP spid="9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6F1E08AE-3118-482B-9579-01E6E23C93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6" name="Google Shape;7364;p47">
            <a:extLst>
              <a:ext uri="{FF2B5EF4-FFF2-40B4-BE49-F238E27FC236}">
                <a16:creationId xmlns:a16="http://schemas.microsoft.com/office/drawing/2014/main" id="{D878F6CA-F465-4790-95F6-2D9639235D97}"/>
              </a:ext>
            </a:extLst>
          </p:cNvPr>
          <p:cNvSpPr txBox="1">
            <a:spLocks/>
          </p:cNvSpPr>
          <p:nvPr/>
        </p:nvSpPr>
        <p:spPr>
          <a:xfrm>
            <a:off x="2111008" y="-18150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01</a:t>
            </a:r>
          </a:p>
        </p:txBody>
      </p:sp>
      <p:grpSp>
        <p:nvGrpSpPr>
          <p:cNvPr id="8" name="Google Shape;7366;p47">
            <a:extLst>
              <a:ext uri="{FF2B5EF4-FFF2-40B4-BE49-F238E27FC236}">
                <a16:creationId xmlns:a16="http://schemas.microsoft.com/office/drawing/2014/main" id="{815033E5-3220-4152-954B-357417B756DE}"/>
              </a:ext>
            </a:extLst>
          </p:cNvPr>
          <p:cNvGrpSpPr/>
          <p:nvPr/>
        </p:nvGrpSpPr>
        <p:grpSpPr>
          <a:xfrm rot="5400000">
            <a:off x="2152595" y="2438372"/>
            <a:ext cx="5038314" cy="103439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9" name="Google Shape;7367;p47">
              <a:extLst>
                <a:ext uri="{FF2B5EF4-FFF2-40B4-BE49-F238E27FC236}">
                  <a16:creationId xmlns:a16="http://schemas.microsoft.com/office/drawing/2014/main" id="{5F609276-BAB7-49A4-A42D-CABB99F786C6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68;p47">
              <a:extLst>
                <a:ext uri="{FF2B5EF4-FFF2-40B4-BE49-F238E27FC236}">
                  <a16:creationId xmlns:a16="http://schemas.microsoft.com/office/drawing/2014/main" id="{3F7134D2-9DA2-4BB3-8841-1BB9010E081E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369;p47">
              <a:extLst>
                <a:ext uri="{FF2B5EF4-FFF2-40B4-BE49-F238E27FC236}">
                  <a16:creationId xmlns:a16="http://schemas.microsoft.com/office/drawing/2014/main" id="{5721AB24-B77F-473E-B1D0-60F91340D85C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370;p47">
              <a:extLst>
                <a:ext uri="{FF2B5EF4-FFF2-40B4-BE49-F238E27FC236}">
                  <a16:creationId xmlns:a16="http://schemas.microsoft.com/office/drawing/2014/main" id="{FF146508-11E4-4C4F-A596-3F5BC927950A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371;p47">
              <a:extLst>
                <a:ext uri="{FF2B5EF4-FFF2-40B4-BE49-F238E27FC236}">
                  <a16:creationId xmlns:a16="http://schemas.microsoft.com/office/drawing/2014/main" id="{6A6850B1-9023-47E9-81EB-D804F412530C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372;p47">
              <a:extLst>
                <a:ext uri="{FF2B5EF4-FFF2-40B4-BE49-F238E27FC236}">
                  <a16:creationId xmlns:a16="http://schemas.microsoft.com/office/drawing/2014/main" id="{3251284B-FE20-4CFE-82E2-A0FF03D9A520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7373;p47">
              <a:extLst>
                <a:ext uri="{FF2B5EF4-FFF2-40B4-BE49-F238E27FC236}">
                  <a16:creationId xmlns:a16="http://schemas.microsoft.com/office/drawing/2014/main" id="{8F7693AF-327B-4BBC-8914-E148A26636E0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374;p47">
              <a:extLst>
                <a:ext uri="{FF2B5EF4-FFF2-40B4-BE49-F238E27FC236}">
                  <a16:creationId xmlns:a16="http://schemas.microsoft.com/office/drawing/2014/main" id="{00678315-B56F-4D1E-8C8A-A7FDCAFF4C67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375;p47">
              <a:extLst>
                <a:ext uri="{FF2B5EF4-FFF2-40B4-BE49-F238E27FC236}">
                  <a16:creationId xmlns:a16="http://schemas.microsoft.com/office/drawing/2014/main" id="{739FE5D3-3C43-46DC-8CCD-3DCB00EE5CD3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376;p47">
              <a:extLst>
                <a:ext uri="{FF2B5EF4-FFF2-40B4-BE49-F238E27FC236}">
                  <a16:creationId xmlns:a16="http://schemas.microsoft.com/office/drawing/2014/main" id="{9019446C-C8F6-443A-9B68-E34611C475F2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377;p47">
              <a:extLst>
                <a:ext uri="{FF2B5EF4-FFF2-40B4-BE49-F238E27FC236}">
                  <a16:creationId xmlns:a16="http://schemas.microsoft.com/office/drawing/2014/main" id="{B6E78846-41BB-4FE0-B799-639E74FB9378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378;p47">
              <a:extLst>
                <a:ext uri="{FF2B5EF4-FFF2-40B4-BE49-F238E27FC236}">
                  <a16:creationId xmlns:a16="http://schemas.microsoft.com/office/drawing/2014/main" id="{C8B0EF77-9E5D-4510-878B-221D78D1F56A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379;p47">
              <a:extLst>
                <a:ext uri="{FF2B5EF4-FFF2-40B4-BE49-F238E27FC236}">
                  <a16:creationId xmlns:a16="http://schemas.microsoft.com/office/drawing/2014/main" id="{894B1AEC-F69A-4915-B6FF-0D21254737D3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380;p47">
              <a:extLst>
                <a:ext uri="{FF2B5EF4-FFF2-40B4-BE49-F238E27FC236}">
                  <a16:creationId xmlns:a16="http://schemas.microsoft.com/office/drawing/2014/main" id="{7F49559D-912D-4DEB-B97A-4E4FE89937A0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381;p47">
              <a:extLst>
                <a:ext uri="{FF2B5EF4-FFF2-40B4-BE49-F238E27FC236}">
                  <a16:creationId xmlns:a16="http://schemas.microsoft.com/office/drawing/2014/main" id="{59B7D481-E2F9-4191-B826-C5A3A21B2F5B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382;p47">
              <a:extLst>
                <a:ext uri="{FF2B5EF4-FFF2-40B4-BE49-F238E27FC236}">
                  <a16:creationId xmlns:a16="http://schemas.microsoft.com/office/drawing/2014/main" id="{24FBD578-DBE7-4B0B-B23D-490534FF2E88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383;p47">
              <a:extLst>
                <a:ext uri="{FF2B5EF4-FFF2-40B4-BE49-F238E27FC236}">
                  <a16:creationId xmlns:a16="http://schemas.microsoft.com/office/drawing/2014/main" id="{95940B17-EE1E-4FE0-9AD2-BC3DBAAC504A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384;p47">
              <a:extLst>
                <a:ext uri="{FF2B5EF4-FFF2-40B4-BE49-F238E27FC236}">
                  <a16:creationId xmlns:a16="http://schemas.microsoft.com/office/drawing/2014/main" id="{2A4246F1-9A52-4FEE-A354-8981A30AC48A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385;p47">
              <a:extLst>
                <a:ext uri="{FF2B5EF4-FFF2-40B4-BE49-F238E27FC236}">
                  <a16:creationId xmlns:a16="http://schemas.microsoft.com/office/drawing/2014/main" id="{F5A17865-6835-4EFF-AEB8-1CE33E436ED0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86;p47">
              <a:extLst>
                <a:ext uri="{FF2B5EF4-FFF2-40B4-BE49-F238E27FC236}">
                  <a16:creationId xmlns:a16="http://schemas.microsoft.com/office/drawing/2014/main" id="{58E4D36C-B8A7-43CE-9BD2-7F9025C29AA1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387;p47">
              <a:extLst>
                <a:ext uri="{FF2B5EF4-FFF2-40B4-BE49-F238E27FC236}">
                  <a16:creationId xmlns:a16="http://schemas.microsoft.com/office/drawing/2014/main" id="{FDB3F135-801F-41BB-8EF2-B1E8994E6FC4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388;p47">
              <a:extLst>
                <a:ext uri="{FF2B5EF4-FFF2-40B4-BE49-F238E27FC236}">
                  <a16:creationId xmlns:a16="http://schemas.microsoft.com/office/drawing/2014/main" id="{C9C24A47-F456-430B-A335-52C8394F973D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389;p47">
              <a:extLst>
                <a:ext uri="{FF2B5EF4-FFF2-40B4-BE49-F238E27FC236}">
                  <a16:creationId xmlns:a16="http://schemas.microsoft.com/office/drawing/2014/main" id="{D4648A27-135B-448D-AC02-548CC5661FC2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390;p47">
              <a:extLst>
                <a:ext uri="{FF2B5EF4-FFF2-40B4-BE49-F238E27FC236}">
                  <a16:creationId xmlns:a16="http://schemas.microsoft.com/office/drawing/2014/main" id="{3987C5DA-5EF6-4A74-AD34-75738839F122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391;p47">
              <a:extLst>
                <a:ext uri="{FF2B5EF4-FFF2-40B4-BE49-F238E27FC236}">
                  <a16:creationId xmlns:a16="http://schemas.microsoft.com/office/drawing/2014/main" id="{BC6469E2-C858-4EFB-B0F8-B4B6761F5727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392;p47">
              <a:extLst>
                <a:ext uri="{FF2B5EF4-FFF2-40B4-BE49-F238E27FC236}">
                  <a16:creationId xmlns:a16="http://schemas.microsoft.com/office/drawing/2014/main" id="{BE9EDED3-6CF9-493E-B3D1-AC62580CB4FE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393;p47">
              <a:extLst>
                <a:ext uri="{FF2B5EF4-FFF2-40B4-BE49-F238E27FC236}">
                  <a16:creationId xmlns:a16="http://schemas.microsoft.com/office/drawing/2014/main" id="{41D61E87-3FE6-4269-8E09-11FA7DECD050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394;p47">
              <a:extLst>
                <a:ext uri="{FF2B5EF4-FFF2-40B4-BE49-F238E27FC236}">
                  <a16:creationId xmlns:a16="http://schemas.microsoft.com/office/drawing/2014/main" id="{5913FD95-D689-4311-9CA0-550F2F3D8876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395;p47">
              <a:extLst>
                <a:ext uri="{FF2B5EF4-FFF2-40B4-BE49-F238E27FC236}">
                  <a16:creationId xmlns:a16="http://schemas.microsoft.com/office/drawing/2014/main" id="{384E01F3-EA9B-495A-8DEA-3AF44DD9B786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396;p47">
              <a:extLst>
                <a:ext uri="{FF2B5EF4-FFF2-40B4-BE49-F238E27FC236}">
                  <a16:creationId xmlns:a16="http://schemas.microsoft.com/office/drawing/2014/main" id="{57B2DB1C-98FF-423A-892B-703E93F1E716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397;p47">
              <a:extLst>
                <a:ext uri="{FF2B5EF4-FFF2-40B4-BE49-F238E27FC236}">
                  <a16:creationId xmlns:a16="http://schemas.microsoft.com/office/drawing/2014/main" id="{5F12CF28-0381-4C2E-ADD9-1D57596C5BC1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398;p47">
              <a:extLst>
                <a:ext uri="{FF2B5EF4-FFF2-40B4-BE49-F238E27FC236}">
                  <a16:creationId xmlns:a16="http://schemas.microsoft.com/office/drawing/2014/main" id="{E3DAD3C9-E4CC-4143-B5F4-52F7C7786F81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399;p47">
              <a:extLst>
                <a:ext uri="{FF2B5EF4-FFF2-40B4-BE49-F238E27FC236}">
                  <a16:creationId xmlns:a16="http://schemas.microsoft.com/office/drawing/2014/main" id="{543ED362-2FD8-4A19-ACD2-08ED487D2794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400;p47">
              <a:extLst>
                <a:ext uri="{FF2B5EF4-FFF2-40B4-BE49-F238E27FC236}">
                  <a16:creationId xmlns:a16="http://schemas.microsoft.com/office/drawing/2014/main" id="{EEFA3650-245B-4C05-ACFC-E285828A9849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401;p47">
              <a:extLst>
                <a:ext uri="{FF2B5EF4-FFF2-40B4-BE49-F238E27FC236}">
                  <a16:creationId xmlns:a16="http://schemas.microsoft.com/office/drawing/2014/main" id="{5974A6E5-6F19-41A4-8E88-27692B3CDA84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402;p47">
              <a:extLst>
                <a:ext uri="{FF2B5EF4-FFF2-40B4-BE49-F238E27FC236}">
                  <a16:creationId xmlns:a16="http://schemas.microsoft.com/office/drawing/2014/main" id="{8D7A060A-A3ED-4349-BB74-120EB47BDC47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403;p47">
              <a:extLst>
                <a:ext uri="{FF2B5EF4-FFF2-40B4-BE49-F238E27FC236}">
                  <a16:creationId xmlns:a16="http://schemas.microsoft.com/office/drawing/2014/main" id="{0D164CEE-DC28-4631-84C2-7849F8FB3218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404;p47">
              <a:extLst>
                <a:ext uri="{FF2B5EF4-FFF2-40B4-BE49-F238E27FC236}">
                  <a16:creationId xmlns:a16="http://schemas.microsoft.com/office/drawing/2014/main" id="{55F0325C-789A-44B5-815D-E60E442DC253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405;p47">
              <a:extLst>
                <a:ext uri="{FF2B5EF4-FFF2-40B4-BE49-F238E27FC236}">
                  <a16:creationId xmlns:a16="http://schemas.microsoft.com/office/drawing/2014/main" id="{E7028620-BC84-489E-BD5A-CE4EFA29466F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7366;p47">
            <a:extLst>
              <a:ext uri="{FF2B5EF4-FFF2-40B4-BE49-F238E27FC236}">
                <a16:creationId xmlns:a16="http://schemas.microsoft.com/office/drawing/2014/main" id="{39B3B20B-EE23-47D0-8D9A-69C8A984723D}"/>
              </a:ext>
            </a:extLst>
          </p:cNvPr>
          <p:cNvGrpSpPr/>
          <p:nvPr/>
        </p:nvGrpSpPr>
        <p:grpSpPr>
          <a:xfrm>
            <a:off x="65492" y="743575"/>
            <a:ext cx="9178406" cy="80427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50" name="Google Shape;7367;p47">
              <a:extLst>
                <a:ext uri="{FF2B5EF4-FFF2-40B4-BE49-F238E27FC236}">
                  <a16:creationId xmlns:a16="http://schemas.microsoft.com/office/drawing/2014/main" id="{44916BE9-CA3F-471A-95CF-A84DC04CB4BA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368;p47">
              <a:extLst>
                <a:ext uri="{FF2B5EF4-FFF2-40B4-BE49-F238E27FC236}">
                  <a16:creationId xmlns:a16="http://schemas.microsoft.com/office/drawing/2014/main" id="{1B3FEDC4-BD23-4705-B2ED-9F291F3C3EE2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369;p47">
              <a:extLst>
                <a:ext uri="{FF2B5EF4-FFF2-40B4-BE49-F238E27FC236}">
                  <a16:creationId xmlns:a16="http://schemas.microsoft.com/office/drawing/2014/main" id="{535DB46F-1D70-4F58-B0B0-242BAF397A0F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370;p47">
              <a:extLst>
                <a:ext uri="{FF2B5EF4-FFF2-40B4-BE49-F238E27FC236}">
                  <a16:creationId xmlns:a16="http://schemas.microsoft.com/office/drawing/2014/main" id="{3E3CFFD7-B3B0-42BF-BA47-511F8F1C9145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371;p47">
              <a:extLst>
                <a:ext uri="{FF2B5EF4-FFF2-40B4-BE49-F238E27FC236}">
                  <a16:creationId xmlns:a16="http://schemas.microsoft.com/office/drawing/2014/main" id="{2EBBCC9F-E3BB-459E-8058-52B9625FA3E4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372;p47">
              <a:extLst>
                <a:ext uri="{FF2B5EF4-FFF2-40B4-BE49-F238E27FC236}">
                  <a16:creationId xmlns:a16="http://schemas.microsoft.com/office/drawing/2014/main" id="{CF526D6F-593B-42CA-845B-9FA32D25D55F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373;p47">
              <a:extLst>
                <a:ext uri="{FF2B5EF4-FFF2-40B4-BE49-F238E27FC236}">
                  <a16:creationId xmlns:a16="http://schemas.microsoft.com/office/drawing/2014/main" id="{5A054D0D-1FA2-469C-8F64-7FC7C7FE9B1D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74;p47">
              <a:extLst>
                <a:ext uri="{FF2B5EF4-FFF2-40B4-BE49-F238E27FC236}">
                  <a16:creationId xmlns:a16="http://schemas.microsoft.com/office/drawing/2014/main" id="{8577F691-ACA7-40F2-9C3E-191F6D8ECAEC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75;p47">
              <a:extLst>
                <a:ext uri="{FF2B5EF4-FFF2-40B4-BE49-F238E27FC236}">
                  <a16:creationId xmlns:a16="http://schemas.microsoft.com/office/drawing/2014/main" id="{03332AA8-C27D-477A-A580-88FAA999416B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76;p47">
              <a:extLst>
                <a:ext uri="{FF2B5EF4-FFF2-40B4-BE49-F238E27FC236}">
                  <a16:creationId xmlns:a16="http://schemas.microsoft.com/office/drawing/2014/main" id="{D85B6DAA-5FDD-4FE7-91DB-C419246B5BBC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77;p47">
              <a:extLst>
                <a:ext uri="{FF2B5EF4-FFF2-40B4-BE49-F238E27FC236}">
                  <a16:creationId xmlns:a16="http://schemas.microsoft.com/office/drawing/2014/main" id="{DBF5880C-58B8-4097-8B59-B2D18F7A2973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78;p47">
              <a:extLst>
                <a:ext uri="{FF2B5EF4-FFF2-40B4-BE49-F238E27FC236}">
                  <a16:creationId xmlns:a16="http://schemas.microsoft.com/office/drawing/2014/main" id="{71CC9278-9D05-4CDF-B372-6D789295186D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79;p47">
              <a:extLst>
                <a:ext uri="{FF2B5EF4-FFF2-40B4-BE49-F238E27FC236}">
                  <a16:creationId xmlns:a16="http://schemas.microsoft.com/office/drawing/2014/main" id="{3E72B78F-09F5-4EDE-A573-0BEC46E6D01F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80;p47">
              <a:extLst>
                <a:ext uri="{FF2B5EF4-FFF2-40B4-BE49-F238E27FC236}">
                  <a16:creationId xmlns:a16="http://schemas.microsoft.com/office/drawing/2014/main" id="{5613C497-470C-4D9B-A8DA-21E151828EAE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81;p47">
              <a:extLst>
                <a:ext uri="{FF2B5EF4-FFF2-40B4-BE49-F238E27FC236}">
                  <a16:creationId xmlns:a16="http://schemas.microsoft.com/office/drawing/2014/main" id="{6C9BAE3C-99E9-4FFD-A96A-786EB21B4A4B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2;p47">
              <a:extLst>
                <a:ext uri="{FF2B5EF4-FFF2-40B4-BE49-F238E27FC236}">
                  <a16:creationId xmlns:a16="http://schemas.microsoft.com/office/drawing/2014/main" id="{A48AD15F-8CCD-4D51-A854-A37CA2AE59DA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83;p47">
              <a:extLst>
                <a:ext uri="{FF2B5EF4-FFF2-40B4-BE49-F238E27FC236}">
                  <a16:creationId xmlns:a16="http://schemas.microsoft.com/office/drawing/2014/main" id="{5F2698CE-D68B-4802-B7B0-80E55A5E760A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384;p47">
              <a:extLst>
                <a:ext uri="{FF2B5EF4-FFF2-40B4-BE49-F238E27FC236}">
                  <a16:creationId xmlns:a16="http://schemas.microsoft.com/office/drawing/2014/main" id="{CF85A06C-28C2-4F8C-8C43-5E44360AF12E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385;p47">
              <a:extLst>
                <a:ext uri="{FF2B5EF4-FFF2-40B4-BE49-F238E27FC236}">
                  <a16:creationId xmlns:a16="http://schemas.microsoft.com/office/drawing/2014/main" id="{C76BB80E-D242-49E3-9AAB-E021D2284E19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386;p47">
              <a:extLst>
                <a:ext uri="{FF2B5EF4-FFF2-40B4-BE49-F238E27FC236}">
                  <a16:creationId xmlns:a16="http://schemas.microsoft.com/office/drawing/2014/main" id="{626EE9E8-4512-4D0D-BCDD-C23C02A8F0EE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387;p47">
              <a:extLst>
                <a:ext uri="{FF2B5EF4-FFF2-40B4-BE49-F238E27FC236}">
                  <a16:creationId xmlns:a16="http://schemas.microsoft.com/office/drawing/2014/main" id="{8CA58488-F0DE-4136-BC42-028630333506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388;p47">
              <a:extLst>
                <a:ext uri="{FF2B5EF4-FFF2-40B4-BE49-F238E27FC236}">
                  <a16:creationId xmlns:a16="http://schemas.microsoft.com/office/drawing/2014/main" id="{7922606C-FFC8-4455-B3AB-D45B0A11E26E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389;p47">
              <a:extLst>
                <a:ext uri="{FF2B5EF4-FFF2-40B4-BE49-F238E27FC236}">
                  <a16:creationId xmlns:a16="http://schemas.microsoft.com/office/drawing/2014/main" id="{5906348D-D1C3-42FB-9FA3-1A16E5C11C77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90;p47">
              <a:extLst>
                <a:ext uri="{FF2B5EF4-FFF2-40B4-BE49-F238E27FC236}">
                  <a16:creationId xmlns:a16="http://schemas.microsoft.com/office/drawing/2014/main" id="{EAE3B6C3-4A70-4717-AB71-C2759CAF363D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391;p47">
              <a:extLst>
                <a:ext uri="{FF2B5EF4-FFF2-40B4-BE49-F238E27FC236}">
                  <a16:creationId xmlns:a16="http://schemas.microsoft.com/office/drawing/2014/main" id="{C71E5223-B3E9-4060-9694-82BBB0AD1037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392;p47">
              <a:extLst>
                <a:ext uri="{FF2B5EF4-FFF2-40B4-BE49-F238E27FC236}">
                  <a16:creationId xmlns:a16="http://schemas.microsoft.com/office/drawing/2014/main" id="{EE63F081-0C98-4A09-BF92-7505AA93205F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393;p47">
              <a:extLst>
                <a:ext uri="{FF2B5EF4-FFF2-40B4-BE49-F238E27FC236}">
                  <a16:creationId xmlns:a16="http://schemas.microsoft.com/office/drawing/2014/main" id="{6D956E8D-BDAE-4B9A-9D26-24CB3CA58405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394;p47">
              <a:extLst>
                <a:ext uri="{FF2B5EF4-FFF2-40B4-BE49-F238E27FC236}">
                  <a16:creationId xmlns:a16="http://schemas.microsoft.com/office/drawing/2014/main" id="{AB464B9F-99D5-4E6F-812E-1E07F22D9869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395;p47">
              <a:extLst>
                <a:ext uri="{FF2B5EF4-FFF2-40B4-BE49-F238E27FC236}">
                  <a16:creationId xmlns:a16="http://schemas.microsoft.com/office/drawing/2014/main" id="{A054B339-59E4-42DC-A529-9AC19675A42E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396;p47">
              <a:extLst>
                <a:ext uri="{FF2B5EF4-FFF2-40B4-BE49-F238E27FC236}">
                  <a16:creationId xmlns:a16="http://schemas.microsoft.com/office/drawing/2014/main" id="{3E81335F-FD35-4FE8-9831-2F1FB9916E9C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397;p47">
              <a:extLst>
                <a:ext uri="{FF2B5EF4-FFF2-40B4-BE49-F238E27FC236}">
                  <a16:creationId xmlns:a16="http://schemas.microsoft.com/office/drawing/2014/main" id="{723D10A6-B8D1-44F7-AA41-D0B5563DFA62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398;p47">
              <a:extLst>
                <a:ext uri="{FF2B5EF4-FFF2-40B4-BE49-F238E27FC236}">
                  <a16:creationId xmlns:a16="http://schemas.microsoft.com/office/drawing/2014/main" id="{85006EEE-D0FB-43C4-8D34-B0BB7CFB781F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399;p47">
              <a:extLst>
                <a:ext uri="{FF2B5EF4-FFF2-40B4-BE49-F238E27FC236}">
                  <a16:creationId xmlns:a16="http://schemas.microsoft.com/office/drawing/2014/main" id="{A6107425-2C91-4FBE-B536-BDE21EB464F5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400;p47">
              <a:extLst>
                <a:ext uri="{FF2B5EF4-FFF2-40B4-BE49-F238E27FC236}">
                  <a16:creationId xmlns:a16="http://schemas.microsoft.com/office/drawing/2014/main" id="{4487ED93-13C2-4C84-A236-6900C637BDA9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401;p47">
              <a:extLst>
                <a:ext uri="{FF2B5EF4-FFF2-40B4-BE49-F238E27FC236}">
                  <a16:creationId xmlns:a16="http://schemas.microsoft.com/office/drawing/2014/main" id="{4BBA6E62-B013-4A3A-8EC7-3D88AB8F6CA5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402;p47">
              <a:extLst>
                <a:ext uri="{FF2B5EF4-FFF2-40B4-BE49-F238E27FC236}">
                  <a16:creationId xmlns:a16="http://schemas.microsoft.com/office/drawing/2014/main" id="{8598257D-7C89-456C-9A18-ACC7075917FE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403;p47">
              <a:extLst>
                <a:ext uri="{FF2B5EF4-FFF2-40B4-BE49-F238E27FC236}">
                  <a16:creationId xmlns:a16="http://schemas.microsoft.com/office/drawing/2014/main" id="{882E4650-8DB2-404A-BA18-1EA2C946972A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404;p47">
              <a:extLst>
                <a:ext uri="{FF2B5EF4-FFF2-40B4-BE49-F238E27FC236}">
                  <a16:creationId xmlns:a16="http://schemas.microsoft.com/office/drawing/2014/main" id="{AADCB73E-D189-4916-9574-5B772B7669CF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405;p47">
              <a:extLst>
                <a:ext uri="{FF2B5EF4-FFF2-40B4-BE49-F238E27FC236}">
                  <a16:creationId xmlns:a16="http://schemas.microsoft.com/office/drawing/2014/main" id="{EC8DAA6A-1C86-41AF-9CD1-549416112945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7364;p47">
            <a:extLst>
              <a:ext uri="{FF2B5EF4-FFF2-40B4-BE49-F238E27FC236}">
                <a16:creationId xmlns:a16="http://schemas.microsoft.com/office/drawing/2014/main" id="{65FC241C-AC61-4517-803C-D98E279297F0}"/>
              </a:ext>
            </a:extLst>
          </p:cNvPr>
          <p:cNvSpPr txBox="1">
            <a:spLocks/>
          </p:cNvSpPr>
          <p:nvPr/>
        </p:nvSpPr>
        <p:spPr>
          <a:xfrm>
            <a:off x="5982776" y="-69497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02</a:t>
            </a:r>
          </a:p>
        </p:txBody>
      </p:sp>
      <p:sp>
        <p:nvSpPr>
          <p:cNvPr id="100" name="Google Shape;7364;p47">
            <a:extLst>
              <a:ext uri="{FF2B5EF4-FFF2-40B4-BE49-F238E27FC236}">
                <a16:creationId xmlns:a16="http://schemas.microsoft.com/office/drawing/2014/main" id="{9A3179E2-17A0-4E02-82B3-226A86F3F315}"/>
              </a:ext>
            </a:extLst>
          </p:cNvPr>
          <p:cNvSpPr txBox="1">
            <a:spLocks/>
          </p:cNvSpPr>
          <p:nvPr/>
        </p:nvSpPr>
        <p:spPr>
          <a:xfrm>
            <a:off x="2109794" y="-21922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01</a:t>
            </a:r>
          </a:p>
        </p:txBody>
      </p:sp>
      <p:grpSp>
        <p:nvGrpSpPr>
          <p:cNvPr id="101" name="Google Shape;7366;p47">
            <a:extLst>
              <a:ext uri="{FF2B5EF4-FFF2-40B4-BE49-F238E27FC236}">
                <a16:creationId xmlns:a16="http://schemas.microsoft.com/office/drawing/2014/main" id="{15AD5F5A-84AE-4005-955F-43EA7DC10FDE}"/>
              </a:ext>
            </a:extLst>
          </p:cNvPr>
          <p:cNvGrpSpPr/>
          <p:nvPr/>
        </p:nvGrpSpPr>
        <p:grpSpPr>
          <a:xfrm>
            <a:off x="64278" y="739803"/>
            <a:ext cx="9178406" cy="80427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102" name="Google Shape;7367;p47">
              <a:extLst>
                <a:ext uri="{FF2B5EF4-FFF2-40B4-BE49-F238E27FC236}">
                  <a16:creationId xmlns:a16="http://schemas.microsoft.com/office/drawing/2014/main" id="{F16C88F8-794A-41A5-9A95-BE32C92C860A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368;p47">
              <a:extLst>
                <a:ext uri="{FF2B5EF4-FFF2-40B4-BE49-F238E27FC236}">
                  <a16:creationId xmlns:a16="http://schemas.microsoft.com/office/drawing/2014/main" id="{5294494B-8CD6-48DF-91E8-8A528799D707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369;p47">
              <a:extLst>
                <a:ext uri="{FF2B5EF4-FFF2-40B4-BE49-F238E27FC236}">
                  <a16:creationId xmlns:a16="http://schemas.microsoft.com/office/drawing/2014/main" id="{B1F885C1-4C33-4EF1-B50C-58752366ACA3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370;p47">
              <a:extLst>
                <a:ext uri="{FF2B5EF4-FFF2-40B4-BE49-F238E27FC236}">
                  <a16:creationId xmlns:a16="http://schemas.microsoft.com/office/drawing/2014/main" id="{CDA50C07-7970-46F8-AB49-9EC5AD12651F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371;p47">
              <a:extLst>
                <a:ext uri="{FF2B5EF4-FFF2-40B4-BE49-F238E27FC236}">
                  <a16:creationId xmlns:a16="http://schemas.microsoft.com/office/drawing/2014/main" id="{30479D4C-FB43-45F3-8B27-5B8650F741DC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372;p47">
              <a:extLst>
                <a:ext uri="{FF2B5EF4-FFF2-40B4-BE49-F238E27FC236}">
                  <a16:creationId xmlns:a16="http://schemas.microsoft.com/office/drawing/2014/main" id="{0987BA30-CF6E-4735-81B9-53E6A4FD179C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373;p47">
              <a:extLst>
                <a:ext uri="{FF2B5EF4-FFF2-40B4-BE49-F238E27FC236}">
                  <a16:creationId xmlns:a16="http://schemas.microsoft.com/office/drawing/2014/main" id="{B0FA1DEC-28BA-459F-9F4A-5EAE066F543B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374;p47">
              <a:extLst>
                <a:ext uri="{FF2B5EF4-FFF2-40B4-BE49-F238E27FC236}">
                  <a16:creationId xmlns:a16="http://schemas.microsoft.com/office/drawing/2014/main" id="{F614648B-050A-4A96-83B4-BF5964B7080D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375;p47">
              <a:extLst>
                <a:ext uri="{FF2B5EF4-FFF2-40B4-BE49-F238E27FC236}">
                  <a16:creationId xmlns:a16="http://schemas.microsoft.com/office/drawing/2014/main" id="{9D9446FD-9939-4501-872C-4BC8F4C49DE5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376;p47">
              <a:extLst>
                <a:ext uri="{FF2B5EF4-FFF2-40B4-BE49-F238E27FC236}">
                  <a16:creationId xmlns:a16="http://schemas.microsoft.com/office/drawing/2014/main" id="{75AF7388-AF27-4357-980E-9996872F0962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377;p47">
              <a:extLst>
                <a:ext uri="{FF2B5EF4-FFF2-40B4-BE49-F238E27FC236}">
                  <a16:creationId xmlns:a16="http://schemas.microsoft.com/office/drawing/2014/main" id="{9EAECA3A-C4DA-4045-8107-5FE1A8B1D59B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378;p47">
              <a:extLst>
                <a:ext uri="{FF2B5EF4-FFF2-40B4-BE49-F238E27FC236}">
                  <a16:creationId xmlns:a16="http://schemas.microsoft.com/office/drawing/2014/main" id="{A32BE8F7-0A05-4A36-8547-3F773FA335C7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379;p47">
              <a:extLst>
                <a:ext uri="{FF2B5EF4-FFF2-40B4-BE49-F238E27FC236}">
                  <a16:creationId xmlns:a16="http://schemas.microsoft.com/office/drawing/2014/main" id="{321FC0EC-5EEC-4648-8A29-74487D46A93B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380;p47">
              <a:extLst>
                <a:ext uri="{FF2B5EF4-FFF2-40B4-BE49-F238E27FC236}">
                  <a16:creationId xmlns:a16="http://schemas.microsoft.com/office/drawing/2014/main" id="{2301292E-7454-44B4-85B9-FC3942534106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381;p47">
              <a:extLst>
                <a:ext uri="{FF2B5EF4-FFF2-40B4-BE49-F238E27FC236}">
                  <a16:creationId xmlns:a16="http://schemas.microsoft.com/office/drawing/2014/main" id="{AE039AC0-C5B5-4FEA-AEE3-DA61CADDF9FA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382;p47">
              <a:extLst>
                <a:ext uri="{FF2B5EF4-FFF2-40B4-BE49-F238E27FC236}">
                  <a16:creationId xmlns:a16="http://schemas.microsoft.com/office/drawing/2014/main" id="{99C6F7B1-906B-4FD2-B920-D3F88E57802D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383;p47">
              <a:extLst>
                <a:ext uri="{FF2B5EF4-FFF2-40B4-BE49-F238E27FC236}">
                  <a16:creationId xmlns:a16="http://schemas.microsoft.com/office/drawing/2014/main" id="{FDB29323-07A3-4922-9204-934F6D8DECDE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384;p47">
              <a:extLst>
                <a:ext uri="{FF2B5EF4-FFF2-40B4-BE49-F238E27FC236}">
                  <a16:creationId xmlns:a16="http://schemas.microsoft.com/office/drawing/2014/main" id="{332F1FB7-A189-4D15-B996-5EC88BE601DA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385;p47">
              <a:extLst>
                <a:ext uri="{FF2B5EF4-FFF2-40B4-BE49-F238E27FC236}">
                  <a16:creationId xmlns:a16="http://schemas.microsoft.com/office/drawing/2014/main" id="{A38E0ECE-223E-40E1-8A68-8D2A312B7F3A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386;p47">
              <a:extLst>
                <a:ext uri="{FF2B5EF4-FFF2-40B4-BE49-F238E27FC236}">
                  <a16:creationId xmlns:a16="http://schemas.microsoft.com/office/drawing/2014/main" id="{2E8C9B32-CF65-4339-B40A-18C8260FD035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387;p47">
              <a:extLst>
                <a:ext uri="{FF2B5EF4-FFF2-40B4-BE49-F238E27FC236}">
                  <a16:creationId xmlns:a16="http://schemas.microsoft.com/office/drawing/2014/main" id="{DE2597B0-79E1-4712-9378-5063D911E632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388;p47">
              <a:extLst>
                <a:ext uri="{FF2B5EF4-FFF2-40B4-BE49-F238E27FC236}">
                  <a16:creationId xmlns:a16="http://schemas.microsoft.com/office/drawing/2014/main" id="{48083595-71D4-4CF4-9E29-CD374181113C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389;p47">
              <a:extLst>
                <a:ext uri="{FF2B5EF4-FFF2-40B4-BE49-F238E27FC236}">
                  <a16:creationId xmlns:a16="http://schemas.microsoft.com/office/drawing/2014/main" id="{AD012084-35FE-4302-926D-9FEFAAF71BC6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390;p47">
              <a:extLst>
                <a:ext uri="{FF2B5EF4-FFF2-40B4-BE49-F238E27FC236}">
                  <a16:creationId xmlns:a16="http://schemas.microsoft.com/office/drawing/2014/main" id="{B152289D-C665-4562-8BC2-DD1602117C05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391;p47">
              <a:extLst>
                <a:ext uri="{FF2B5EF4-FFF2-40B4-BE49-F238E27FC236}">
                  <a16:creationId xmlns:a16="http://schemas.microsoft.com/office/drawing/2014/main" id="{DD27E517-7507-4711-A12E-8192283A55A8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392;p47">
              <a:extLst>
                <a:ext uri="{FF2B5EF4-FFF2-40B4-BE49-F238E27FC236}">
                  <a16:creationId xmlns:a16="http://schemas.microsoft.com/office/drawing/2014/main" id="{E332F716-149A-4FB8-812E-221E66F57CB3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393;p47">
              <a:extLst>
                <a:ext uri="{FF2B5EF4-FFF2-40B4-BE49-F238E27FC236}">
                  <a16:creationId xmlns:a16="http://schemas.microsoft.com/office/drawing/2014/main" id="{44AA29DD-B2E1-4ED0-8769-C99722746E19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394;p47">
              <a:extLst>
                <a:ext uri="{FF2B5EF4-FFF2-40B4-BE49-F238E27FC236}">
                  <a16:creationId xmlns:a16="http://schemas.microsoft.com/office/drawing/2014/main" id="{6D78788E-158E-411D-87C9-BFE46D684BDA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395;p47">
              <a:extLst>
                <a:ext uri="{FF2B5EF4-FFF2-40B4-BE49-F238E27FC236}">
                  <a16:creationId xmlns:a16="http://schemas.microsoft.com/office/drawing/2014/main" id="{9B8F9A1C-AED7-4973-B2F7-73BF3D86301D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396;p47">
              <a:extLst>
                <a:ext uri="{FF2B5EF4-FFF2-40B4-BE49-F238E27FC236}">
                  <a16:creationId xmlns:a16="http://schemas.microsoft.com/office/drawing/2014/main" id="{093505DE-79AB-49B6-8763-EF4961B71CCD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397;p47">
              <a:extLst>
                <a:ext uri="{FF2B5EF4-FFF2-40B4-BE49-F238E27FC236}">
                  <a16:creationId xmlns:a16="http://schemas.microsoft.com/office/drawing/2014/main" id="{81569643-2747-411C-BB6C-72A35DE38576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398;p47">
              <a:extLst>
                <a:ext uri="{FF2B5EF4-FFF2-40B4-BE49-F238E27FC236}">
                  <a16:creationId xmlns:a16="http://schemas.microsoft.com/office/drawing/2014/main" id="{23D2402A-BEB0-4FEB-BEF7-09456524BC7F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399;p47">
              <a:extLst>
                <a:ext uri="{FF2B5EF4-FFF2-40B4-BE49-F238E27FC236}">
                  <a16:creationId xmlns:a16="http://schemas.microsoft.com/office/drawing/2014/main" id="{B70EA178-31EB-4C18-8213-66CA3EC5CE3A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400;p47">
              <a:extLst>
                <a:ext uri="{FF2B5EF4-FFF2-40B4-BE49-F238E27FC236}">
                  <a16:creationId xmlns:a16="http://schemas.microsoft.com/office/drawing/2014/main" id="{29314BAA-688C-4D2B-A39E-4ACDC9CB23BF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401;p47">
              <a:extLst>
                <a:ext uri="{FF2B5EF4-FFF2-40B4-BE49-F238E27FC236}">
                  <a16:creationId xmlns:a16="http://schemas.microsoft.com/office/drawing/2014/main" id="{1C889BC0-2F7C-4CD4-8511-9CCFA46091E7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402;p47">
              <a:extLst>
                <a:ext uri="{FF2B5EF4-FFF2-40B4-BE49-F238E27FC236}">
                  <a16:creationId xmlns:a16="http://schemas.microsoft.com/office/drawing/2014/main" id="{BFAFB17A-077B-4DC0-AC9D-6F89D9432963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403;p47">
              <a:extLst>
                <a:ext uri="{FF2B5EF4-FFF2-40B4-BE49-F238E27FC236}">
                  <a16:creationId xmlns:a16="http://schemas.microsoft.com/office/drawing/2014/main" id="{9D93D305-6F84-4E70-BFB6-DA8492D9C49E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404;p47">
              <a:extLst>
                <a:ext uri="{FF2B5EF4-FFF2-40B4-BE49-F238E27FC236}">
                  <a16:creationId xmlns:a16="http://schemas.microsoft.com/office/drawing/2014/main" id="{81513C8D-E5C1-40E9-8E91-496BF9B7E4B4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405;p47">
              <a:extLst>
                <a:ext uri="{FF2B5EF4-FFF2-40B4-BE49-F238E27FC236}">
                  <a16:creationId xmlns:a16="http://schemas.microsoft.com/office/drawing/2014/main" id="{3FC1A50E-B375-4669-B383-786EA61C2A24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7364;p47">
            <a:extLst>
              <a:ext uri="{FF2B5EF4-FFF2-40B4-BE49-F238E27FC236}">
                <a16:creationId xmlns:a16="http://schemas.microsoft.com/office/drawing/2014/main" id="{36E1E201-256E-4E11-80A3-B71E738FD862}"/>
              </a:ext>
            </a:extLst>
          </p:cNvPr>
          <p:cNvSpPr txBox="1">
            <a:spLocks/>
          </p:cNvSpPr>
          <p:nvPr/>
        </p:nvSpPr>
        <p:spPr>
          <a:xfrm>
            <a:off x="5981562" y="-73269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02</a:t>
            </a:r>
          </a:p>
        </p:txBody>
      </p:sp>
      <p:sp>
        <p:nvSpPr>
          <p:cNvPr id="142" name="TextBox 5">
            <a:extLst>
              <a:ext uri="{FF2B5EF4-FFF2-40B4-BE49-F238E27FC236}">
                <a16:creationId xmlns:a16="http://schemas.microsoft.com/office/drawing/2014/main" id="{B6B39745-FF85-4CAB-B057-312D1E5CC9DC}"/>
              </a:ext>
            </a:extLst>
          </p:cNvPr>
          <p:cNvSpPr txBox="1"/>
          <p:nvPr/>
        </p:nvSpPr>
        <p:spPr>
          <a:xfrm>
            <a:off x="555989" y="1192135"/>
            <a:ext cx="39079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 err="1">
                <a:latin typeface="+mj-lt"/>
              </a:rPr>
              <a:t>Giải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thích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với</a:t>
            </a:r>
            <a:r>
              <a:rPr lang="en-US" sz="2000" b="1" dirty="0">
                <a:latin typeface="+mj-lt"/>
              </a:rPr>
              <a:t> Mai </a:t>
            </a:r>
            <a:r>
              <a:rPr lang="en-US" sz="2000" b="1" dirty="0" err="1">
                <a:latin typeface="+mj-lt"/>
              </a:rPr>
              <a:t>rằng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ngoài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có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rất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nhiều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bụi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</a:t>
            </a:r>
            <a:r>
              <a:rPr lang="en-US" sz="2000" b="1" dirty="0">
                <a:latin typeface="+mj-lt"/>
              </a:rPr>
              <a:t> vi </a:t>
            </a:r>
            <a:r>
              <a:rPr lang="en-US" sz="2000" b="1" dirty="0" err="1">
                <a:latin typeface="+mj-lt"/>
              </a:rPr>
              <a:t>khuẩn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err="1">
                <a:latin typeface="+mj-lt"/>
              </a:rPr>
              <a:t>vì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vậy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dù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không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nghịch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đất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cát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bẩn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nhưng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chúng</a:t>
            </a:r>
            <a:r>
              <a:rPr lang="en-US" sz="2000" b="1" dirty="0">
                <a:latin typeface="+mj-lt"/>
              </a:rPr>
              <a:t> ta </a:t>
            </a:r>
            <a:r>
              <a:rPr lang="en-US" sz="2000" b="1" dirty="0" err="1">
                <a:latin typeface="+mj-lt"/>
              </a:rPr>
              <a:t>cũng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cần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rửa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err="1">
                <a:latin typeface="+mj-lt"/>
              </a:rPr>
              <a:t>nếu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không</a:t>
            </a:r>
            <a:r>
              <a:rPr lang="en-US" sz="2000" b="1" dirty="0">
                <a:latin typeface="+mj-lt"/>
              </a:rPr>
              <a:t> vi </a:t>
            </a:r>
            <a:r>
              <a:rPr lang="en-US" sz="2000" b="1" dirty="0" err="1">
                <a:latin typeface="+mj-lt"/>
              </a:rPr>
              <a:t>khuẩn</a:t>
            </a:r>
            <a:r>
              <a:rPr lang="en-US" sz="2000" b="1" dirty="0">
                <a:latin typeface="+mj-lt"/>
              </a:rPr>
              <a:t> ở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sẽ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theo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thức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ăn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bụng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gây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đau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bụng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err="1">
                <a:latin typeface="+mj-lt"/>
              </a:rPr>
              <a:t>ốm</a:t>
            </a:r>
            <a:r>
              <a:rPr lang="en-US" sz="2000" b="1" dirty="0">
                <a:latin typeface="+mj-lt"/>
              </a:rPr>
              <a:t>,…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2000" b="1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 err="1">
                <a:latin typeface="+mj-lt"/>
              </a:rPr>
              <a:t>Đưa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em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rửa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cùng</a:t>
            </a:r>
            <a:endParaRPr lang="en-US" sz="2000" b="1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2000" b="1" dirty="0">
              <a:latin typeface="+mj-lt"/>
            </a:endParaRPr>
          </a:p>
        </p:txBody>
      </p:sp>
      <p:sp>
        <p:nvSpPr>
          <p:cNvPr id="143" name="TextBox 95">
            <a:extLst>
              <a:ext uri="{FF2B5EF4-FFF2-40B4-BE49-F238E27FC236}">
                <a16:creationId xmlns:a16="http://schemas.microsoft.com/office/drawing/2014/main" id="{8108F540-E2EA-4FD5-B089-D153D8EE5624}"/>
              </a:ext>
            </a:extLst>
          </p:cNvPr>
          <p:cNvSpPr txBox="1"/>
          <p:nvPr/>
        </p:nvSpPr>
        <p:spPr>
          <a:xfrm>
            <a:off x="4819319" y="1158129"/>
            <a:ext cx="40329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 err="1">
                <a:latin typeface="+mj-lt"/>
              </a:rPr>
              <a:t>Giải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thích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rằng</a:t>
            </a:r>
            <a:r>
              <a:rPr lang="en-US" sz="2000" b="1" dirty="0">
                <a:latin typeface="+mj-lt"/>
              </a:rPr>
              <a:t>: </a:t>
            </a:r>
            <a:r>
              <a:rPr lang="en-US" sz="2000" b="1" dirty="0" err="1">
                <a:latin typeface="+mj-lt"/>
              </a:rPr>
              <a:t>Nước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lã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thôi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không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đủ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để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diệt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hết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các</a:t>
            </a:r>
            <a:r>
              <a:rPr lang="en-US" sz="2000" b="1" dirty="0">
                <a:latin typeface="+mj-lt"/>
              </a:rPr>
              <a:t> vi </a:t>
            </a:r>
            <a:r>
              <a:rPr lang="en-US" sz="2000" b="1" dirty="0" err="1">
                <a:latin typeface="+mj-lt"/>
              </a:rPr>
              <a:t>khuẩn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đang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bám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trên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chúng</a:t>
            </a:r>
            <a:r>
              <a:rPr lang="en-US" sz="2000" b="1" dirty="0">
                <a:latin typeface="+mj-lt"/>
              </a:rPr>
              <a:t> ta </a:t>
            </a:r>
            <a:r>
              <a:rPr lang="en-US" sz="2000" b="1" dirty="0" err="1">
                <a:latin typeface="+mj-lt"/>
              </a:rPr>
              <a:t>nên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tớ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phải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sử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dụng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xà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phòng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rửa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thật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kĩ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nữa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để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tránh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lúc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ăn</a:t>
            </a:r>
            <a:r>
              <a:rPr lang="en-US" sz="2000" b="1" dirty="0">
                <a:latin typeface="+mj-lt"/>
              </a:rPr>
              <a:t> vi </a:t>
            </a:r>
            <a:r>
              <a:rPr lang="en-US" sz="2000" b="1" dirty="0" err="1">
                <a:latin typeface="+mj-lt"/>
              </a:rPr>
              <a:t>khuẩn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theo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thức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ăn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trong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cơ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thể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sẽ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không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tốt</a:t>
            </a:r>
            <a:r>
              <a:rPr lang="en-US" sz="2000" b="1" dirty="0">
                <a:latin typeface="+mj-lt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 err="1">
                <a:latin typeface="+mj-lt"/>
              </a:rPr>
              <a:t>Khuyên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Khánh</a:t>
            </a:r>
            <a:r>
              <a:rPr lang="en-US" sz="2000" b="1" dirty="0">
                <a:latin typeface="+mj-lt"/>
              </a:rPr>
              <a:t> ra </a:t>
            </a:r>
            <a:r>
              <a:rPr lang="en-US" sz="2000" b="1" dirty="0" err="1">
                <a:latin typeface="+mj-lt"/>
              </a:rPr>
              <a:t>thực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hiện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rửa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lại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lại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đợi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rồi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ăn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cơm</a:t>
            </a:r>
            <a:endParaRPr lang="en-US" sz="2000" b="1" dirty="0">
              <a:latin typeface="+mj-lt"/>
            </a:endParaRPr>
          </a:p>
        </p:txBody>
      </p:sp>
      <p:pic>
        <p:nvPicPr>
          <p:cNvPr id="144" name="Hình ảnh 143">
            <a:extLst>
              <a:ext uri="{FF2B5EF4-FFF2-40B4-BE49-F238E27FC236}">
                <a16:creationId xmlns:a16="http://schemas.microsoft.com/office/drawing/2014/main" id="{0FD4B5B7-C3E3-4DE7-9473-F43B789E6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" t="1301" r="-1327" b="-1301"/>
          <a:stretch/>
        </p:blipFill>
        <p:spPr>
          <a:xfrm rot="713806">
            <a:off x="326648" y="-98068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7"/>
    </mc:Choice>
    <mc:Fallback xmlns="">
      <p:transition spd="slow" advTm="2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5" grpId="0"/>
      <p:bldP spid="142" grpId="0"/>
      <p:bldP spid="1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DD704EC-7ED9-4CBA-9203-CA125CFAA3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4" name="Tiêu đề 3">
            <a:extLst>
              <a:ext uri="{FF2B5EF4-FFF2-40B4-BE49-F238E27FC236}">
                <a16:creationId xmlns:a16="http://schemas.microsoft.com/office/drawing/2014/main" id="{C55B1712-CF13-4B9B-A03A-20349BB3F2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Why Teach Animation? - Ashok_animator">
            <a:extLst>
              <a:ext uri="{FF2B5EF4-FFF2-40B4-BE49-F238E27FC236}">
                <a16:creationId xmlns:a16="http://schemas.microsoft.com/office/drawing/2014/main" id="{FF4D4028-668E-408B-A107-7562C81870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0" y="771702"/>
            <a:ext cx="1385497" cy="15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ids Home in Ayodhya Nagar, Bhopal | Maharishi Kids Home">
            <a:extLst>
              <a:ext uri="{FF2B5EF4-FFF2-40B4-BE49-F238E27FC236}">
                <a16:creationId xmlns:a16="http://schemas.microsoft.com/office/drawing/2014/main" id="{B247CF8E-BF35-4F9C-BA9E-659CF2B64B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20" y="1124290"/>
            <a:ext cx="6957005" cy="324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0601541C-E728-452C-87D2-DDA474298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" t="1301" r="-1327" b="-1301"/>
          <a:stretch/>
        </p:blipFill>
        <p:spPr>
          <a:xfrm rot="713806">
            <a:off x="184348" y="-188379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580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9206">
        <p15:prstTrans prst="peelOff"/>
      </p:transition>
    </mc:Choice>
    <mc:Fallback xmlns="">
      <p:transition spd="med" advTm="19206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FCB153A-6C33-4205-9DDE-7DBA7B152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36C733BC-EBB9-455F-B4FD-1D8EA14CF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1413880-9EB8-4753-91A3-14D89B8D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22"/>
                    </a14:imgEffect>
                    <a14:imgEffect>
                      <a14:saturation sat="2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779" y="807755"/>
            <a:ext cx="7556589" cy="378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7980"/>
      </p:ext>
    </p:extLst>
  </p:cSld>
  <p:clrMapOvr>
    <a:masterClrMapping/>
  </p:clrMapOvr>
  <p:transition spd="med" advTm="1659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17A8D2FC-D4A8-452D-8A94-069E27EDF7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16E13B2C-6DE1-4EA7-89CC-473792A48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0085" y="233141"/>
            <a:ext cx="2490900" cy="432300"/>
          </a:xfrm>
        </p:spPr>
        <p:txBody>
          <a:bodyPr/>
          <a:lstStyle/>
          <a:p>
            <a:r>
              <a:rPr lang="vi-VN" sz="2400" dirty="0"/>
              <a:t>Tranh </a:t>
            </a:r>
            <a:r>
              <a:rPr lang="en-US" sz="2400" dirty="0"/>
              <a:t>1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F94C358-20F7-4154-9C6C-8A9F9DBD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94" r="70266" b="29906"/>
          <a:stretch/>
        </p:blipFill>
        <p:spPr>
          <a:xfrm>
            <a:off x="148622" y="747628"/>
            <a:ext cx="3384380" cy="364824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AD6886B-9818-4B9B-887C-E81A020232CF}"/>
              </a:ext>
            </a:extLst>
          </p:cNvPr>
          <p:cNvSpPr txBox="1"/>
          <p:nvPr/>
        </p:nvSpPr>
        <p:spPr>
          <a:xfrm>
            <a:off x="4572000" y="1740752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gương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vẻ</a:t>
            </a:r>
            <a:r>
              <a:rPr lang="en-US" sz="2400" b="1" dirty="0"/>
              <a:t> </a:t>
            </a:r>
            <a:r>
              <a:rPr lang="en-US" sz="2400" b="1" dirty="0" err="1"/>
              <a:t>khó</a:t>
            </a:r>
            <a:r>
              <a:rPr lang="en-US" sz="2400" b="1" dirty="0"/>
              <a:t> </a:t>
            </a:r>
            <a:r>
              <a:rPr lang="en-US" sz="2400" b="1" dirty="0" err="1"/>
              <a:t>chịu</a:t>
            </a:r>
            <a:endParaRPr lang="en-US" sz="2400" b="1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214D70C-61E4-4548-97E3-9E56C9618558}"/>
              </a:ext>
            </a:extLst>
          </p:cNvPr>
          <p:cNvSpPr txBox="1"/>
          <p:nvPr/>
        </p:nvSpPr>
        <p:spPr>
          <a:xfrm>
            <a:off x="4192771" y="2952308"/>
            <a:ext cx="4522381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Cả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quần</a:t>
            </a:r>
            <a:r>
              <a:rPr lang="en-US" sz="2400" b="1" dirty="0"/>
              <a:t> </a:t>
            </a:r>
            <a:r>
              <a:rPr lang="en-US" sz="2400" b="1" dirty="0" err="1"/>
              <a:t>áo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bẩn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lấm</a:t>
            </a:r>
            <a:r>
              <a:rPr lang="en-US" sz="2400" b="1" dirty="0"/>
              <a:t> </a:t>
            </a:r>
            <a:r>
              <a:rPr lang="en-US" sz="2400" b="1" dirty="0" err="1"/>
              <a:t>lem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97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5E47147-7A1D-4BE9-BDE6-410B9DADFF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13314" name="Picture 2" descr="Rửa tay đúng cách phòng chống dịch bệnh COVID-19: Rửa tay khi nào?">
            <a:extLst>
              <a:ext uri="{FF2B5EF4-FFF2-40B4-BE49-F238E27FC236}">
                <a16:creationId xmlns:a16="http://schemas.microsoft.com/office/drawing/2014/main" id="{7D7003EB-EEC0-49F6-A8DE-D1A906C31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6" b="77606"/>
          <a:stretch/>
        </p:blipFill>
        <p:spPr bwMode="auto">
          <a:xfrm>
            <a:off x="1670226" y="169333"/>
            <a:ext cx="5803547" cy="9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ửa tay đúng cách phòng chống dịch bệnh COVID-19: Rửa tay khi nào?">
            <a:extLst>
              <a:ext uri="{FF2B5EF4-FFF2-40B4-BE49-F238E27FC236}">
                <a16:creationId xmlns:a16="http://schemas.microsoft.com/office/drawing/2014/main" id="{CCE1FA3C-0DCD-4C71-A9D5-97576DDD6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9" r="56301" b="53256"/>
          <a:stretch/>
        </p:blipFill>
        <p:spPr bwMode="auto">
          <a:xfrm>
            <a:off x="21518" y="1169811"/>
            <a:ext cx="2612429" cy="276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ửa tay đúng cách phòng chống dịch bệnh COVID-19: Rửa tay khi nào?">
            <a:extLst>
              <a:ext uri="{FF2B5EF4-FFF2-40B4-BE49-F238E27FC236}">
                <a16:creationId xmlns:a16="http://schemas.microsoft.com/office/drawing/2014/main" id="{9047174E-3E57-4632-94A9-B387AFD3F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84" r="56301" b="27655"/>
          <a:stretch/>
        </p:blipFill>
        <p:spPr bwMode="auto">
          <a:xfrm>
            <a:off x="0" y="2115540"/>
            <a:ext cx="2633948" cy="235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ửa tay đúng cách phòng chống dịch bệnh COVID-19: Rửa tay khi nào?">
            <a:extLst>
              <a:ext uri="{FF2B5EF4-FFF2-40B4-BE49-F238E27FC236}">
                <a16:creationId xmlns:a16="http://schemas.microsoft.com/office/drawing/2014/main" id="{4E9FDAF7-EF8C-429A-9B45-8814445BB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8" t="25020" r="492" b="46447"/>
          <a:stretch/>
        </p:blipFill>
        <p:spPr bwMode="auto">
          <a:xfrm>
            <a:off x="2723058" y="1169812"/>
            <a:ext cx="3025421" cy="32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ửa tay đúng cách phòng chống dịch bệnh COVID-19: Rửa tay khi nào?">
            <a:extLst>
              <a:ext uri="{FF2B5EF4-FFF2-40B4-BE49-F238E27FC236}">
                <a16:creationId xmlns:a16="http://schemas.microsoft.com/office/drawing/2014/main" id="{9F880784-AF86-4CAB-97D6-A1C044DAA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8" t="54431" r="492" b="22304"/>
          <a:stretch/>
        </p:blipFill>
        <p:spPr bwMode="auto">
          <a:xfrm>
            <a:off x="5748479" y="1169812"/>
            <a:ext cx="3395521" cy="322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2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7"/>
    </mc:Choice>
    <mc:Fallback xmlns="">
      <p:transition spd="slow" advTm="57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ED2A36B6-1584-419D-B7B9-F9FFAAA290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8657026B-3694-4130-9B87-374C7A18D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3751" y="218577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1FB3647-A43F-40E0-BBA8-821876452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5" t="38136" r="41367" b="-655"/>
          <a:stretch/>
        </p:blipFill>
        <p:spPr>
          <a:xfrm>
            <a:off x="4687311" y="867027"/>
            <a:ext cx="4103659" cy="364647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0EB54D7-C502-4948-A0D2-535194293859}"/>
              </a:ext>
            </a:extLst>
          </p:cNvPr>
          <p:cNvSpPr txBox="1"/>
          <p:nvPr/>
        </p:nvSpPr>
        <p:spPr>
          <a:xfrm>
            <a:off x="494534" y="1471394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nhăn</a:t>
            </a:r>
            <a:r>
              <a:rPr lang="en-US" sz="2400" b="1" dirty="0"/>
              <a:t> </a:t>
            </a:r>
            <a:r>
              <a:rPr lang="en-US" sz="2400" b="1" dirty="0" err="1"/>
              <a:t>nhó</a:t>
            </a:r>
            <a:r>
              <a:rPr lang="en-US" sz="2400" b="1" dirty="0"/>
              <a:t>,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mắt</a:t>
            </a:r>
            <a:r>
              <a:rPr lang="en-US" sz="2400" b="1" dirty="0"/>
              <a:t> </a:t>
            </a:r>
            <a:r>
              <a:rPr lang="en-US" sz="2400" b="1" dirty="0" err="1"/>
              <a:t>nhắm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endParaRPr lang="en-US" sz="24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D5A2A8A-FE4D-4663-967E-A0F865CB3D7B}"/>
              </a:ext>
            </a:extLst>
          </p:cNvPr>
          <p:cNvSpPr txBox="1"/>
          <p:nvPr/>
        </p:nvSpPr>
        <p:spPr>
          <a:xfrm>
            <a:off x="494534" y="2784223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Hai </a:t>
            </a:r>
            <a:r>
              <a:rPr lang="en-US" sz="2400" b="1" dirty="0" err="1"/>
              <a:t>tay</a:t>
            </a:r>
            <a:r>
              <a:rPr lang="en-US" sz="2400" b="1" dirty="0"/>
              <a:t> </a:t>
            </a:r>
            <a:r>
              <a:rPr lang="en-US" sz="2400" b="1" dirty="0" err="1"/>
              <a:t>đang</a:t>
            </a:r>
            <a:r>
              <a:rPr lang="en-US" sz="2400" b="1" dirty="0"/>
              <a:t> </a:t>
            </a:r>
            <a:r>
              <a:rPr lang="en-US" sz="2400" b="1" dirty="0" err="1"/>
              <a:t>ôm</a:t>
            </a:r>
            <a:r>
              <a:rPr lang="en-US" sz="2400" b="1" dirty="0"/>
              <a:t> </a:t>
            </a:r>
            <a:r>
              <a:rPr lang="en-US" sz="2400" b="1" dirty="0" err="1"/>
              <a:t>lấy</a:t>
            </a:r>
            <a:r>
              <a:rPr lang="en-US" sz="2400" b="1" dirty="0"/>
              <a:t> </a:t>
            </a:r>
            <a:r>
              <a:rPr lang="en-US" sz="2400" b="1" dirty="0" err="1"/>
              <a:t>bụng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mình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1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3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472EA8B-2947-452B-813B-3D0E118D3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77" t="1463" r="2255" b="36018"/>
          <a:stretch/>
        </p:blipFill>
        <p:spPr>
          <a:xfrm>
            <a:off x="4345908" y="879328"/>
            <a:ext cx="4515950" cy="3569141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455548" y="1479519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đang</a:t>
            </a:r>
            <a:r>
              <a:rPr lang="en-US" sz="2400" b="1" dirty="0"/>
              <a:t> </a:t>
            </a:r>
            <a:r>
              <a:rPr lang="en-US" sz="2400" b="1" dirty="0" err="1"/>
              <a:t>nằm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giường</a:t>
            </a:r>
            <a:r>
              <a:rPr lang="en-US" sz="2400" b="1" dirty="0"/>
              <a:t> </a:t>
            </a:r>
            <a:r>
              <a:rPr lang="en-US" sz="2400" b="1" dirty="0" err="1"/>
              <a:t>bệnh</a:t>
            </a:r>
            <a:endParaRPr lang="en-US" sz="24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455547" y="2756442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Vì</a:t>
            </a:r>
            <a:r>
              <a:rPr lang="en-US" sz="2400" b="1" dirty="0"/>
              <a:t> </a:t>
            </a:r>
            <a:r>
              <a:rPr lang="en-US" sz="2400" b="1" dirty="0" err="1"/>
              <a:t>ốm</a:t>
            </a:r>
            <a:r>
              <a:rPr lang="en-US" sz="2400" b="1" dirty="0"/>
              <a:t> </a:t>
            </a:r>
            <a:r>
              <a:rPr lang="en-US" sz="2400" b="1" dirty="0" err="1"/>
              <a:t>nên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đang</a:t>
            </a:r>
            <a:r>
              <a:rPr lang="en-US" sz="2400" b="1" dirty="0"/>
              <a:t> </a:t>
            </a:r>
            <a:r>
              <a:rPr lang="en-US" sz="2400" b="1" dirty="0" err="1"/>
              <a:t>phải</a:t>
            </a:r>
            <a:r>
              <a:rPr lang="en-US" sz="2400" b="1" dirty="0"/>
              <a:t> </a:t>
            </a:r>
            <a:r>
              <a:rPr lang="en-US" sz="2400" b="1" dirty="0" err="1"/>
              <a:t>truyền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01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5">
            <a:extLst>
              <a:ext uri="{FF2B5EF4-FFF2-40B4-BE49-F238E27FC236}">
                <a16:creationId xmlns:a16="http://schemas.microsoft.com/office/drawing/2014/main" id="{3BBAFFED-2316-4398-821B-AB88074FE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97">
            <a:off x="128029" y="-165958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F497B11A-D1AA-4C75-AC3D-31DCA6949C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5BB3CC7C-CD47-43D2-B152-C074362F1E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2C7DA8-1F7E-477E-A774-5C916B7217E7}"/>
              </a:ext>
            </a:extLst>
          </p:cNvPr>
          <p:cNvSpPr txBox="1"/>
          <p:nvPr/>
        </p:nvSpPr>
        <p:spPr>
          <a:xfrm>
            <a:off x="2394430" y="1303748"/>
            <a:ext cx="4911861" cy="87203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36195" algn="just">
              <a:lnSpc>
                <a:spcPct val="150000"/>
              </a:lnSpc>
            </a:pP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5BECE72-A656-4CE3-8BCC-E85933741CC5}"/>
              </a:ext>
            </a:extLst>
          </p:cNvPr>
          <p:cNvSpPr txBox="1"/>
          <p:nvPr/>
        </p:nvSpPr>
        <p:spPr>
          <a:xfrm>
            <a:off x="3210754" y="3879762"/>
            <a:ext cx="5869252" cy="87203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36195" algn="just">
              <a:lnSpc>
                <a:spcPct val="150000"/>
              </a:lnSpc>
            </a:pP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ốm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2" name="Picture 4" descr="Mobile Game Development Company In USA | Slavna Game Studio">
            <a:extLst>
              <a:ext uri="{FF2B5EF4-FFF2-40B4-BE49-F238E27FC236}">
                <a16:creationId xmlns:a16="http://schemas.microsoft.com/office/drawing/2014/main" id="{F198B470-98D5-437C-8951-6D18E2749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4" y="1705104"/>
            <a:ext cx="2240866" cy="256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ộp chú thích: Mũi tên Xuống 1">
            <a:extLst>
              <a:ext uri="{FF2B5EF4-FFF2-40B4-BE49-F238E27FC236}">
                <a16:creationId xmlns:a16="http://schemas.microsoft.com/office/drawing/2014/main" id="{8DD90DB9-462F-4503-8448-97CD14076329}"/>
              </a:ext>
            </a:extLst>
          </p:cNvPr>
          <p:cNvSpPr/>
          <p:nvPr/>
        </p:nvSpPr>
        <p:spPr>
          <a:xfrm>
            <a:off x="2859877" y="2603855"/>
            <a:ext cx="2300458" cy="127590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Nếu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điều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gì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xảy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Hộp chú thích: Mũi tên Xuống 19">
            <a:extLst>
              <a:ext uri="{FF2B5EF4-FFF2-40B4-BE49-F238E27FC236}">
                <a16:creationId xmlns:a16="http://schemas.microsoft.com/office/drawing/2014/main" id="{AA7D6029-47D8-42B0-8AD2-F6337B78064B}"/>
              </a:ext>
            </a:extLst>
          </p:cNvPr>
          <p:cNvSpPr/>
          <p:nvPr/>
        </p:nvSpPr>
        <p:spPr>
          <a:xfrm>
            <a:off x="1992772" y="258311"/>
            <a:ext cx="2126512" cy="100542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đôi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8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4"/>
    </mc:Choice>
    <mc:Fallback xmlns="">
      <p:transition spd="slow" advTm="11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2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98986791-A5B6-45B4-A641-20B437D40D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D953370-F75B-4D3C-BD41-A3797559DA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Premium Vector | Boy about to throw up. nausea flat design icon. colorful  flat . isolated on white background.">
            <a:extLst>
              <a:ext uri="{FF2B5EF4-FFF2-40B4-BE49-F238E27FC236}">
                <a16:creationId xmlns:a16="http://schemas.microsoft.com/office/drawing/2014/main" id="{96A60E6F-F53E-48FA-ADA2-851B87C31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6140" r="9825" b="6228"/>
          <a:stretch/>
        </p:blipFill>
        <p:spPr bwMode="auto">
          <a:xfrm>
            <a:off x="95811" y="1034558"/>
            <a:ext cx="2914434" cy="311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mium Vector | A set of sick kids">
            <a:extLst>
              <a:ext uri="{FF2B5EF4-FFF2-40B4-BE49-F238E27FC236}">
                <a16:creationId xmlns:a16="http://schemas.microsoft.com/office/drawing/2014/main" id="{8D50BA91-6EAA-446F-8DFC-316C9B7E6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60"/>
          <a:stretch/>
        </p:blipFill>
        <p:spPr bwMode="auto">
          <a:xfrm>
            <a:off x="3102680" y="48006"/>
            <a:ext cx="5448300" cy="25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remium Vector | A set of sick kids">
            <a:extLst>
              <a:ext uri="{FF2B5EF4-FFF2-40B4-BE49-F238E27FC236}">
                <a16:creationId xmlns:a16="http://schemas.microsoft.com/office/drawing/2014/main" id="{079FC659-CC81-4C63-9CF7-A81E4CADB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50781" r="-636" b="2479"/>
          <a:stretch/>
        </p:blipFill>
        <p:spPr bwMode="auto">
          <a:xfrm>
            <a:off x="3102680" y="2590153"/>
            <a:ext cx="5448300" cy="23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5">
            <a:extLst>
              <a:ext uri="{FF2B5EF4-FFF2-40B4-BE49-F238E27FC236}">
                <a16:creationId xmlns:a16="http://schemas.microsoft.com/office/drawing/2014/main" id="{CC6DE570-83FE-47C9-A199-95C8FAF70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84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8"/>
    </mc:Choice>
    <mc:Fallback xmlns="">
      <p:transition spd="slow" advTm="49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6"/>
          <p:cNvSpPr txBox="1">
            <a:spLocks noGrp="1"/>
          </p:cNvSpPr>
          <p:nvPr>
            <p:ph type="title"/>
          </p:nvPr>
        </p:nvSpPr>
        <p:spPr>
          <a:xfrm>
            <a:off x="1393794" y="2305800"/>
            <a:ext cx="4334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sz="4000" dirty="0"/>
              <a:t>Nêu cách con rửa tay hàng ngày?</a:t>
            </a:r>
            <a:endParaRPr sz="4000" dirty="0"/>
          </a:p>
        </p:txBody>
      </p:sp>
      <p:grpSp>
        <p:nvGrpSpPr>
          <p:cNvPr id="437" name="Google Shape;437;p36"/>
          <p:cNvGrpSpPr/>
          <p:nvPr/>
        </p:nvGrpSpPr>
        <p:grpSpPr>
          <a:xfrm rot="20503074">
            <a:off x="540473" y="1460122"/>
            <a:ext cx="1030334" cy="1331665"/>
            <a:chOff x="2080550" y="3234900"/>
            <a:chExt cx="613075" cy="792375"/>
          </a:xfrm>
        </p:grpSpPr>
        <p:sp>
          <p:nvSpPr>
            <p:cNvPr id="438" name="Google Shape;438;p36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extrusionOk="0">
                  <a:moveTo>
                    <a:pt x="7708" y="1"/>
                  </a:move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close/>
                </a:path>
              </a:pathLst>
            </a:custGeom>
            <a:solidFill>
              <a:srgbClr val="98E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fill="none" extrusionOk="0">
                  <a:moveTo>
                    <a:pt x="10977" y="23455"/>
                  </a:move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2080550" y="3234900"/>
              <a:ext cx="613075" cy="792375"/>
            </a:xfrm>
            <a:custGeom>
              <a:avLst/>
              <a:gdLst/>
              <a:ahLst/>
              <a:cxnLst/>
              <a:rect l="l" t="t" r="r" b="b"/>
              <a:pathLst>
                <a:path w="24523" h="31695" extrusionOk="0">
                  <a:moveTo>
                    <a:pt x="13846" y="8975"/>
                  </a:moveTo>
                  <a:lnTo>
                    <a:pt x="14046" y="9041"/>
                  </a:lnTo>
                  <a:lnTo>
                    <a:pt x="14247" y="9108"/>
                  </a:lnTo>
                  <a:lnTo>
                    <a:pt x="14447" y="9208"/>
                  </a:lnTo>
                  <a:lnTo>
                    <a:pt x="14614" y="9342"/>
                  </a:lnTo>
                  <a:lnTo>
                    <a:pt x="14780" y="9508"/>
                  </a:lnTo>
                  <a:lnTo>
                    <a:pt x="14914" y="9675"/>
                  </a:lnTo>
                  <a:lnTo>
                    <a:pt x="15014" y="9875"/>
                  </a:lnTo>
                  <a:lnTo>
                    <a:pt x="15114" y="10042"/>
                  </a:lnTo>
                  <a:lnTo>
                    <a:pt x="15214" y="10309"/>
                  </a:lnTo>
                  <a:lnTo>
                    <a:pt x="15281" y="10543"/>
                  </a:lnTo>
                  <a:lnTo>
                    <a:pt x="15314" y="10809"/>
                  </a:lnTo>
                  <a:lnTo>
                    <a:pt x="15314" y="11076"/>
                  </a:lnTo>
                  <a:lnTo>
                    <a:pt x="15281" y="11577"/>
                  </a:lnTo>
                  <a:lnTo>
                    <a:pt x="15181" y="12077"/>
                  </a:lnTo>
                  <a:lnTo>
                    <a:pt x="15047" y="12644"/>
                  </a:lnTo>
                  <a:lnTo>
                    <a:pt x="14847" y="13178"/>
                  </a:lnTo>
                  <a:lnTo>
                    <a:pt x="14447" y="14246"/>
                  </a:lnTo>
                  <a:lnTo>
                    <a:pt x="14080" y="15347"/>
                  </a:lnTo>
                  <a:lnTo>
                    <a:pt x="13713" y="16481"/>
                  </a:lnTo>
                  <a:lnTo>
                    <a:pt x="13413" y="17615"/>
                  </a:lnTo>
                  <a:lnTo>
                    <a:pt x="13146" y="18750"/>
                  </a:lnTo>
                  <a:lnTo>
                    <a:pt x="12879" y="19917"/>
                  </a:lnTo>
                  <a:lnTo>
                    <a:pt x="12679" y="21052"/>
                  </a:lnTo>
                  <a:lnTo>
                    <a:pt x="12445" y="22720"/>
                  </a:lnTo>
                  <a:lnTo>
                    <a:pt x="12278" y="24355"/>
                  </a:lnTo>
                  <a:lnTo>
                    <a:pt x="12178" y="23521"/>
                  </a:lnTo>
                  <a:lnTo>
                    <a:pt x="12045" y="22687"/>
                  </a:lnTo>
                  <a:lnTo>
                    <a:pt x="11845" y="21886"/>
                  </a:lnTo>
                  <a:lnTo>
                    <a:pt x="11611" y="21052"/>
                  </a:lnTo>
                  <a:lnTo>
                    <a:pt x="11344" y="20251"/>
                  </a:lnTo>
                  <a:lnTo>
                    <a:pt x="11044" y="19450"/>
                  </a:lnTo>
                  <a:lnTo>
                    <a:pt x="10410" y="17882"/>
                  </a:lnTo>
                  <a:lnTo>
                    <a:pt x="9576" y="15847"/>
                  </a:lnTo>
                  <a:lnTo>
                    <a:pt x="9176" y="14813"/>
                  </a:lnTo>
                  <a:lnTo>
                    <a:pt x="8809" y="13779"/>
                  </a:lnTo>
                  <a:lnTo>
                    <a:pt x="8475" y="12745"/>
                  </a:lnTo>
                  <a:lnTo>
                    <a:pt x="8341" y="12211"/>
                  </a:lnTo>
                  <a:lnTo>
                    <a:pt x="8241" y="11644"/>
                  </a:lnTo>
                  <a:lnTo>
                    <a:pt x="8141" y="11110"/>
                  </a:lnTo>
                  <a:lnTo>
                    <a:pt x="8075" y="10576"/>
                  </a:lnTo>
                  <a:lnTo>
                    <a:pt x="8041" y="10309"/>
                  </a:lnTo>
                  <a:lnTo>
                    <a:pt x="8041" y="10042"/>
                  </a:lnTo>
                  <a:lnTo>
                    <a:pt x="8108" y="9742"/>
                  </a:lnTo>
                  <a:lnTo>
                    <a:pt x="8141" y="9608"/>
                  </a:lnTo>
                  <a:lnTo>
                    <a:pt x="8208" y="9508"/>
                  </a:lnTo>
                  <a:lnTo>
                    <a:pt x="8308" y="9375"/>
                  </a:lnTo>
                  <a:lnTo>
                    <a:pt x="8408" y="9308"/>
                  </a:lnTo>
                  <a:lnTo>
                    <a:pt x="8508" y="9241"/>
                  </a:lnTo>
                  <a:lnTo>
                    <a:pt x="8642" y="9208"/>
                  </a:lnTo>
                  <a:lnTo>
                    <a:pt x="8775" y="9208"/>
                  </a:lnTo>
                  <a:lnTo>
                    <a:pt x="8909" y="9241"/>
                  </a:lnTo>
                  <a:lnTo>
                    <a:pt x="9142" y="9308"/>
                  </a:lnTo>
                  <a:lnTo>
                    <a:pt x="9409" y="9442"/>
                  </a:lnTo>
                  <a:lnTo>
                    <a:pt x="9643" y="9608"/>
                  </a:lnTo>
                  <a:lnTo>
                    <a:pt x="9843" y="9775"/>
                  </a:lnTo>
                  <a:lnTo>
                    <a:pt x="9976" y="9975"/>
                  </a:lnTo>
                  <a:lnTo>
                    <a:pt x="10143" y="10242"/>
                  </a:lnTo>
                  <a:lnTo>
                    <a:pt x="10276" y="10509"/>
                  </a:lnTo>
                  <a:lnTo>
                    <a:pt x="10510" y="11043"/>
                  </a:lnTo>
                  <a:lnTo>
                    <a:pt x="10777" y="11610"/>
                  </a:lnTo>
                  <a:lnTo>
                    <a:pt x="10944" y="11877"/>
                  </a:lnTo>
                  <a:lnTo>
                    <a:pt x="11111" y="12111"/>
                  </a:lnTo>
                  <a:lnTo>
                    <a:pt x="11177" y="12144"/>
                  </a:lnTo>
                  <a:lnTo>
                    <a:pt x="11211" y="12177"/>
                  </a:lnTo>
                  <a:lnTo>
                    <a:pt x="11344" y="12177"/>
                  </a:lnTo>
                  <a:lnTo>
                    <a:pt x="11444" y="12111"/>
                  </a:lnTo>
                  <a:lnTo>
                    <a:pt x="11511" y="12011"/>
                  </a:lnTo>
                  <a:lnTo>
                    <a:pt x="11611" y="11477"/>
                  </a:lnTo>
                  <a:lnTo>
                    <a:pt x="11744" y="10943"/>
                  </a:lnTo>
                  <a:lnTo>
                    <a:pt x="11911" y="10409"/>
                  </a:lnTo>
                  <a:lnTo>
                    <a:pt x="12045" y="10176"/>
                  </a:lnTo>
                  <a:lnTo>
                    <a:pt x="12178" y="9942"/>
                  </a:lnTo>
                  <a:lnTo>
                    <a:pt x="12312" y="9742"/>
                  </a:lnTo>
                  <a:lnTo>
                    <a:pt x="12478" y="9542"/>
                  </a:lnTo>
                  <a:lnTo>
                    <a:pt x="12679" y="9375"/>
                  </a:lnTo>
                  <a:lnTo>
                    <a:pt x="12879" y="9241"/>
                  </a:lnTo>
                  <a:lnTo>
                    <a:pt x="13112" y="9108"/>
                  </a:lnTo>
                  <a:lnTo>
                    <a:pt x="13346" y="9041"/>
                  </a:lnTo>
                  <a:lnTo>
                    <a:pt x="13579" y="8975"/>
                  </a:lnTo>
                  <a:close/>
                  <a:moveTo>
                    <a:pt x="12312" y="434"/>
                  </a:moveTo>
                  <a:lnTo>
                    <a:pt x="13079" y="467"/>
                  </a:lnTo>
                  <a:lnTo>
                    <a:pt x="13813" y="534"/>
                  </a:lnTo>
                  <a:lnTo>
                    <a:pt x="14580" y="634"/>
                  </a:lnTo>
                  <a:lnTo>
                    <a:pt x="15314" y="801"/>
                  </a:lnTo>
                  <a:lnTo>
                    <a:pt x="16048" y="968"/>
                  </a:lnTo>
                  <a:lnTo>
                    <a:pt x="16749" y="1201"/>
                  </a:lnTo>
                  <a:lnTo>
                    <a:pt x="17449" y="1468"/>
                  </a:lnTo>
                  <a:lnTo>
                    <a:pt x="18150" y="1768"/>
                  </a:lnTo>
                  <a:lnTo>
                    <a:pt x="18784" y="2102"/>
                  </a:lnTo>
                  <a:lnTo>
                    <a:pt x="19418" y="2502"/>
                  </a:lnTo>
                  <a:lnTo>
                    <a:pt x="20018" y="2936"/>
                  </a:lnTo>
                  <a:lnTo>
                    <a:pt x="20619" y="3370"/>
                  </a:lnTo>
                  <a:lnTo>
                    <a:pt x="21153" y="3870"/>
                  </a:lnTo>
                  <a:lnTo>
                    <a:pt x="21653" y="4437"/>
                  </a:lnTo>
                  <a:lnTo>
                    <a:pt x="22120" y="5004"/>
                  </a:lnTo>
                  <a:lnTo>
                    <a:pt x="22521" y="5605"/>
                  </a:lnTo>
                  <a:lnTo>
                    <a:pt x="22888" y="6239"/>
                  </a:lnTo>
                  <a:lnTo>
                    <a:pt x="23188" y="6873"/>
                  </a:lnTo>
                  <a:lnTo>
                    <a:pt x="23455" y="7540"/>
                  </a:lnTo>
                  <a:lnTo>
                    <a:pt x="23688" y="8207"/>
                  </a:lnTo>
                  <a:lnTo>
                    <a:pt x="23855" y="8908"/>
                  </a:lnTo>
                  <a:lnTo>
                    <a:pt x="23988" y="9608"/>
                  </a:lnTo>
                  <a:lnTo>
                    <a:pt x="24055" y="10342"/>
                  </a:lnTo>
                  <a:lnTo>
                    <a:pt x="24055" y="11043"/>
                  </a:lnTo>
                  <a:lnTo>
                    <a:pt x="24022" y="11777"/>
                  </a:lnTo>
                  <a:lnTo>
                    <a:pt x="23955" y="12478"/>
                  </a:lnTo>
                  <a:lnTo>
                    <a:pt x="23788" y="13178"/>
                  </a:lnTo>
                  <a:lnTo>
                    <a:pt x="23588" y="13845"/>
                  </a:lnTo>
                  <a:lnTo>
                    <a:pt x="23321" y="14513"/>
                  </a:lnTo>
                  <a:lnTo>
                    <a:pt x="23021" y="15113"/>
                  </a:lnTo>
                  <a:lnTo>
                    <a:pt x="22621" y="15714"/>
                  </a:lnTo>
                  <a:lnTo>
                    <a:pt x="22187" y="16281"/>
                  </a:lnTo>
                  <a:lnTo>
                    <a:pt x="21653" y="16848"/>
                  </a:lnTo>
                  <a:lnTo>
                    <a:pt x="21086" y="17382"/>
                  </a:lnTo>
                  <a:lnTo>
                    <a:pt x="20452" y="17849"/>
                  </a:lnTo>
                  <a:lnTo>
                    <a:pt x="19818" y="18249"/>
                  </a:lnTo>
                  <a:lnTo>
                    <a:pt x="19118" y="18616"/>
                  </a:lnTo>
                  <a:lnTo>
                    <a:pt x="18417" y="18917"/>
                  </a:lnTo>
                  <a:lnTo>
                    <a:pt x="17683" y="19183"/>
                  </a:lnTo>
                  <a:lnTo>
                    <a:pt x="16916" y="19384"/>
                  </a:lnTo>
                  <a:lnTo>
                    <a:pt x="16182" y="19550"/>
                  </a:lnTo>
                  <a:lnTo>
                    <a:pt x="15414" y="19651"/>
                  </a:lnTo>
                  <a:lnTo>
                    <a:pt x="15348" y="19684"/>
                  </a:lnTo>
                  <a:lnTo>
                    <a:pt x="15281" y="19717"/>
                  </a:lnTo>
                  <a:lnTo>
                    <a:pt x="15214" y="19784"/>
                  </a:lnTo>
                  <a:lnTo>
                    <a:pt x="15214" y="19884"/>
                  </a:lnTo>
                  <a:lnTo>
                    <a:pt x="15114" y="21352"/>
                  </a:lnTo>
                  <a:lnTo>
                    <a:pt x="15081" y="22787"/>
                  </a:lnTo>
                  <a:lnTo>
                    <a:pt x="15081" y="24255"/>
                  </a:lnTo>
                  <a:lnTo>
                    <a:pt x="15147" y="25723"/>
                  </a:lnTo>
                  <a:lnTo>
                    <a:pt x="12645" y="25723"/>
                  </a:lnTo>
                  <a:lnTo>
                    <a:pt x="12712" y="24521"/>
                  </a:lnTo>
                  <a:lnTo>
                    <a:pt x="12845" y="23287"/>
                  </a:lnTo>
                  <a:lnTo>
                    <a:pt x="12979" y="22053"/>
                  </a:lnTo>
                  <a:lnTo>
                    <a:pt x="13179" y="20852"/>
                  </a:lnTo>
                  <a:lnTo>
                    <a:pt x="13413" y="19651"/>
                  </a:lnTo>
                  <a:lnTo>
                    <a:pt x="13679" y="18449"/>
                  </a:lnTo>
                  <a:lnTo>
                    <a:pt x="13980" y="17282"/>
                  </a:lnTo>
                  <a:lnTo>
                    <a:pt x="14313" y="16081"/>
                  </a:lnTo>
                  <a:lnTo>
                    <a:pt x="14714" y="14880"/>
                  </a:lnTo>
                  <a:lnTo>
                    <a:pt x="15147" y="13679"/>
                  </a:lnTo>
                  <a:lnTo>
                    <a:pt x="15348" y="13078"/>
                  </a:lnTo>
                  <a:lnTo>
                    <a:pt x="15548" y="12478"/>
                  </a:lnTo>
                  <a:lnTo>
                    <a:pt x="15715" y="11877"/>
                  </a:lnTo>
                  <a:lnTo>
                    <a:pt x="15748" y="11577"/>
                  </a:lnTo>
                  <a:lnTo>
                    <a:pt x="15781" y="11277"/>
                  </a:lnTo>
                  <a:lnTo>
                    <a:pt x="15781" y="10809"/>
                  </a:lnTo>
                  <a:lnTo>
                    <a:pt x="15681" y="10342"/>
                  </a:lnTo>
                  <a:lnTo>
                    <a:pt x="15548" y="9909"/>
                  </a:lnTo>
                  <a:lnTo>
                    <a:pt x="15314" y="9508"/>
                  </a:lnTo>
                  <a:lnTo>
                    <a:pt x="15181" y="9308"/>
                  </a:lnTo>
                  <a:lnTo>
                    <a:pt x="15047" y="9141"/>
                  </a:lnTo>
                  <a:lnTo>
                    <a:pt x="14880" y="8975"/>
                  </a:lnTo>
                  <a:lnTo>
                    <a:pt x="14714" y="8841"/>
                  </a:lnTo>
                  <a:lnTo>
                    <a:pt x="14514" y="8708"/>
                  </a:lnTo>
                  <a:lnTo>
                    <a:pt x="14313" y="8641"/>
                  </a:lnTo>
                  <a:lnTo>
                    <a:pt x="14080" y="8574"/>
                  </a:lnTo>
                  <a:lnTo>
                    <a:pt x="13846" y="8541"/>
                  </a:lnTo>
                  <a:lnTo>
                    <a:pt x="13546" y="8541"/>
                  </a:lnTo>
                  <a:lnTo>
                    <a:pt x="13279" y="8574"/>
                  </a:lnTo>
                  <a:lnTo>
                    <a:pt x="13012" y="8674"/>
                  </a:lnTo>
                  <a:lnTo>
                    <a:pt x="12779" y="8774"/>
                  </a:lnTo>
                  <a:lnTo>
                    <a:pt x="12545" y="8908"/>
                  </a:lnTo>
                  <a:lnTo>
                    <a:pt x="12312" y="9108"/>
                  </a:lnTo>
                  <a:lnTo>
                    <a:pt x="12111" y="9275"/>
                  </a:lnTo>
                  <a:lnTo>
                    <a:pt x="11945" y="9508"/>
                  </a:lnTo>
                  <a:lnTo>
                    <a:pt x="11778" y="9709"/>
                  </a:lnTo>
                  <a:lnTo>
                    <a:pt x="11644" y="9942"/>
                  </a:lnTo>
                  <a:lnTo>
                    <a:pt x="11444" y="10409"/>
                  </a:lnTo>
                  <a:lnTo>
                    <a:pt x="11277" y="10876"/>
                  </a:lnTo>
                  <a:lnTo>
                    <a:pt x="11177" y="11377"/>
                  </a:lnTo>
                  <a:lnTo>
                    <a:pt x="10977" y="10976"/>
                  </a:lnTo>
                  <a:lnTo>
                    <a:pt x="10777" y="10543"/>
                  </a:lnTo>
                  <a:lnTo>
                    <a:pt x="10577" y="10109"/>
                  </a:lnTo>
                  <a:lnTo>
                    <a:pt x="10343" y="9709"/>
                  </a:lnTo>
                  <a:lnTo>
                    <a:pt x="10210" y="9508"/>
                  </a:lnTo>
                  <a:lnTo>
                    <a:pt x="10043" y="9342"/>
                  </a:lnTo>
                  <a:lnTo>
                    <a:pt x="9876" y="9175"/>
                  </a:lnTo>
                  <a:lnTo>
                    <a:pt x="9676" y="9041"/>
                  </a:lnTo>
                  <a:lnTo>
                    <a:pt x="9476" y="8941"/>
                  </a:lnTo>
                  <a:lnTo>
                    <a:pt x="9242" y="8841"/>
                  </a:lnTo>
                  <a:lnTo>
                    <a:pt x="9009" y="8808"/>
                  </a:lnTo>
                  <a:lnTo>
                    <a:pt x="8775" y="8774"/>
                  </a:lnTo>
                  <a:lnTo>
                    <a:pt x="8475" y="8808"/>
                  </a:lnTo>
                  <a:lnTo>
                    <a:pt x="8241" y="8874"/>
                  </a:lnTo>
                  <a:lnTo>
                    <a:pt x="8041" y="9008"/>
                  </a:lnTo>
                  <a:lnTo>
                    <a:pt x="7874" y="9175"/>
                  </a:lnTo>
                  <a:lnTo>
                    <a:pt x="7774" y="9375"/>
                  </a:lnTo>
                  <a:lnTo>
                    <a:pt x="7674" y="9608"/>
                  </a:lnTo>
                  <a:lnTo>
                    <a:pt x="7641" y="9875"/>
                  </a:lnTo>
                  <a:lnTo>
                    <a:pt x="7607" y="10142"/>
                  </a:lnTo>
                  <a:lnTo>
                    <a:pt x="7607" y="10709"/>
                  </a:lnTo>
                  <a:lnTo>
                    <a:pt x="7708" y="11277"/>
                  </a:lnTo>
                  <a:lnTo>
                    <a:pt x="7808" y="11810"/>
                  </a:lnTo>
                  <a:lnTo>
                    <a:pt x="7908" y="12244"/>
                  </a:lnTo>
                  <a:lnTo>
                    <a:pt x="8041" y="12811"/>
                  </a:lnTo>
                  <a:lnTo>
                    <a:pt x="8208" y="13378"/>
                  </a:lnTo>
                  <a:lnTo>
                    <a:pt x="8575" y="14513"/>
                  </a:lnTo>
                  <a:lnTo>
                    <a:pt x="8975" y="15614"/>
                  </a:lnTo>
                  <a:lnTo>
                    <a:pt x="9442" y="16715"/>
                  </a:lnTo>
                  <a:lnTo>
                    <a:pt x="10343" y="18883"/>
                  </a:lnTo>
                  <a:lnTo>
                    <a:pt x="10777" y="19984"/>
                  </a:lnTo>
                  <a:lnTo>
                    <a:pt x="11177" y="21118"/>
                  </a:lnTo>
                  <a:lnTo>
                    <a:pt x="11344" y="21686"/>
                  </a:lnTo>
                  <a:lnTo>
                    <a:pt x="11478" y="22253"/>
                  </a:lnTo>
                  <a:lnTo>
                    <a:pt x="11611" y="22820"/>
                  </a:lnTo>
                  <a:lnTo>
                    <a:pt x="11711" y="23387"/>
                  </a:lnTo>
                  <a:lnTo>
                    <a:pt x="11778" y="23988"/>
                  </a:lnTo>
                  <a:lnTo>
                    <a:pt x="11845" y="24555"/>
                  </a:lnTo>
                  <a:lnTo>
                    <a:pt x="11845" y="25155"/>
                  </a:lnTo>
                  <a:lnTo>
                    <a:pt x="11811" y="25756"/>
                  </a:lnTo>
                  <a:lnTo>
                    <a:pt x="11711" y="25756"/>
                  </a:lnTo>
                  <a:lnTo>
                    <a:pt x="10276" y="25823"/>
                  </a:lnTo>
                  <a:lnTo>
                    <a:pt x="8875" y="25923"/>
                  </a:lnTo>
                  <a:lnTo>
                    <a:pt x="8708" y="20785"/>
                  </a:lnTo>
                  <a:lnTo>
                    <a:pt x="8675" y="20651"/>
                  </a:lnTo>
                  <a:lnTo>
                    <a:pt x="8642" y="20618"/>
                  </a:lnTo>
                  <a:lnTo>
                    <a:pt x="8575" y="20585"/>
                  </a:lnTo>
                  <a:lnTo>
                    <a:pt x="7841" y="20251"/>
                  </a:lnTo>
                  <a:lnTo>
                    <a:pt x="7140" y="19851"/>
                  </a:lnTo>
                  <a:lnTo>
                    <a:pt x="6440" y="19450"/>
                  </a:lnTo>
                  <a:lnTo>
                    <a:pt x="5739" y="19017"/>
                  </a:lnTo>
                  <a:lnTo>
                    <a:pt x="5105" y="18516"/>
                  </a:lnTo>
                  <a:lnTo>
                    <a:pt x="4471" y="18016"/>
                  </a:lnTo>
                  <a:lnTo>
                    <a:pt x="3871" y="17482"/>
                  </a:lnTo>
                  <a:lnTo>
                    <a:pt x="3304" y="16881"/>
                  </a:lnTo>
                  <a:lnTo>
                    <a:pt x="2803" y="16281"/>
                  </a:lnTo>
                  <a:lnTo>
                    <a:pt x="2303" y="15647"/>
                  </a:lnTo>
                  <a:lnTo>
                    <a:pt x="1869" y="14980"/>
                  </a:lnTo>
                  <a:lnTo>
                    <a:pt x="1502" y="14279"/>
                  </a:lnTo>
                  <a:lnTo>
                    <a:pt x="1169" y="13545"/>
                  </a:lnTo>
                  <a:lnTo>
                    <a:pt x="902" y="12778"/>
                  </a:lnTo>
                  <a:lnTo>
                    <a:pt x="701" y="12011"/>
                  </a:lnTo>
                  <a:lnTo>
                    <a:pt x="535" y="11176"/>
                  </a:lnTo>
                  <a:lnTo>
                    <a:pt x="468" y="10409"/>
                  </a:lnTo>
                  <a:lnTo>
                    <a:pt x="468" y="9608"/>
                  </a:lnTo>
                  <a:lnTo>
                    <a:pt x="535" y="8841"/>
                  </a:lnTo>
                  <a:lnTo>
                    <a:pt x="668" y="8074"/>
                  </a:lnTo>
                  <a:lnTo>
                    <a:pt x="868" y="7306"/>
                  </a:lnTo>
                  <a:lnTo>
                    <a:pt x="1169" y="6606"/>
                  </a:lnTo>
                  <a:lnTo>
                    <a:pt x="1502" y="5905"/>
                  </a:lnTo>
                  <a:lnTo>
                    <a:pt x="1902" y="5238"/>
                  </a:lnTo>
                  <a:lnTo>
                    <a:pt x="2370" y="4637"/>
                  </a:lnTo>
                  <a:lnTo>
                    <a:pt x="2837" y="4104"/>
                  </a:lnTo>
                  <a:lnTo>
                    <a:pt x="3370" y="3603"/>
                  </a:lnTo>
                  <a:lnTo>
                    <a:pt x="3938" y="3136"/>
                  </a:lnTo>
                  <a:lnTo>
                    <a:pt x="4538" y="2702"/>
                  </a:lnTo>
                  <a:lnTo>
                    <a:pt x="5139" y="2302"/>
                  </a:lnTo>
                  <a:lnTo>
                    <a:pt x="5773" y="1935"/>
                  </a:lnTo>
                  <a:lnTo>
                    <a:pt x="6440" y="1635"/>
                  </a:lnTo>
                  <a:lnTo>
                    <a:pt x="7140" y="1335"/>
                  </a:lnTo>
                  <a:lnTo>
                    <a:pt x="7841" y="1101"/>
                  </a:lnTo>
                  <a:lnTo>
                    <a:pt x="8575" y="901"/>
                  </a:lnTo>
                  <a:lnTo>
                    <a:pt x="9309" y="734"/>
                  </a:lnTo>
                  <a:lnTo>
                    <a:pt x="10043" y="601"/>
                  </a:lnTo>
                  <a:lnTo>
                    <a:pt x="10810" y="500"/>
                  </a:lnTo>
                  <a:lnTo>
                    <a:pt x="11544" y="467"/>
                  </a:lnTo>
                  <a:lnTo>
                    <a:pt x="12312" y="434"/>
                  </a:lnTo>
                  <a:close/>
                  <a:moveTo>
                    <a:pt x="15614" y="27324"/>
                  </a:moveTo>
                  <a:lnTo>
                    <a:pt x="15681" y="27391"/>
                  </a:lnTo>
                  <a:lnTo>
                    <a:pt x="15748" y="27491"/>
                  </a:lnTo>
                  <a:lnTo>
                    <a:pt x="15781" y="27624"/>
                  </a:lnTo>
                  <a:lnTo>
                    <a:pt x="15781" y="27891"/>
                  </a:lnTo>
                  <a:lnTo>
                    <a:pt x="15781" y="28025"/>
                  </a:lnTo>
                  <a:lnTo>
                    <a:pt x="15748" y="28091"/>
                  </a:lnTo>
                  <a:lnTo>
                    <a:pt x="15715" y="28125"/>
                  </a:lnTo>
                  <a:lnTo>
                    <a:pt x="15648" y="28191"/>
                  </a:lnTo>
                  <a:lnTo>
                    <a:pt x="15514" y="28258"/>
                  </a:lnTo>
                  <a:lnTo>
                    <a:pt x="15214" y="28325"/>
                  </a:lnTo>
                  <a:lnTo>
                    <a:pt x="14647" y="28425"/>
                  </a:lnTo>
                  <a:lnTo>
                    <a:pt x="14013" y="28492"/>
                  </a:lnTo>
                  <a:lnTo>
                    <a:pt x="13379" y="28525"/>
                  </a:lnTo>
                  <a:lnTo>
                    <a:pt x="12145" y="28525"/>
                  </a:lnTo>
                  <a:lnTo>
                    <a:pt x="11511" y="28558"/>
                  </a:lnTo>
                  <a:lnTo>
                    <a:pt x="10877" y="28525"/>
                  </a:lnTo>
                  <a:lnTo>
                    <a:pt x="10243" y="28492"/>
                  </a:lnTo>
                  <a:lnTo>
                    <a:pt x="9609" y="28392"/>
                  </a:lnTo>
                  <a:lnTo>
                    <a:pt x="9009" y="28291"/>
                  </a:lnTo>
                  <a:lnTo>
                    <a:pt x="8708" y="28225"/>
                  </a:lnTo>
                  <a:lnTo>
                    <a:pt x="8408" y="28091"/>
                  </a:lnTo>
                  <a:lnTo>
                    <a:pt x="8308" y="28025"/>
                  </a:lnTo>
                  <a:lnTo>
                    <a:pt x="8275" y="27991"/>
                  </a:lnTo>
                  <a:lnTo>
                    <a:pt x="8241" y="27958"/>
                  </a:lnTo>
                  <a:lnTo>
                    <a:pt x="8241" y="27891"/>
                  </a:lnTo>
                  <a:lnTo>
                    <a:pt x="8308" y="27824"/>
                  </a:lnTo>
                  <a:lnTo>
                    <a:pt x="8408" y="27724"/>
                  </a:lnTo>
                  <a:lnTo>
                    <a:pt x="8675" y="27557"/>
                  </a:lnTo>
                  <a:lnTo>
                    <a:pt x="8942" y="27457"/>
                  </a:lnTo>
                  <a:lnTo>
                    <a:pt x="9209" y="27391"/>
                  </a:lnTo>
                  <a:lnTo>
                    <a:pt x="9476" y="27357"/>
                  </a:lnTo>
                  <a:lnTo>
                    <a:pt x="10043" y="27391"/>
                  </a:lnTo>
                  <a:lnTo>
                    <a:pt x="10643" y="27424"/>
                  </a:lnTo>
                  <a:lnTo>
                    <a:pt x="12578" y="27457"/>
                  </a:lnTo>
                  <a:lnTo>
                    <a:pt x="13546" y="27457"/>
                  </a:lnTo>
                  <a:lnTo>
                    <a:pt x="14514" y="27424"/>
                  </a:lnTo>
                  <a:lnTo>
                    <a:pt x="15014" y="27391"/>
                  </a:lnTo>
                  <a:lnTo>
                    <a:pt x="15281" y="27391"/>
                  </a:lnTo>
                  <a:lnTo>
                    <a:pt x="15548" y="27324"/>
                  </a:lnTo>
                  <a:close/>
                  <a:moveTo>
                    <a:pt x="10944" y="30226"/>
                  </a:moveTo>
                  <a:lnTo>
                    <a:pt x="11377" y="30293"/>
                  </a:lnTo>
                  <a:lnTo>
                    <a:pt x="11811" y="30327"/>
                  </a:lnTo>
                  <a:lnTo>
                    <a:pt x="12712" y="30360"/>
                  </a:lnTo>
                  <a:lnTo>
                    <a:pt x="13212" y="30360"/>
                  </a:lnTo>
                  <a:lnTo>
                    <a:pt x="13746" y="30293"/>
                  </a:lnTo>
                  <a:lnTo>
                    <a:pt x="13646" y="30493"/>
                  </a:lnTo>
                  <a:lnTo>
                    <a:pt x="13546" y="30694"/>
                  </a:lnTo>
                  <a:lnTo>
                    <a:pt x="13379" y="30860"/>
                  </a:lnTo>
                  <a:lnTo>
                    <a:pt x="13246" y="30994"/>
                  </a:lnTo>
                  <a:lnTo>
                    <a:pt x="13046" y="31094"/>
                  </a:lnTo>
                  <a:lnTo>
                    <a:pt x="12845" y="31161"/>
                  </a:lnTo>
                  <a:lnTo>
                    <a:pt x="12645" y="31227"/>
                  </a:lnTo>
                  <a:lnTo>
                    <a:pt x="12412" y="31261"/>
                  </a:lnTo>
                  <a:lnTo>
                    <a:pt x="12178" y="31227"/>
                  </a:lnTo>
                  <a:lnTo>
                    <a:pt x="11945" y="31161"/>
                  </a:lnTo>
                  <a:lnTo>
                    <a:pt x="11711" y="31094"/>
                  </a:lnTo>
                  <a:lnTo>
                    <a:pt x="11511" y="30960"/>
                  </a:lnTo>
                  <a:lnTo>
                    <a:pt x="11344" y="30794"/>
                  </a:lnTo>
                  <a:lnTo>
                    <a:pt x="11177" y="30627"/>
                  </a:lnTo>
                  <a:lnTo>
                    <a:pt x="11044" y="30427"/>
                  </a:lnTo>
                  <a:lnTo>
                    <a:pt x="10944" y="30226"/>
                  </a:lnTo>
                  <a:close/>
                  <a:moveTo>
                    <a:pt x="11544" y="0"/>
                  </a:moveTo>
                  <a:lnTo>
                    <a:pt x="10777" y="67"/>
                  </a:lnTo>
                  <a:lnTo>
                    <a:pt x="9976" y="167"/>
                  </a:lnTo>
                  <a:lnTo>
                    <a:pt x="9209" y="300"/>
                  </a:lnTo>
                  <a:lnTo>
                    <a:pt x="8442" y="467"/>
                  </a:lnTo>
                  <a:lnTo>
                    <a:pt x="7674" y="701"/>
                  </a:lnTo>
                  <a:lnTo>
                    <a:pt x="6974" y="934"/>
                  </a:lnTo>
                  <a:lnTo>
                    <a:pt x="6273" y="1234"/>
                  </a:lnTo>
                  <a:lnTo>
                    <a:pt x="5572" y="1568"/>
                  </a:lnTo>
                  <a:lnTo>
                    <a:pt x="4905" y="1935"/>
                  </a:lnTo>
                  <a:lnTo>
                    <a:pt x="4271" y="2335"/>
                  </a:lnTo>
                  <a:lnTo>
                    <a:pt x="3637" y="2769"/>
                  </a:lnTo>
                  <a:lnTo>
                    <a:pt x="3070" y="3270"/>
                  </a:lnTo>
                  <a:lnTo>
                    <a:pt x="2503" y="3803"/>
                  </a:lnTo>
                  <a:lnTo>
                    <a:pt x="1969" y="4404"/>
                  </a:lnTo>
                  <a:lnTo>
                    <a:pt x="1502" y="5038"/>
                  </a:lnTo>
                  <a:lnTo>
                    <a:pt x="1102" y="5705"/>
                  </a:lnTo>
                  <a:lnTo>
                    <a:pt x="735" y="6406"/>
                  </a:lnTo>
                  <a:lnTo>
                    <a:pt x="468" y="7140"/>
                  </a:lnTo>
                  <a:lnTo>
                    <a:pt x="234" y="7874"/>
                  </a:lnTo>
                  <a:lnTo>
                    <a:pt x="101" y="8641"/>
                  </a:lnTo>
                  <a:lnTo>
                    <a:pt x="1" y="9442"/>
                  </a:lnTo>
                  <a:lnTo>
                    <a:pt x="1" y="10309"/>
                  </a:lnTo>
                  <a:lnTo>
                    <a:pt x="68" y="11143"/>
                  </a:lnTo>
                  <a:lnTo>
                    <a:pt x="234" y="11977"/>
                  </a:lnTo>
                  <a:lnTo>
                    <a:pt x="435" y="12811"/>
                  </a:lnTo>
                  <a:lnTo>
                    <a:pt x="701" y="13612"/>
                  </a:lnTo>
                  <a:lnTo>
                    <a:pt x="1068" y="14413"/>
                  </a:lnTo>
                  <a:lnTo>
                    <a:pt x="1435" y="15147"/>
                  </a:lnTo>
                  <a:lnTo>
                    <a:pt x="1902" y="15881"/>
                  </a:lnTo>
                  <a:lnTo>
                    <a:pt x="2403" y="16548"/>
                  </a:lnTo>
                  <a:lnTo>
                    <a:pt x="2937" y="17182"/>
                  </a:lnTo>
                  <a:lnTo>
                    <a:pt x="3537" y="17782"/>
                  </a:lnTo>
                  <a:lnTo>
                    <a:pt x="4138" y="18349"/>
                  </a:lnTo>
                  <a:lnTo>
                    <a:pt x="4805" y="18883"/>
                  </a:lnTo>
                  <a:lnTo>
                    <a:pt x="5472" y="19384"/>
                  </a:lnTo>
                  <a:lnTo>
                    <a:pt x="6173" y="19817"/>
                  </a:lnTo>
                  <a:lnTo>
                    <a:pt x="6907" y="20251"/>
                  </a:lnTo>
                  <a:lnTo>
                    <a:pt x="7574" y="20585"/>
                  </a:lnTo>
                  <a:lnTo>
                    <a:pt x="8241" y="20918"/>
                  </a:lnTo>
                  <a:lnTo>
                    <a:pt x="8408" y="25956"/>
                  </a:lnTo>
                  <a:lnTo>
                    <a:pt x="8341" y="25989"/>
                  </a:lnTo>
                  <a:lnTo>
                    <a:pt x="8241" y="25989"/>
                  </a:lnTo>
                  <a:lnTo>
                    <a:pt x="8141" y="26023"/>
                  </a:lnTo>
                  <a:lnTo>
                    <a:pt x="8075" y="26056"/>
                  </a:lnTo>
                  <a:lnTo>
                    <a:pt x="8041" y="26156"/>
                  </a:lnTo>
                  <a:lnTo>
                    <a:pt x="8008" y="26223"/>
                  </a:lnTo>
                  <a:lnTo>
                    <a:pt x="7974" y="26390"/>
                  </a:lnTo>
                  <a:lnTo>
                    <a:pt x="8008" y="26590"/>
                  </a:lnTo>
                  <a:lnTo>
                    <a:pt x="8108" y="26790"/>
                  </a:lnTo>
                  <a:lnTo>
                    <a:pt x="8241" y="26957"/>
                  </a:lnTo>
                  <a:lnTo>
                    <a:pt x="8375" y="27057"/>
                  </a:lnTo>
                  <a:lnTo>
                    <a:pt x="8575" y="27157"/>
                  </a:lnTo>
                  <a:lnTo>
                    <a:pt x="8375" y="27224"/>
                  </a:lnTo>
                  <a:lnTo>
                    <a:pt x="8175" y="27357"/>
                  </a:lnTo>
                  <a:lnTo>
                    <a:pt x="8008" y="27457"/>
                  </a:lnTo>
                  <a:lnTo>
                    <a:pt x="7874" y="27591"/>
                  </a:lnTo>
                  <a:lnTo>
                    <a:pt x="7808" y="27758"/>
                  </a:lnTo>
                  <a:lnTo>
                    <a:pt x="7774" y="27924"/>
                  </a:lnTo>
                  <a:lnTo>
                    <a:pt x="7808" y="28091"/>
                  </a:lnTo>
                  <a:lnTo>
                    <a:pt x="7908" y="28291"/>
                  </a:lnTo>
                  <a:lnTo>
                    <a:pt x="8008" y="28392"/>
                  </a:lnTo>
                  <a:lnTo>
                    <a:pt x="8141" y="28458"/>
                  </a:lnTo>
                  <a:lnTo>
                    <a:pt x="8375" y="28558"/>
                  </a:lnTo>
                  <a:lnTo>
                    <a:pt x="8642" y="28658"/>
                  </a:lnTo>
                  <a:lnTo>
                    <a:pt x="8909" y="28725"/>
                  </a:lnTo>
                  <a:lnTo>
                    <a:pt x="8975" y="28725"/>
                  </a:lnTo>
                  <a:lnTo>
                    <a:pt x="9009" y="28992"/>
                  </a:lnTo>
                  <a:lnTo>
                    <a:pt x="9075" y="29192"/>
                  </a:lnTo>
                  <a:lnTo>
                    <a:pt x="9209" y="29426"/>
                  </a:lnTo>
                  <a:lnTo>
                    <a:pt x="9376" y="29593"/>
                  </a:lnTo>
                  <a:lnTo>
                    <a:pt x="9542" y="29726"/>
                  </a:lnTo>
                  <a:lnTo>
                    <a:pt x="9776" y="29859"/>
                  </a:lnTo>
                  <a:lnTo>
                    <a:pt x="9976" y="29960"/>
                  </a:lnTo>
                  <a:lnTo>
                    <a:pt x="10210" y="30060"/>
                  </a:lnTo>
                  <a:lnTo>
                    <a:pt x="10443" y="30093"/>
                  </a:lnTo>
                  <a:lnTo>
                    <a:pt x="10443" y="30160"/>
                  </a:lnTo>
                  <a:lnTo>
                    <a:pt x="10543" y="30493"/>
                  </a:lnTo>
                  <a:lnTo>
                    <a:pt x="10744" y="30794"/>
                  </a:lnTo>
                  <a:lnTo>
                    <a:pt x="10944" y="31061"/>
                  </a:lnTo>
                  <a:lnTo>
                    <a:pt x="11177" y="31294"/>
                  </a:lnTo>
                  <a:lnTo>
                    <a:pt x="11478" y="31461"/>
                  </a:lnTo>
                  <a:lnTo>
                    <a:pt x="11778" y="31594"/>
                  </a:lnTo>
                  <a:lnTo>
                    <a:pt x="12111" y="31694"/>
                  </a:lnTo>
                  <a:lnTo>
                    <a:pt x="12478" y="31694"/>
                  </a:lnTo>
                  <a:lnTo>
                    <a:pt x="12779" y="31661"/>
                  </a:lnTo>
                  <a:lnTo>
                    <a:pt x="13079" y="31561"/>
                  </a:lnTo>
                  <a:lnTo>
                    <a:pt x="13346" y="31428"/>
                  </a:lnTo>
                  <a:lnTo>
                    <a:pt x="13613" y="31261"/>
                  </a:lnTo>
                  <a:lnTo>
                    <a:pt x="13813" y="31061"/>
                  </a:lnTo>
                  <a:lnTo>
                    <a:pt x="14013" y="30794"/>
                  </a:lnTo>
                  <a:lnTo>
                    <a:pt x="14147" y="30527"/>
                  </a:lnTo>
                  <a:lnTo>
                    <a:pt x="14213" y="30226"/>
                  </a:lnTo>
                  <a:lnTo>
                    <a:pt x="14580" y="30093"/>
                  </a:lnTo>
                  <a:lnTo>
                    <a:pt x="14747" y="30026"/>
                  </a:lnTo>
                  <a:lnTo>
                    <a:pt x="14914" y="29926"/>
                  </a:lnTo>
                  <a:lnTo>
                    <a:pt x="15047" y="29793"/>
                  </a:lnTo>
                  <a:lnTo>
                    <a:pt x="15147" y="29659"/>
                  </a:lnTo>
                  <a:lnTo>
                    <a:pt x="15247" y="29526"/>
                  </a:lnTo>
                  <a:lnTo>
                    <a:pt x="15348" y="29359"/>
                  </a:lnTo>
                  <a:lnTo>
                    <a:pt x="15381" y="29192"/>
                  </a:lnTo>
                  <a:lnTo>
                    <a:pt x="15448" y="29025"/>
                  </a:lnTo>
                  <a:lnTo>
                    <a:pt x="15448" y="28859"/>
                  </a:lnTo>
                  <a:lnTo>
                    <a:pt x="15448" y="28692"/>
                  </a:lnTo>
                  <a:lnTo>
                    <a:pt x="15715" y="28592"/>
                  </a:lnTo>
                  <a:lnTo>
                    <a:pt x="15948" y="28492"/>
                  </a:lnTo>
                  <a:lnTo>
                    <a:pt x="16115" y="28325"/>
                  </a:lnTo>
                  <a:lnTo>
                    <a:pt x="16215" y="28125"/>
                  </a:lnTo>
                  <a:lnTo>
                    <a:pt x="16248" y="27924"/>
                  </a:lnTo>
                  <a:lnTo>
                    <a:pt x="16248" y="27724"/>
                  </a:lnTo>
                  <a:lnTo>
                    <a:pt x="16215" y="27524"/>
                  </a:lnTo>
                  <a:lnTo>
                    <a:pt x="16115" y="27324"/>
                  </a:lnTo>
                  <a:lnTo>
                    <a:pt x="15981" y="27157"/>
                  </a:lnTo>
                  <a:lnTo>
                    <a:pt x="16048" y="27124"/>
                  </a:lnTo>
                  <a:lnTo>
                    <a:pt x="16215" y="26990"/>
                  </a:lnTo>
                  <a:lnTo>
                    <a:pt x="16315" y="26790"/>
                  </a:lnTo>
                  <a:lnTo>
                    <a:pt x="16348" y="26590"/>
                  </a:lnTo>
                  <a:lnTo>
                    <a:pt x="16348" y="26423"/>
                  </a:lnTo>
                  <a:lnTo>
                    <a:pt x="16315" y="26290"/>
                  </a:lnTo>
                  <a:lnTo>
                    <a:pt x="16282" y="26190"/>
                  </a:lnTo>
                  <a:lnTo>
                    <a:pt x="16215" y="26090"/>
                  </a:lnTo>
                  <a:lnTo>
                    <a:pt x="16148" y="25989"/>
                  </a:lnTo>
                  <a:lnTo>
                    <a:pt x="16015" y="25889"/>
                  </a:lnTo>
                  <a:lnTo>
                    <a:pt x="15881" y="25823"/>
                  </a:lnTo>
                  <a:lnTo>
                    <a:pt x="15748" y="25756"/>
                  </a:lnTo>
                  <a:lnTo>
                    <a:pt x="15581" y="25723"/>
                  </a:lnTo>
                  <a:lnTo>
                    <a:pt x="15514" y="24321"/>
                  </a:lnTo>
                  <a:lnTo>
                    <a:pt x="15514" y="22920"/>
                  </a:lnTo>
                  <a:lnTo>
                    <a:pt x="15548" y="21485"/>
                  </a:lnTo>
                  <a:lnTo>
                    <a:pt x="15648" y="20084"/>
                  </a:lnTo>
                  <a:lnTo>
                    <a:pt x="16415" y="19951"/>
                  </a:lnTo>
                  <a:lnTo>
                    <a:pt x="17183" y="19784"/>
                  </a:lnTo>
                  <a:lnTo>
                    <a:pt x="17950" y="19584"/>
                  </a:lnTo>
                  <a:lnTo>
                    <a:pt x="18684" y="19317"/>
                  </a:lnTo>
                  <a:lnTo>
                    <a:pt x="19384" y="18983"/>
                  </a:lnTo>
                  <a:lnTo>
                    <a:pt x="20085" y="18616"/>
                  </a:lnTo>
                  <a:lnTo>
                    <a:pt x="20752" y="18216"/>
                  </a:lnTo>
                  <a:lnTo>
                    <a:pt x="21353" y="17749"/>
                  </a:lnTo>
                  <a:lnTo>
                    <a:pt x="21953" y="17215"/>
                  </a:lnTo>
                  <a:lnTo>
                    <a:pt x="22454" y="16681"/>
                  </a:lnTo>
                  <a:lnTo>
                    <a:pt x="22921" y="16081"/>
                  </a:lnTo>
                  <a:lnTo>
                    <a:pt x="23321" y="15480"/>
                  </a:lnTo>
                  <a:lnTo>
                    <a:pt x="23688" y="14813"/>
                  </a:lnTo>
                  <a:lnTo>
                    <a:pt x="23988" y="14112"/>
                  </a:lnTo>
                  <a:lnTo>
                    <a:pt x="24189" y="13412"/>
                  </a:lnTo>
                  <a:lnTo>
                    <a:pt x="24355" y="12644"/>
                  </a:lnTo>
                  <a:lnTo>
                    <a:pt x="24489" y="11910"/>
                  </a:lnTo>
                  <a:lnTo>
                    <a:pt x="24522" y="11176"/>
                  </a:lnTo>
                  <a:lnTo>
                    <a:pt x="24522" y="10442"/>
                  </a:lnTo>
                  <a:lnTo>
                    <a:pt x="24456" y="9709"/>
                  </a:lnTo>
                  <a:lnTo>
                    <a:pt x="24322" y="8975"/>
                  </a:lnTo>
                  <a:lnTo>
                    <a:pt x="24155" y="8241"/>
                  </a:lnTo>
                  <a:lnTo>
                    <a:pt x="23955" y="7540"/>
                  </a:lnTo>
                  <a:lnTo>
                    <a:pt x="23688" y="6839"/>
                  </a:lnTo>
                  <a:lnTo>
                    <a:pt x="23355" y="6139"/>
                  </a:lnTo>
                  <a:lnTo>
                    <a:pt x="22988" y="5471"/>
                  </a:lnTo>
                  <a:lnTo>
                    <a:pt x="22554" y="4871"/>
                  </a:lnTo>
                  <a:lnTo>
                    <a:pt x="22087" y="4270"/>
                  </a:lnTo>
                  <a:lnTo>
                    <a:pt x="21586" y="3703"/>
                  </a:lnTo>
                  <a:lnTo>
                    <a:pt x="21053" y="3169"/>
                  </a:lnTo>
                  <a:lnTo>
                    <a:pt x="20452" y="2669"/>
                  </a:lnTo>
                  <a:lnTo>
                    <a:pt x="19852" y="2235"/>
                  </a:lnTo>
                  <a:lnTo>
                    <a:pt x="19184" y="1802"/>
                  </a:lnTo>
                  <a:lnTo>
                    <a:pt x="18484" y="1435"/>
                  </a:lnTo>
                  <a:lnTo>
                    <a:pt x="17750" y="1101"/>
                  </a:lnTo>
                  <a:lnTo>
                    <a:pt x="17016" y="801"/>
                  </a:lnTo>
                  <a:lnTo>
                    <a:pt x="16282" y="567"/>
                  </a:lnTo>
                  <a:lnTo>
                    <a:pt x="15514" y="367"/>
                  </a:lnTo>
                  <a:lnTo>
                    <a:pt x="14714" y="200"/>
                  </a:lnTo>
                  <a:lnTo>
                    <a:pt x="13946" y="100"/>
                  </a:lnTo>
                  <a:lnTo>
                    <a:pt x="13146" y="33"/>
                  </a:lnTo>
                  <a:lnTo>
                    <a:pt x="12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2419175" y="3490950"/>
              <a:ext cx="24225" cy="72575"/>
            </a:xfrm>
            <a:custGeom>
              <a:avLst/>
              <a:gdLst/>
              <a:ahLst/>
              <a:cxnLst/>
              <a:rect l="l" t="t" r="r" b="b"/>
              <a:pathLst>
                <a:path w="969" h="2903" extrusionOk="0">
                  <a:moveTo>
                    <a:pt x="535" y="0"/>
                  </a:moveTo>
                  <a:lnTo>
                    <a:pt x="435" y="34"/>
                  </a:lnTo>
                  <a:lnTo>
                    <a:pt x="368" y="100"/>
                  </a:lnTo>
                  <a:lnTo>
                    <a:pt x="335" y="167"/>
                  </a:lnTo>
                  <a:lnTo>
                    <a:pt x="335" y="234"/>
                  </a:lnTo>
                  <a:lnTo>
                    <a:pt x="368" y="334"/>
                  </a:lnTo>
                  <a:lnTo>
                    <a:pt x="468" y="601"/>
                  </a:lnTo>
                  <a:lnTo>
                    <a:pt x="535" y="901"/>
                  </a:lnTo>
                  <a:lnTo>
                    <a:pt x="535" y="1168"/>
                  </a:lnTo>
                  <a:lnTo>
                    <a:pt x="468" y="1468"/>
                  </a:lnTo>
                  <a:lnTo>
                    <a:pt x="401" y="1735"/>
                  </a:lnTo>
                  <a:lnTo>
                    <a:pt x="268" y="2035"/>
                  </a:lnTo>
                  <a:lnTo>
                    <a:pt x="34" y="2536"/>
                  </a:lnTo>
                  <a:lnTo>
                    <a:pt x="1" y="2636"/>
                  </a:lnTo>
                  <a:lnTo>
                    <a:pt x="1" y="2736"/>
                  </a:lnTo>
                  <a:lnTo>
                    <a:pt x="68" y="2803"/>
                  </a:lnTo>
                  <a:lnTo>
                    <a:pt x="134" y="2869"/>
                  </a:lnTo>
                  <a:lnTo>
                    <a:pt x="201" y="2903"/>
                  </a:lnTo>
                  <a:lnTo>
                    <a:pt x="268" y="2903"/>
                  </a:lnTo>
                  <a:lnTo>
                    <a:pt x="368" y="2836"/>
                  </a:lnTo>
                  <a:lnTo>
                    <a:pt x="401" y="2769"/>
                  </a:lnTo>
                  <a:lnTo>
                    <a:pt x="702" y="2136"/>
                  </a:lnTo>
                  <a:lnTo>
                    <a:pt x="835" y="1802"/>
                  </a:lnTo>
                  <a:lnTo>
                    <a:pt x="935" y="1468"/>
                  </a:lnTo>
                  <a:lnTo>
                    <a:pt x="969" y="1135"/>
                  </a:lnTo>
                  <a:lnTo>
                    <a:pt x="969" y="768"/>
                  </a:lnTo>
                  <a:lnTo>
                    <a:pt x="902" y="434"/>
                  </a:lnTo>
                  <a:lnTo>
                    <a:pt x="835" y="267"/>
                  </a:lnTo>
                  <a:lnTo>
                    <a:pt x="735" y="100"/>
                  </a:lnTo>
                  <a:lnTo>
                    <a:pt x="668" y="34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2183150" y="3503450"/>
              <a:ext cx="54225" cy="16700"/>
            </a:xfrm>
            <a:custGeom>
              <a:avLst/>
              <a:gdLst/>
              <a:ahLst/>
              <a:cxnLst/>
              <a:rect l="l" t="t" r="r" b="b"/>
              <a:pathLst>
                <a:path w="2169" h="668" extrusionOk="0">
                  <a:moveTo>
                    <a:pt x="134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0" y="201"/>
                  </a:lnTo>
                  <a:lnTo>
                    <a:pt x="34" y="301"/>
                  </a:lnTo>
                  <a:lnTo>
                    <a:pt x="67" y="368"/>
                  </a:lnTo>
                  <a:lnTo>
                    <a:pt x="134" y="401"/>
                  </a:lnTo>
                  <a:lnTo>
                    <a:pt x="234" y="434"/>
                  </a:lnTo>
                  <a:lnTo>
                    <a:pt x="1935" y="668"/>
                  </a:lnTo>
                  <a:lnTo>
                    <a:pt x="2036" y="635"/>
                  </a:lnTo>
                  <a:lnTo>
                    <a:pt x="2102" y="601"/>
                  </a:lnTo>
                  <a:lnTo>
                    <a:pt x="2169" y="501"/>
                  </a:lnTo>
                  <a:lnTo>
                    <a:pt x="2169" y="434"/>
                  </a:lnTo>
                  <a:lnTo>
                    <a:pt x="2169" y="334"/>
                  </a:lnTo>
                  <a:lnTo>
                    <a:pt x="2102" y="268"/>
                  </a:lnTo>
                  <a:lnTo>
                    <a:pt x="2036" y="234"/>
                  </a:lnTo>
                  <a:lnTo>
                    <a:pt x="1935" y="2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2224025" y="3409200"/>
              <a:ext cx="39225" cy="32550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234" y="1"/>
                  </a:moveTo>
                  <a:lnTo>
                    <a:pt x="134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34" y="334"/>
                  </a:lnTo>
                  <a:lnTo>
                    <a:pt x="67" y="401"/>
                  </a:lnTo>
                  <a:lnTo>
                    <a:pt x="1168" y="1235"/>
                  </a:lnTo>
                  <a:lnTo>
                    <a:pt x="1235" y="1302"/>
                  </a:lnTo>
                  <a:lnTo>
                    <a:pt x="1401" y="1302"/>
                  </a:lnTo>
                  <a:lnTo>
                    <a:pt x="1501" y="1235"/>
                  </a:lnTo>
                  <a:lnTo>
                    <a:pt x="1535" y="1168"/>
                  </a:lnTo>
                  <a:lnTo>
                    <a:pt x="1568" y="1102"/>
                  </a:lnTo>
                  <a:lnTo>
                    <a:pt x="1535" y="1002"/>
                  </a:lnTo>
                  <a:lnTo>
                    <a:pt x="1501" y="935"/>
                  </a:lnTo>
                  <a:lnTo>
                    <a:pt x="401" y="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2300750" y="3384175"/>
              <a:ext cx="22550" cy="32575"/>
            </a:xfrm>
            <a:custGeom>
              <a:avLst/>
              <a:gdLst/>
              <a:ahLst/>
              <a:cxnLst/>
              <a:rect l="l" t="t" r="r" b="b"/>
              <a:pathLst>
                <a:path w="902" h="1303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35"/>
                  </a:lnTo>
                  <a:lnTo>
                    <a:pt x="501" y="1202"/>
                  </a:lnTo>
                  <a:lnTo>
                    <a:pt x="534" y="1269"/>
                  </a:lnTo>
                  <a:lnTo>
                    <a:pt x="634" y="1302"/>
                  </a:lnTo>
                  <a:lnTo>
                    <a:pt x="701" y="1302"/>
                  </a:lnTo>
                  <a:lnTo>
                    <a:pt x="801" y="1269"/>
                  </a:lnTo>
                  <a:lnTo>
                    <a:pt x="868" y="1202"/>
                  </a:lnTo>
                  <a:lnTo>
                    <a:pt x="901" y="1135"/>
                  </a:lnTo>
                  <a:lnTo>
                    <a:pt x="901" y="1035"/>
                  </a:lnTo>
                  <a:lnTo>
                    <a:pt x="868" y="968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2374975" y="3374175"/>
              <a:ext cx="13375" cy="46725"/>
            </a:xfrm>
            <a:custGeom>
              <a:avLst/>
              <a:gdLst/>
              <a:ahLst/>
              <a:cxnLst/>
              <a:rect l="l" t="t" r="r" b="b"/>
              <a:pathLst>
                <a:path w="535" h="1869" extrusionOk="0">
                  <a:moveTo>
                    <a:pt x="234" y="1"/>
                  </a:moveTo>
                  <a:lnTo>
                    <a:pt x="134" y="34"/>
                  </a:lnTo>
                  <a:lnTo>
                    <a:pt x="68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68" y="1635"/>
                  </a:lnTo>
                  <a:lnTo>
                    <a:pt x="101" y="1735"/>
                  </a:lnTo>
                  <a:lnTo>
                    <a:pt x="134" y="1802"/>
                  </a:lnTo>
                  <a:lnTo>
                    <a:pt x="201" y="1836"/>
                  </a:lnTo>
                  <a:lnTo>
                    <a:pt x="301" y="1869"/>
                  </a:lnTo>
                  <a:lnTo>
                    <a:pt x="401" y="1836"/>
                  </a:lnTo>
                  <a:lnTo>
                    <a:pt x="468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434" y="234"/>
                  </a:lnTo>
                  <a:lnTo>
                    <a:pt x="434" y="134"/>
                  </a:lnTo>
                  <a:lnTo>
                    <a:pt x="368" y="67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2440875" y="3387525"/>
              <a:ext cx="13375" cy="23375"/>
            </a:xfrm>
            <a:custGeom>
              <a:avLst/>
              <a:gdLst/>
              <a:ahLst/>
              <a:cxnLst/>
              <a:rect l="l" t="t" r="r" b="b"/>
              <a:pathLst>
                <a:path w="535" h="935" extrusionOk="0">
                  <a:moveTo>
                    <a:pt x="267" y="0"/>
                  </a:moveTo>
                  <a:lnTo>
                    <a:pt x="201" y="34"/>
                  </a:lnTo>
                  <a:lnTo>
                    <a:pt x="134" y="100"/>
                  </a:lnTo>
                  <a:lnTo>
                    <a:pt x="101" y="167"/>
                  </a:lnTo>
                  <a:lnTo>
                    <a:pt x="0" y="634"/>
                  </a:lnTo>
                  <a:lnTo>
                    <a:pt x="0" y="734"/>
                  </a:lnTo>
                  <a:lnTo>
                    <a:pt x="34" y="834"/>
                  </a:lnTo>
                  <a:lnTo>
                    <a:pt x="101" y="901"/>
                  </a:lnTo>
                  <a:lnTo>
                    <a:pt x="167" y="935"/>
                  </a:lnTo>
                  <a:lnTo>
                    <a:pt x="267" y="935"/>
                  </a:lnTo>
                  <a:lnTo>
                    <a:pt x="334" y="901"/>
                  </a:lnTo>
                  <a:lnTo>
                    <a:pt x="401" y="834"/>
                  </a:lnTo>
                  <a:lnTo>
                    <a:pt x="467" y="768"/>
                  </a:lnTo>
                  <a:lnTo>
                    <a:pt x="534" y="301"/>
                  </a:lnTo>
                  <a:lnTo>
                    <a:pt x="534" y="201"/>
                  </a:lnTo>
                  <a:lnTo>
                    <a:pt x="501" y="134"/>
                  </a:lnTo>
                  <a:lnTo>
                    <a:pt x="434" y="67"/>
                  </a:lnTo>
                  <a:lnTo>
                    <a:pt x="367" y="3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2497600" y="3455925"/>
              <a:ext cx="46725" cy="14200"/>
            </a:xfrm>
            <a:custGeom>
              <a:avLst/>
              <a:gdLst/>
              <a:ahLst/>
              <a:cxnLst/>
              <a:rect l="l" t="t" r="r" b="b"/>
              <a:pathLst>
                <a:path w="1869" h="568" extrusionOk="0">
                  <a:moveTo>
                    <a:pt x="1635" y="0"/>
                  </a:moveTo>
                  <a:lnTo>
                    <a:pt x="234" y="100"/>
                  </a:lnTo>
                  <a:lnTo>
                    <a:pt x="134" y="134"/>
                  </a:lnTo>
                  <a:lnTo>
                    <a:pt x="67" y="167"/>
                  </a:lnTo>
                  <a:lnTo>
                    <a:pt x="33" y="234"/>
                  </a:lnTo>
                  <a:lnTo>
                    <a:pt x="0" y="334"/>
                  </a:lnTo>
                  <a:lnTo>
                    <a:pt x="33" y="400"/>
                  </a:lnTo>
                  <a:lnTo>
                    <a:pt x="67" y="501"/>
                  </a:lnTo>
                  <a:lnTo>
                    <a:pt x="134" y="534"/>
                  </a:lnTo>
                  <a:lnTo>
                    <a:pt x="234" y="567"/>
                  </a:lnTo>
                  <a:lnTo>
                    <a:pt x="1635" y="467"/>
                  </a:lnTo>
                  <a:lnTo>
                    <a:pt x="1735" y="434"/>
                  </a:lnTo>
                  <a:lnTo>
                    <a:pt x="1802" y="400"/>
                  </a:lnTo>
                  <a:lnTo>
                    <a:pt x="1835" y="334"/>
                  </a:lnTo>
                  <a:lnTo>
                    <a:pt x="1868" y="234"/>
                  </a:lnTo>
                  <a:lnTo>
                    <a:pt x="1835" y="167"/>
                  </a:lnTo>
                  <a:lnTo>
                    <a:pt x="1802" y="67"/>
                  </a:lnTo>
                  <a:lnTo>
                    <a:pt x="1735" y="3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2507600" y="3518475"/>
              <a:ext cx="26725" cy="13375"/>
            </a:xfrm>
            <a:custGeom>
              <a:avLst/>
              <a:gdLst/>
              <a:ahLst/>
              <a:cxnLst/>
              <a:rect l="l" t="t" r="r" b="b"/>
              <a:pathLst>
                <a:path w="1069" h="535" extrusionOk="0">
                  <a:moveTo>
                    <a:pt x="834" y="0"/>
                  </a:moveTo>
                  <a:lnTo>
                    <a:pt x="234" y="100"/>
                  </a:lnTo>
                  <a:lnTo>
                    <a:pt x="134" y="100"/>
                  </a:lnTo>
                  <a:lnTo>
                    <a:pt x="67" y="167"/>
                  </a:lnTo>
                  <a:lnTo>
                    <a:pt x="0" y="234"/>
                  </a:lnTo>
                  <a:lnTo>
                    <a:pt x="0" y="334"/>
                  </a:lnTo>
                  <a:lnTo>
                    <a:pt x="0" y="401"/>
                  </a:lnTo>
                  <a:lnTo>
                    <a:pt x="67" y="467"/>
                  </a:lnTo>
                  <a:lnTo>
                    <a:pt x="134" y="534"/>
                  </a:lnTo>
                  <a:lnTo>
                    <a:pt x="234" y="534"/>
                  </a:lnTo>
                  <a:lnTo>
                    <a:pt x="834" y="467"/>
                  </a:lnTo>
                  <a:lnTo>
                    <a:pt x="935" y="434"/>
                  </a:lnTo>
                  <a:lnTo>
                    <a:pt x="1001" y="401"/>
                  </a:lnTo>
                  <a:lnTo>
                    <a:pt x="1068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01" y="67"/>
                  </a:lnTo>
                  <a:lnTo>
                    <a:pt x="935" y="3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" name="Google Shape;450;p3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452" name="Google Shape;452;p36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6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4" name="Picture 8" descr="Question Confused Boy - Free image on Pixabay">
            <a:extLst>
              <a:ext uri="{FF2B5EF4-FFF2-40B4-BE49-F238E27FC236}">
                <a16:creationId xmlns:a16="http://schemas.microsoft.com/office/drawing/2014/main" id="{F62327EA-1181-40FB-ABEE-42CA0CEA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15" y="854609"/>
            <a:ext cx="3476828" cy="382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5">
            <a:extLst>
              <a:ext uri="{FF2B5EF4-FFF2-40B4-BE49-F238E27FC236}">
                <a16:creationId xmlns:a16="http://schemas.microsoft.com/office/drawing/2014/main" id="{15D68069-17A3-4583-8DC0-5B5C664ED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0869BC7B-60E7-4A67-A2C1-1AD70ED22A99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6"/>
    </mc:Choice>
    <mc:Fallback xmlns="">
      <p:transition spd="slow" advTm="7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4"/>
          <p:cNvSpPr txBox="1">
            <a:spLocks noGrp="1"/>
          </p:cNvSpPr>
          <p:nvPr>
            <p:ph type="title" idx="4294967295"/>
          </p:nvPr>
        </p:nvSpPr>
        <p:spPr>
          <a:xfrm>
            <a:off x="767002" y="1472367"/>
            <a:ext cx="3801492" cy="4320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dirty="0" err="1">
                <a:latin typeface="+mn-lt"/>
              </a:rPr>
              <a:t>Nêu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nội</a:t>
            </a:r>
            <a:r>
              <a:rPr lang="en-US" sz="2000" dirty="0">
                <a:latin typeface="+mn-lt"/>
              </a:rPr>
              <a:t> dung </a:t>
            </a:r>
            <a:r>
              <a:rPr lang="en-US" sz="2000" dirty="0" err="1">
                <a:latin typeface="+mn-lt"/>
              </a:rPr>
              <a:t>bức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tranh</a:t>
            </a:r>
            <a:endParaRPr lang="en-US" sz="2000" dirty="0">
              <a:latin typeface="+mn-lt"/>
            </a:endParaRPr>
          </a:p>
        </p:txBody>
      </p:sp>
      <p:sp>
        <p:nvSpPr>
          <p:cNvPr id="368" name="Google Shape;368;p34"/>
          <p:cNvSpPr/>
          <p:nvPr/>
        </p:nvSpPr>
        <p:spPr>
          <a:xfrm>
            <a:off x="337492" y="1583112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+mn-lt"/>
            </a:endParaRPr>
          </a:p>
        </p:txBody>
      </p:sp>
      <p:sp>
        <p:nvSpPr>
          <p:cNvPr id="369" name="Google Shape;369;p34"/>
          <p:cNvSpPr/>
          <p:nvPr/>
        </p:nvSpPr>
        <p:spPr>
          <a:xfrm>
            <a:off x="392931" y="2579224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n-lt"/>
            </a:endParaRPr>
          </a:p>
        </p:txBody>
      </p:sp>
      <p:sp>
        <p:nvSpPr>
          <p:cNvPr id="370" name="Google Shape;370;p34"/>
          <p:cNvSpPr txBox="1">
            <a:spLocks noGrp="1"/>
          </p:cNvSpPr>
          <p:nvPr>
            <p:ph type="title" idx="4294967295"/>
          </p:nvPr>
        </p:nvSpPr>
        <p:spPr>
          <a:xfrm>
            <a:off x="845852" y="3468379"/>
            <a:ext cx="3102266" cy="4320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dirty="0" err="1">
                <a:latin typeface="+mn-lt"/>
              </a:rPr>
              <a:t>Nêu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các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bước</a:t>
            </a:r>
            <a:endParaRPr lang="en-US" sz="2000" dirty="0">
              <a:latin typeface="+mn-lt"/>
            </a:endParaRPr>
          </a:p>
        </p:txBody>
      </p:sp>
      <p:sp>
        <p:nvSpPr>
          <p:cNvPr id="371" name="Google Shape;371;p34"/>
          <p:cNvSpPr/>
          <p:nvPr/>
        </p:nvSpPr>
        <p:spPr>
          <a:xfrm>
            <a:off x="392931" y="3611518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n-lt"/>
            </a:endParaRPr>
          </a:p>
        </p:txBody>
      </p:sp>
      <p:sp>
        <p:nvSpPr>
          <p:cNvPr id="372" name="Google Shape;372;p34"/>
          <p:cNvSpPr txBox="1">
            <a:spLocks noGrp="1"/>
          </p:cNvSpPr>
          <p:nvPr>
            <p:ph type="title" idx="4294967295"/>
          </p:nvPr>
        </p:nvSpPr>
        <p:spPr>
          <a:xfrm>
            <a:off x="767002" y="2371185"/>
            <a:ext cx="3422226" cy="610019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dirty="0" err="1">
                <a:latin typeface="+mn-lt"/>
              </a:rPr>
              <a:t>Có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mấy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bước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để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giữ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sạch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đôi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tay</a:t>
            </a:r>
            <a:r>
              <a:rPr lang="en-US" sz="2000" dirty="0">
                <a:latin typeface="+mn-lt"/>
              </a:rPr>
              <a:t>?</a:t>
            </a:r>
          </a:p>
        </p:txBody>
      </p:sp>
      <p:grpSp>
        <p:nvGrpSpPr>
          <p:cNvPr id="397" name="Google Shape;397;p34"/>
          <p:cNvGrpSpPr/>
          <p:nvPr/>
        </p:nvGrpSpPr>
        <p:grpSpPr>
          <a:xfrm>
            <a:off x="5035703" y="483620"/>
            <a:ext cx="241086" cy="145606"/>
            <a:chOff x="3149000" y="3144800"/>
            <a:chExt cx="132625" cy="80100"/>
          </a:xfrm>
        </p:grpSpPr>
        <p:sp>
          <p:nvSpPr>
            <p:cNvPr id="398" name="Google Shape;398;p34"/>
            <p:cNvSpPr/>
            <p:nvPr/>
          </p:nvSpPr>
          <p:spPr>
            <a:xfrm>
              <a:off x="3149000" y="3144800"/>
              <a:ext cx="13350" cy="70100"/>
            </a:xfrm>
            <a:custGeom>
              <a:avLst/>
              <a:gdLst/>
              <a:ahLst/>
              <a:cxnLst/>
              <a:rect l="l" t="t" r="r" b="b"/>
              <a:pathLst>
                <a:path w="534" h="2804" extrusionOk="0">
                  <a:moveTo>
                    <a:pt x="167" y="1"/>
                  </a:move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67" y="802"/>
                  </a:lnTo>
                  <a:lnTo>
                    <a:pt x="67" y="1402"/>
                  </a:lnTo>
                  <a:lnTo>
                    <a:pt x="34" y="1969"/>
                  </a:lnTo>
                  <a:lnTo>
                    <a:pt x="0" y="2570"/>
                  </a:lnTo>
                  <a:lnTo>
                    <a:pt x="0" y="2637"/>
                  </a:lnTo>
                  <a:lnTo>
                    <a:pt x="67" y="2737"/>
                  </a:lnTo>
                  <a:lnTo>
                    <a:pt x="134" y="2770"/>
                  </a:lnTo>
                  <a:lnTo>
                    <a:pt x="234" y="2803"/>
                  </a:lnTo>
                  <a:lnTo>
                    <a:pt x="334" y="2770"/>
                  </a:lnTo>
                  <a:lnTo>
                    <a:pt x="401" y="2737"/>
                  </a:lnTo>
                  <a:lnTo>
                    <a:pt x="467" y="2637"/>
                  </a:lnTo>
                  <a:lnTo>
                    <a:pt x="467" y="2570"/>
                  </a:lnTo>
                  <a:lnTo>
                    <a:pt x="534" y="1969"/>
                  </a:lnTo>
                  <a:lnTo>
                    <a:pt x="534" y="1402"/>
                  </a:lnTo>
                  <a:lnTo>
                    <a:pt x="534" y="802"/>
                  </a:lnTo>
                  <a:lnTo>
                    <a:pt x="501" y="234"/>
                  </a:lnTo>
                  <a:lnTo>
                    <a:pt x="467" y="134"/>
                  </a:lnTo>
                  <a:lnTo>
                    <a:pt x="401" y="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4"/>
            <p:cNvSpPr/>
            <p:nvPr/>
          </p:nvSpPr>
          <p:spPr>
            <a:xfrm>
              <a:off x="3194875" y="3159000"/>
              <a:ext cx="15875" cy="57575"/>
            </a:xfrm>
            <a:custGeom>
              <a:avLst/>
              <a:gdLst/>
              <a:ahLst/>
              <a:cxnLst/>
              <a:rect l="l" t="t" r="r" b="b"/>
              <a:pathLst>
                <a:path w="635" h="2303" extrusionOk="0">
                  <a:moveTo>
                    <a:pt x="367" y="0"/>
                  </a:moveTo>
                  <a:lnTo>
                    <a:pt x="300" y="33"/>
                  </a:lnTo>
                  <a:lnTo>
                    <a:pt x="234" y="100"/>
                  </a:lnTo>
                  <a:lnTo>
                    <a:pt x="167" y="200"/>
                  </a:lnTo>
                  <a:lnTo>
                    <a:pt x="67" y="1134"/>
                  </a:lnTo>
                  <a:lnTo>
                    <a:pt x="0" y="2069"/>
                  </a:lnTo>
                  <a:lnTo>
                    <a:pt x="0" y="2169"/>
                  </a:lnTo>
                  <a:lnTo>
                    <a:pt x="67" y="2235"/>
                  </a:lnTo>
                  <a:lnTo>
                    <a:pt x="134" y="2302"/>
                  </a:lnTo>
                  <a:lnTo>
                    <a:pt x="334" y="2302"/>
                  </a:lnTo>
                  <a:lnTo>
                    <a:pt x="400" y="2235"/>
                  </a:lnTo>
                  <a:lnTo>
                    <a:pt x="467" y="2169"/>
                  </a:lnTo>
                  <a:lnTo>
                    <a:pt x="467" y="2069"/>
                  </a:lnTo>
                  <a:lnTo>
                    <a:pt x="534" y="1201"/>
                  </a:lnTo>
                  <a:lnTo>
                    <a:pt x="634" y="300"/>
                  </a:lnTo>
                  <a:lnTo>
                    <a:pt x="634" y="200"/>
                  </a:lnTo>
                  <a:lnTo>
                    <a:pt x="634" y="133"/>
                  </a:lnTo>
                  <a:lnTo>
                    <a:pt x="567" y="67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4"/>
            <p:cNvSpPr/>
            <p:nvPr/>
          </p:nvSpPr>
          <p:spPr>
            <a:xfrm>
              <a:off x="3252425" y="3179850"/>
              <a:ext cx="29200" cy="45050"/>
            </a:xfrm>
            <a:custGeom>
              <a:avLst/>
              <a:gdLst/>
              <a:ahLst/>
              <a:cxnLst/>
              <a:rect l="l" t="t" r="r" b="b"/>
              <a:pathLst>
                <a:path w="1168" h="1802" extrusionOk="0">
                  <a:moveTo>
                    <a:pt x="868" y="0"/>
                  </a:moveTo>
                  <a:lnTo>
                    <a:pt x="767" y="67"/>
                  </a:lnTo>
                  <a:lnTo>
                    <a:pt x="734" y="134"/>
                  </a:lnTo>
                  <a:lnTo>
                    <a:pt x="34" y="1435"/>
                  </a:lnTo>
                  <a:lnTo>
                    <a:pt x="0" y="1535"/>
                  </a:lnTo>
                  <a:lnTo>
                    <a:pt x="0" y="1635"/>
                  </a:lnTo>
                  <a:lnTo>
                    <a:pt x="67" y="1702"/>
                  </a:lnTo>
                  <a:lnTo>
                    <a:pt x="134" y="1768"/>
                  </a:lnTo>
                  <a:lnTo>
                    <a:pt x="200" y="1802"/>
                  </a:lnTo>
                  <a:lnTo>
                    <a:pt x="300" y="1802"/>
                  </a:lnTo>
                  <a:lnTo>
                    <a:pt x="401" y="1768"/>
                  </a:lnTo>
                  <a:lnTo>
                    <a:pt x="467" y="1668"/>
                  </a:lnTo>
                  <a:lnTo>
                    <a:pt x="1134" y="367"/>
                  </a:lnTo>
                  <a:lnTo>
                    <a:pt x="1168" y="267"/>
                  </a:lnTo>
                  <a:lnTo>
                    <a:pt x="1168" y="167"/>
                  </a:lnTo>
                  <a:lnTo>
                    <a:pt x="1134" y="100"/>
                  </a:lnTo>
                  <a:lnTo>
                    <a:pt x="1034" y="33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34"/>
          <p:cNvGrpSpPr/>
          <p:nvPr/>
        </p:nvGrpSpPr>
        <p:grpSpPr>
          <a:xfrm rot="7426544">
            <a:off x="9445624" y="961334"/>
            <a:ext cx="241087" cy="145607"/>
            <a:chOff x="3149000" y="3144800"/>
            <a:chExt cx="132625" cy="80100"/>
          </a:xfrm>
        </p:grpSpPr>
        <p:sp>
          <p:nvSpPr>
            <p:cNvPr id="402" name="Google Shape;402;p34"/>
            <p:cNvSpPr/>
            <p:nvPr/>
          </p:nvSpPr>
          <p:spPr>
            <a:xfrm>
              <a:off x="3149000" y="3144800"/>
              <a:ext cx="13350" cy="70100"/>
            </a:xfrm>
            <a:custGeom>
              <a:avLst/>
              <a:gdLst/>
              <a:ahLst/>
              <a:cxnLst/>
              <a:rect l="l" t="t" r="r" b="b"/>
              <a:pathLst>
                <a:path w="534" h="2804" extrusionOk="0">
                  <a:moveTo>
                    <a:pt x="167" y="1"/>
                  </a:move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67" y="802"/>
                  </a:lnTo>
                  <a:lnTo>
                    <a:pt x="67" y="1402"/>
                  </a:lnTo>
                  <a:lnTo>
                    <a:pt x="34" y="1969"/>
                  </a:lnTo>
                  <a:lnTo>
                    <a:pt x="0" y="2570"/>
                  </a:lnTo>
                  <a:lnTo>
                    <a:pt x="0" y="2637"/>
                  </a:lnTo>
                  <a:lnTo>
                    <a:pt x="67" y="2737"/>
                  </a:lnTo>
                  <a:lnTo>
                    <a:pt x="134" y="2770"/>
                  </a:lnTo>
                  <a:lnTo>
                    <a:pt x="234" y="2803"/>
                  </a:lnTo>
                  <a:lnTo>
                    <a:pt x="334" y="2770"/>
                  </a:lnTo>
                  <a:lnTo>
                    <a:pt x="401" y="2737"/>
                  </a:lnTo>
                  <a:lnTo>
                    <a:pt x="467" y="2637"/>
                  </a:lnTo>
                  <a:lnTo>
                    <a:pt x="467" y="2570"/>
                  </a:lnTo>
                  <a:lnTo>
                    <a:pt x="534" y="1969"/>
                  </a:lnTo>
                  <a:lnTo>
                    <a:pt x="534" y="1402"/>
                  </a:lnTo>
                  <a:lnTo>
                    <a:pt x="534" y="802"/>
                  </a:lnTo>
                  <a:lnTo>
                    <a:pt x="501" y="234"/>
                  </a:lnTo>
                  <a:lnTo>
                    <a:pt x="467" y="134"/>
                  </a:lnTo>
                  <a:lnTo>
                    <a:pt x="401" y="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4"/>
            <p:cNvSpPr/>
            <p:nvPr/>
          </p:nvSpPr>
          <p:spPr>
            <a:xfrm>
              <a:off x="3194875" y="3159000"/>
              <a:ext cx="15875" cy="57575"/>
            </a:xfrm>
            <a:custGeom>
              <a:avLst/>
              <a:gdLst/>
              <a:ahLst/>
              <a:cxnLst/>
              <a:rect l="l" t="t" r="r" b="b"/>
              <a:pathLst>
                <a:path w="635" h="2303" extrusionOk="0">
                  <a:moveTo>
                    <a:pt x="367" y="0"/>
                  </a:moveTo>
                  <a:lnTo>
                    <a:pt x="300" y="33"/>
                  </a:lnTo>
                  <a:lnTo>
                    <a:pt x="234" y="100"/>
                  </a:lnTo>
                  <a:lnTo>
                    <a:pt x="167" y="200"/>
                  </a:lnTo>
                  <a:lnTo>
                    <a:pt x="67" y="1134"/>
                  </a:lnTo>
                  <a:lnTo>
                    <a:pt x="0" y="2069"/>
                  </a:lnTo>
                  <a:lnTo>
                    <a:pt x="0" y="2169"/>
                  </a:lnTo>
                  <a:lnTo>
                    <a:pt x="67" y="2235"/>
                  </a:lnTo>
                  <a:lnTo>
                    <a:pt x="134" y="2302"/>
                  </a:lnTo>
                  <a:lnTo>
                    <a:pt x="334" y="2302"/>
                  </a:lnTo>
                  <a:lnTo>
                    <a:pt x="400" y="2235"/>
                  </a:lnTo>
                  <a:lnTo>
                    <a:pt x="467" y="2169"/>
                  </a:lnTo>
                  <a:lnTo>
                    <a:pt x="467" y="2069"/>
                  </a:lnTo>
                  <a:lnTo>
                    <a:pt x="534" y="1201"/>
                  </a:lnTo>
                  <a:lnTo>
                    <a:pt x="634" y="300"/>
                  </a:lnTo>
                  <a:lnTo>
                    <a:pt x="634" y="200"/>
                  </a:lnTo>
                  <a:lnTo>
                    <a:pt x="634" y="133"/>
                  </a:lnTo>
                  <a:lnTo>
                    <a:pt x="567" y="67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4"/>
            <p:cNvSpPr/>
            <p:nvPr/>
          </p:nvSpPr>
          <p:spPr>
            <a:xfrm>
              <a:off x="3252425" y="3179850"/>
              <a:ext cx="29200" cy="45050"/>
            </a:xfrm>
            <a:custGeom>
              <a:avLst/>
              <a:gdLst/>
              <a:ahLst/>
              <a:cxnLst/>
              <a:rect l="l" t="t" r="r" b="b"/>
              <a:pathLst>
                <a:path w="1168" h="1802" extrusionOk="0">
                  <a:moveTo>
                    <a:pt x="868" y="0"/>
                  </a:moveTo>
                  <a:lnTo>
                    <a:pt x="767" y="67"/>
                  </a:lnTo>
                  <a:lnTo>
                    <a:pt x="734" y="134"/>
                  </a:lnTo>
                  <a:lnTo>
                    <a:pt x="34" y="1435"/>
                  </a:lnTo>
                  <a:lnTo>
                    <a:pt x="0" y="1535"/>
                  </a:lnTo>
                  <a:lnTo>
                    <a:pt x="0" y="1635"/>
                  </a:lnTo>
                  <a:lnTo>
                    <a:pt x="67" y="1702"/>
                  </a:lnTo>
                  <a:lnTo>
                    <a:pt x="134" y="1768"/>
                  </a:lnTo>
                  <a:lnTo>
                    <a:pt x="200" y="1802"/>
                  </a:lnTo>
                  <a:lnTo>
                    <a:pt x="300" y="1802"/>
                  </a:lnTo>
                  <a:lnTo>
                    <a:pt x="401" y="1768"/>
                  </a:lnTo>
                  <a:lnTo>
                    <a:pt x="467" y="1668"/>
                  </a:lnTo>
                  <a:lnTo>
                    <a:pt x="1134" y="367"/>
                  </a:lnTo>
                  <a:lnTo>
                    <a:pt x="1168" y="267"/>
                  </a:lnTo>
                  <a:lnTo>
                    <a:pt x="1168" y="167"/>
                  </a:lnTo>
                  <a:lnTo>
                    <a:pt x="1134" y="100"/>
                  </a:lnTo>
                  <a:lnTo>
                    <a:pt x="1034" y="33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34"/>
          <p:cNvGrpSpPr/>
          <p:nvPr/>
        </p:nvGrpSpPr>
        <p:grpSpPr>
          <a:xfrm>
            <a:off x="5203236" y="3925659"/>
            <a:ext cx="191096" cy="357879"/>
            <a:chOff x="2952150" y="3194850"/>
            <a:chExt cx="105125" cy="196875"/>
          </a:xfrm>
        </p:grpSpPr>
        <p:sp>
          <p:nvSpPr>
            <p:cNvPr id="406" name="Google Shape;406;p34"/>
            <p:cNvSpPr/>
            <p:nvPr/>
          </p:nvSpPr>
          <p:spPr>
            <a:xfrm>
              <a:off x="2952150" y="3371675"/>
              <a:ext cx="71750" cy="20050"/>
            </a:xfrm>
            <a:custGeom>
              <a:avLst/>
              <a:gdLst/>
              <a:ahLst/>
              <a:cxnLst/>
              <a:rect l="l" t="t" r="r" b="b"/>
              <a:pathLst>
                <a:path w="2870" h="802" extrusionOk="0">
                  <a:moveTo>
                    <a:pt x="201" y="0"/>
                  </a:moveTo>
                  <a:lnTo>
                    <a:pt x="134" y="34"/>
                  </a:lnTo>
                  <a:lnTo>
                    <a:pt x="67" y="101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101" y="434"/>
                  </a:lnTo>
                  <a:lnTo>
                    <a:pt x="167" y="468"/>
                  </a:lnTo>
                  <a:lnTo>
                    <a:pt x="2570" y="801"/>
                  </a:lnTo>
                  <a:lnTo>
                    <a:pt x="2670" y="801"/>
                  </a:lnTo>
                  <a:lnTo>
                    <a:pt x="2770" y="768"/>
                  </a:lnTo>
                  <a:lnTo>
                    <a:pt x="2836" y="734"/>
                  </a:lnTo>
                  <a:lnTo>
                    <a:pt x="2870" y="634"/>
                  </a:lnTo>
                  <a:lnTo>
                    <a:pt x="2870" y="534"/>
                  </a:lnTo>
                  <a:lnTo>
                    <a:pt x="2836" y="468"/>
                  </a:lnTo>
                  <a:lnTo>
                    <a:pt x="2803" y="367"/>
                  </a:lnTo>
                  <a:lnTo>
                    <a:pt x="2703" y="334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7" name="Google Shape;407;p34"/>
            <p:cNvSpPr/>
            <p:nvPr/>
          </p:nvSpPr>
          <p:spPr>
            <a:xfrm>
              <a:off x="2958825" y="3281600"/>
              <a:ext cx="67575" cy="26700"/>
            </a:xfrm>
            <a:custGeom>
              <a:avLst/>
              <a:gdLst/>
              <a:ahLst/>
              <a:cxnLst/>
              <a:rect l="l" t="t" r="r" b="b"/>
              <a:pathLst>
                <a:path w="2703" h="1068" extrusionOk="0">
                  <a:moveTo>
                    <a:pt x="167" y="0"/>
                  </a:moveTo>
                  <a:lnTo>
                    <a:pt x="101" y="34"/>
                  </a:lnTo>
                  <a:lnTo>
                    <a:pt x="34" y="100"/>
                  </a:lnTo>
                  <a:lnTo>
                    <a:pt x="1" y="201"/>
                  </a:lnTo>
                  <a:lnTo>
                    <a:pt x="1" y="267"/>
                  </a:lnTo>
                  <a:lnTo>
                    <a:pt x="1" y="367"/>
                  </a:lnTo>
                  <a:lnTo>
                    <a:pt x="67" y="434"/>
                  </a:lnTo>
                  <a:lnTo>
                    <a:pt x="167" y="467"/>
                  </a:lnTo>
                  <a:lnTo>
                    <a:pt x="2403" y="1068"/>
                  </a:lnTo>
                  <a:lnTo>
                    <a:pt x="2503" y="1068"/>
                  </a:lnTo>
                  <a:lnTo>
                    <a:pt x="2603" y="1035"/>
                  </a:lnTo>
                  <a:lnTo>
                    <a:pt x="2636" y="968"/>
                  </a:lnTo>
                  <a:lnTo>
                    <a:pt x="2703" y="868"/>
                  </a:lnTo>
                  <a:lnTo>
                    <a:pt x="2703" y="801"/>
                  </a:lnTo>
                  <a:lnTo>
                    <a:pt x="2670" y="701"/>
                  </a:lnTo>
                  <a:lnTo>
                    <a:pt x="2603" y="634"/>
                  </a:lnTo>
                  <a:lnTo>
                    <a:pt x="2536" y="601"/>
                  </a:lnTo>
                  <a:lnTo>
                    <a:pt x="267" y="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4"/>
            <p:cNvSpPr/>
            <p:nvPr/>
          </p:nvSpPr>
          <p:spPr>
            <a:xfrm>
              <a:off x="2989675" y="3228225"/>
              <a:ext cx="45075" cy="30875"/>
            </a:xfrm>
            <a:custGeom>
              <a:avLst/>
              <a:gdLst/>
              <a:ahLst/>
              <a:cxnLst/>
              <a:rect l="l" t="t" r="r" b="b"/>
              <a:pathLst>
                <a:path w="1803" h="1235" extrusionOk="0">
                  <a:moveTo>
                    <a:pt x="168" y="0"/>
                  </a:moveTo>
                  <a:lnTo>
                    <a:pt x="101" y="33"/>
                  </a:lnTo>
                  <a:lnTo>
                    <a:pt x="34" y="100"/>
                  </a:lnTo>
                  <a:lnTo>
                    <a:pt x="1" y="200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101" y="434"/>
                  </a:lnTo>
                  <a:lnTo>
                    <a:pt x="1436" y="1201"/>
                  </a:lnTo>
                  <a:lnTo>
                    <a:pt x="1502" y="1235"/>
                  </a:lnTo>
                  <a:lnTo>
                    <a:pt x="1602" y="1201"/>
                  </a:lnTo>
                  <a:lnTo>
                    <a:pt x="1702" y="1168"/>
                  </a:lnTo>
                  <a:lnTo>
                    <a:pt x="1769" y="1101"/>
                  </a:lnTo>
                  <a:lnTo>
                    <a:pt x="1803" y="1001"/>
                  </a:lnTo>
                  <a:lnTo>
                    <a:pt x="1769" y="934"/>
                  </a:lnTo>
                  <a:lnTo>
                    <a:pt x="1736" y="834"/>
                  </a:lnTo>
                  <a:lnTo>
                    <a:pt x="1669" y="767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4"/>
            <p:cNvSpPr/>
            <p:nvPr/>
          </p:nvSpPr>
          <p:spPr>
            <a:xfrm>
              <a:off x="3024725" y="3194850"/>
              <a:ext cx="32550" cy="38400"/>
            </a:xfrm>
            <a:custGeom>
              <a:avLst/>
              <a:gdLst/>
              <a:ahLst/>
              <a:cxnLst/>
              <a:rect l="l" t="t" r="r" b="b"/>
              <a:pathLst>
                <a:path w="1302" h="1536" extrusionOk="0">
                  <a:moveTo>
                    <a:pt x="134" y="1"/>
                  </a:move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34"/>
                  </a:lnTo>
                  <a:lnTo>
                    <a:pt x="67" y="401"/>
                  </a:lnTo>
                  <a:lnTo>
                    <a:pt x="901" y="1469"/>
                  </a:lnTo>
                  <a:lnTo>
                    <a:pt x="968" y="1535"/>
                  </a:lnTo>
                  <a:lnTo>
                    <a:pt x="1168" y="1535"/>
                  </a:lnTo>
                  <a:lnTo>
                    <a:pt x="1235" y="1469"/>
                  </a:lnTo>
                  <a:lnTo>
                    <a:pt x="1301" y="1402"/>
                  </a:lnTo>
                  <a:lnTo>
                    <a:pt x="1301" y="1302"/>
                  </a:lnTo>
                  <a:lnTo>
                    <a:pt x="1301" y="1235"/>
                  </a:lnTo>
                  <a:lnTo>
                    <a:pt x="1235" y="1135"/>
                  </a:lnTo>
                  <a:lnTo>
                    <a:pt x="401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34"/>
          <p:cNvSpPr/>
          <p:nvPr/>
        </p:nvSpPr>
        <p:spPr>
          <a:xfrm>
            <a:off x="4316711" y="485774"/>
            <a:ext cx="499077" cy="315591"/>
          </a:xfrm>
          <a:custGeom>
            <a:avLst/>
            <a:gdLst/>
            <a:ahLst/>
            <a:cxnLst/>
            <a:rect l="l" t="t" r="r" b="b"/>
            <a:pathLst>
              <a:path w="9476" h="7541" extrusionOk="0">
                <a:moveTo>
                  <a:pt x="9275" y="0"/>
                </a:moveTo>
                <a:lnTo>
                  <a:pt x="8641" y="34"/>
                </a:lnTo>
                <a:lnTo>
                  <a:pt x="8007" y="100"/>
                </a:lnTo>
                <a:lnTo>
                  <a:pt x="7407" y="200"/>
                </a:lnTo>
                <a:lnTo>
                  <a:pt x="6806" y="334"/>
                </a:lnTo>
                <a:lnTo>
                  <a:pt x="6206" y="534"/>
                </a:lnTo>
                <a:lnTo>
                  <a:pt x="5639" y="768"/>
                </a:lnTo>
                <a:lnTo>
                  <a:pt x="5071" y="1001"/>
                </a:lnTo>
                <a:lnTo>
                  <a:pt x="4538" y="1301"/>
                </a:lnTo>
                <a:lnTo>
                  <a:pt x="4004" y="1635"/>
                </a:lnTo>
                <a:lnTo>
                  <a:pt x="3503" y="1969"/>
                </a:lnTo>
                <a:lnTo>
                  <a:pt x="3036" y="2369"/>
                </a:lnTo>
                <a:lnTo>
                  <a:pt x="2569" y="2803"/>
                </a:lnTo>
                <a:lnTo>
                  <a:pt x="2136" y="3236"/>
                </a:lnTo>
                <a:lnTo>
                  <a:pt x="1735" y="3704"/>
                </a:lnTo>
                <a:lnTo>
                  <a:pt x="1368" y="4204"/>
                </a:lnTo>
                <a:lnTo>
                  <a:pt x="1035" y="4738"/>
                </a:lnTo>
                <a:lnTo>
                  <a:pt x="701" y="5338"/>
                </a:lnTo>
                <a:lnTo>
                  <a:pt x="434" y="5972"/>
                </a:lnTo>
                <a:lnTo>
                  <a:pt x="200" y="6606"/>
                </a:lnTo>
                <a:lnTo>
                  <a:pt x="0" y="7240"/>
                </a:lnTo>
                <a:lnTo>
                  <a:pt x="0" y="7340"/>
                </a:lnTo>
                <a:lnTo>
                  <a:pt x="34" y="7440"/>
                </a:lnTo>
                <a:lnTo>
                  <a:pt x="100" y="7507"/>
                </a:lnTo>
                <a:lnTo>
                  <a:pt x="167" y="7540"/>
                </a:lnTo>
                <a:lnTo>
                  <a:pt x="334" y="7540"/>
                </a:lnTo>
                <a:lnTo>
                  <a:pt x="401" y="7474"/>
                </a:lnTo>
                <a:lnTo>
                  <a:pt x="467" y="7373"/>
                </a:lnTo>
                <a:lnTo>
                  <a:pt x="668" y="6673"/>
                </a:lnTo>
                <a:lnTo>
                  <a:pt x="934" y="6006"/>
                </a:lnTo>
                <a:lnTo>
                  <a:pt x="1235" y="5338"/>
                </a:lnTo>
                <a:lnTo>
                  <a:pt x="1602" y="4738"/>
                </a:lnTo>
                <a:lnTo>
                  <a:pt x="2035" y="4137"/>
                </a:lnTo>
                <a:lnTo>
                  <a:pt x="2469" y="3570"/>
                </a:lnTo>
                <a:lnTo>
                  <a:pt x="2970" y="3036"/>
                </a:lnTo>
                <a:lnTo>
                  <a:pt x="3537" y="2569"/>
                </a:lnTo>
                <a:lnTo>
                  <a:pt x="4137" y="2102"/>
                </a:lnTo>
                <a:lnTo>
                  <a:pt x="4805" y="1668"/>
                </a:lnTo>
                <a:lnTo>
                  <a:pt x="5505" y="1335"/>
                </a:lnTo>
                <a:lnTo>
                  <a:pt x="6206" y="1035"/>
                </a:lnTo>
                <a:lnTo>
                  <a:pt x="6940" y="801"/>
                </a:lnTo>
                <a:lnTo>
                  <a:pt x="7707" y="634"/>
                </a:lnTo>
                <a:lnTo>
                  <a:pt x="8474" y="534"/>
                </a:lnTo>
                <a:lnTo>
                  <a:pt x="9275" y="467"/>
                </a:lnTo>
                <a:lnTo>
                  <a:pt x="9375" y="467"/>
                </a:lnTo>
                <a:lnTo>
                  <a:pt x="9442" y="401"/>
                </a:lnTo>
                <a:lnTo>
                  <a:pt x="9475" y="334"/>
                </a:lnTo>
                <a:lnTo>
                  <a:pt x="9475" y="234"/>
                </a:lnTo>
                <a:lnTo>
                  <a:pt x="9475" y="134"/>
                </a:lnTo>
                <a:lnTo>
                  <a:pt x="9442" y="67"/>
                </a:lnTo>
                <a:lnTo>
                  <a:pt x="93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4"/>
          <p:cNvSpPr/>
          <p:nvPr/>
        </p:nvSpPr>
        <p:spPr>
          <a:xfrm rot="-8673942">
            <a:off x="6601521" y="2486635"/>
            <a:ext cx="499078" cy="315581"/>
          </a:xfrm>
          <a:custGeom>
            <a:avLst/>
            <a:gdLst/>
            <a:ahLst/>
            <a:cxnLst/>
            <a:rect l="l" t="t" r="r" b="b"/>
            <a:pathLst>
              <a:path w="9476" h="7541" extrusionOk="0">
                <a:moveTo>
                  <a:pt x="9275" y="0"/>
                </a:moveTo>
                <a:lnTo>
                  <a:pt x="8641" y="34"/>
                </a:lnTo>
                <a:lnTo>
                  <a:pt x="8007" y="100"/>
                </a:lnTo>
                <a:lnTo>
                  <a:pt x="7407" y="200"/>
                </a:lnTo>
                <a:lnTo>
                  <a:pt x="6806" y="334"/>
                </a:lnTo>
                <a:lnTo>
                  <a:pt x="6206" y="534"/>
                </a:lnTo>
                <a:lnTo>
                  <a:pt x="5639" y="768"/>
                </a:lnTo>
                <a:lnTo>
                  <a:pt x="5071" y="1001"/>
                </a:lnTo>
                <a:lnTo>
                  <a:pt x="4538" y="1301"/>
                </a:lnTo>
                <a:lnTo>
                  <a:pt x="4004" y="1635"/>
                </a:lnTo>
                <a:lnTo>
                  <a:pt x="3503" y="1969"/>
                </a:lnTo>
                <a:lnTo>
                  <a:pt x="3036" y="2369"/>
                </a:lnTo>
                <a:lnTo>
                  <a:pt x="2569" y="2803"/>
                </a:lnTo>
                <a:lnTo>
                  <a:pt x="2136" y="3236"/>
                </a:lnTo>
                <a:lnTo>
                  <a:pt x="1735" y="3704"/>
                </a:lnTo>
                <a:lnTo>
                  <a:pt x="1368" y="4204"/>
                </a:lnTo>
                <a:lnTo>
                  <a:pt x="1035" y="4738"/>
                </a:lnTo>
                <a:lnTo>
                  <a:pt x="701" y="5338"/>
                </a:lnTo>
                <a:lnTo>
                  <a:pt x="434" y="5972"/>
                </a:lnTo>
                <a:lnTo>
                  <a:pt x="200" y="6606"/>
                </a:lnTo>
                <a:lnTo>
                  <a:pt x="0" y="7240"/>
                </a:lnTo>
                <a:lnTo>
                  <a:pt x="0" y="7340"/>
                </a:lnTo>
                <a:lnTo>
                  <a:pt x="34" y="7440"/>
                </a:lnTo>
                <a:lnTo>
                  <a:pt x="100" y="7507"/>
                </a:lnTo>
                <a:lnTo>
                  <a:pt x="167" y="7540"/>
                </a:lnTo>
                <a:lnTo>
                  <a:pt x="334" y="7540"/>
                </a:lnTo>
                <a:lnTo>
                  <a:pt x="401" y="7474"/>
                </a:lnTo>
                <a:lnTo>
                  <a:pt x="467" y="7373"/>
                </a:lnTo>
                <a:lnTo>
                  <a:pt x="668" y="6673"/>
                </a:lnTo>
                <a:lnTo>
                  <a:pt x="934" y="6006"/>
                </a:lnTo>
                <a:lnTo>
                  <a:pt x="1235" y="5338"/>
                </a:lnTo>
                <a:lnTo>
                  <a:pt x="1602" y="4738"/>
                </a:lnTo>
                <a:lnTo>
                  <a:pt x="2035" y="4137"/>
                </a:lnTo>
                <a:lnTo>
                  <a:pt x="2469" y="3570"/>
                </a:lnTo>
                <a:lnTo>
                  <a:pt x="2970" y="3036"/>
                </a:lnTo>
                <a:lnTo>
                  <a:pt x="3537" y="2569"/>
                </a:lnTo>
                <a:lnTo>
                  <a:pt x="4137" y="2102"/>
                </a:lnTo>
                <a:lnTo>
                  <a:pt x="4805" y="1668"/>
                </a:lnTo>
                <a:lnTo>
                  <a:pt x="5505" y="1335"/>
                </a:lnTo>
                <a:lnTo>
                  <a:pt x="6206" y="1035"/>
                </a:lnTo>
                <a:lnTo>
                  <a:pt x="6940" y="801"/>
                </a:lnTo>
                <a:lnTo>
                  <a:pt x="7707" y="634"/>
                </a:lnTo>
                <a:lnTo>
                  <a:pt x="8474" y="534"/>
                </a:lnTo>
                <a:lnTo>
                  <a:pt x="9275" y="467"/>
                </a:lnTo>
                <a:lnTo>
                  <a:pt x="9375" y="467"/>
                </a:lnTo>
                <a:lnTo>
                  <a:pt x="9442" y="401"/>
                </a:lnTo>
                <a:lnTo>
                  <a:pt x="9475" y="334"/>
                </a:lnTo>
                <a:lnTo>
                  <a:pt x="9475" y="234"/>
                </a:lnTo>
                <a:lnTo>
                  <a:pt x="9475" y="134"/>
                </a:lnTo>
                <a:lnTo>
                  <a:pt x="9442" y="67"/>
                </a:lnTo>
                <a:lnTo>
                  <a:pt x="93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4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4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CBCEBE4-1D56-4017-9E51-A8C69BA2E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" r="6498" b="7798"/>
          <a:stretch/>
        </p:blipFill>
        <p:spPr>
          <a:xfrm>
            <a:off x="4090551" y="823052"/>
            <a:ext cx="4417710" cy="3943405"/>
          </a:xfrm>
          <a:prstGeom prst="rect">
            <a:avLst/>
          </a:prstGeom>
        </p:spPr>
      </p:pic>
      <p:grpSp>
        <p:nvGrpSpPr>
          <p:cNvPr id="57" name="Google Shape;397;p34">
            <a:extLst>
              <a:ext uri="{FF2B5EF4-FFF2-40B4-BE49-F238E27FC236}">
                <a16:creationId xmlns:a16="http://schemas.microsoft.com/office/drawing/2014/main" id="{8989918C-6B8C-41C5-A406-98F9E2C08A6B}"/>
              </a:ext>
            </a:extLst>
          </p:cNvPr>
          <p:cNvGrpSpPr/>
          <p:nvPr/>
        </p:nvGrpSpPr>
        <p:grpSpPr>
          <a:xfrm rot="8904734">
            <a:off x="8553294" y="4537306"/>
            <a:ext cx="241086" cy="145606"/>
            <a:chOff x="3149000" y="3144800"/>
            <a:chExt cx="132625" cy="80100"/>
          </a:xfrm>
        </p:grpSpPr>
        <p:sp>
          <p:nvSpPr>
            <p:cNvPr id="58" name="Google Shape;398;p34">
              <a:extLst>
                <a:ext uri="{FF2B5EF4-FFF2-40B4-BE49-F238E27FC236}">
                  <a16:creationId xmlns:a16="http://schemas.microsoft.com/office/drawing/2014/main" id="{98AFE930-477A-4159-AEF1-D346FD952735}"/>
                </a:ext>
              </a:extLst>
            </p:cNvPr>
            <p:cNvSpPr/>
            <p:nvPr/>
          </p:nvSpPr>
          <p:spPr>
            <a:xfrm>
              <a:off x="3149000" y="3144800"/>
              <a:ext cx="13350" cy="70100"/>
            </a:xfrm>
            <a:custGeom>
              <a:avLst/>
              <a:gdLst/>
              <a:ahLst/>
              <a:cxnLst/>
              <a:rect l="l" t="t" r="r" b="b"/>
              <a:pathLst>
                <a:path w="534" h="2804" extrusionOk="0">
                  <a:moveTo>
                    <a:pt x="167" y="1"/>
                  </a:move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67" y="802"/>
                  </a:lnTo>
                  <a:lnTo>
                    <a:pt x="67" y="1402"/>
                  </a:lnTo>
                  <a:lnTo>
                    <a:pt x="34" y="1969"/>
                  </a:lnTo>
                  <a:lnTo>
                    <a:pt x="0" y="2570"/>
                  </a:lnTo>
                  <a:lnTo>
                    <a:pt x="0" y="2637"/>
                  </a:lnTo>
                  <a:lnTo>
                    <a:pt x="67" y="2737"/>
                  </a:lnTo>
                  <a:lnTo>
                    <a:pt x="134" y="2770"/>
                  </a:lnTo>
                  <a:lnTo>
                    <a:pt x="234" y="2803"/>
                  </a:lnTo>
                  <a:lnTo>
                    <a:pt x="334" y="2770"/>
                  </a:lnTo>
                  <a:lnTo>
                    <a:pt x="401" y="2737"/>
                  </a:lnTo>
                  <a:lnTo>
                    <a:pt x="467" y="2637"/>
                  </a:lnTo>
                  <a:lnTo>
                    <a:pt x="467" y="2570"/>
                  </a:lnTo>
                  <a:lnTo>
                    <a:pt x="534" y="1969"/>
                  </a:lnTo>
                  <a:lnTo>
                    <a:pt x="534" y="1402"/>
                  </a:lnTo>
                  <a:lnTo>
                    <a:pt x="534" y="802"/>
                  </a:lnTo>
                  <a:lnTo>
                    <a:pt x="501" y="234"/>
                  </a:lnTo>
                  <a:lnTo>
                    <a:pt x="467" y="134"/>
                  </a:lnTo>
                  <a:lnTo>
                    <a:pt x="401" y="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9;p34">
              <a:extLst>
                <a:ext uri="{FF2B5EF4-FFF2-40B4-BE49-F238E27FC236}">
                  <a16:creationId xmlns:a16="http://schemas.microsoft.com/office/drawing/2014/main" id="{9235E9FC-F932-428C-B3A8-6C1D779CAB63}"/>
                </a:ext>
              </a:extLst>
            </p:cNvPr>
            <p:cNvSpPr/>
            <p:nvPr/>
          </p:nvSpPr>
          <p:spPr>
            <a:xfrm>
              <a:off x="3194875" y="3159000"/>
              <a:ext cx="15875" cy="57575"/>
            </a:xfrm>
            <a:custGeom>
              <a:avLst/>
              <a:gdLst/>
              <a:ahLst/>
              <a:cxnLst/>
              <a:rect l="l" t="t" r="r" b="b"/>
              <a:pathLst>
                <a:path w="635" h="2303" extrusionOk="0">
                  <a:moveTo>
                    <a:pt x="367" y="0"/>
                  </a:moveTo>
                  <a:lnTo>
                    <a:pt x="300" y="33"/>
                  </a:lnTo>
                  <a:lnTo>
                    <a:pt x="234" y="100"/>
                  </a:lnTo>
                  <a:lnTo>
                    <a:pt x="167" y="200"/>
                  </a:lnTo>
                  <a:lnTo>
                    <a:pt x="67" y="1134"/>
                  </a:lnTo>
                  <a:lnTo>
                    <a:pt x="0" y="2069"/>
                  </a:lnTo>
                  <a:lnTo>
                    <a:pt x="0" y="2169"/>
                  </a:lnTo>
                  <a:lnTo>
                    <a:pt x="67" y="2235"/>
                  </a:lnTo>
                  <a:lnTo>
                    <a:pt x="134" y="2302"/>
                  </a:lnTo>
                  <a:lnTo>
                    <a:pt x="334" y="2302"/>
                  </a:lnTo>
                  <a:lnTo>
                    <a:pt x="400" y="2235"/>
                  </a:lnTo>
                  <a:lnTo>
                    <a:pt x="467" y="2169"/>
                  </a:lnTo>
                  <a:lnTo>
                    <a:pt x="467" y="2069"/>
                  </a:lnTo>
                  <a:lnTo>
                    <a:pt x="534" y="1201"/>
                  </a:lnTo>
                  <a:lnTo>
                    <a:pt x="634" y="300"/>
                  </a:lnTo>
                  <a:lnTo>
                    <a:pt x="634" y="200"/>
                  </a:lnTo>
                  <a:lnTo>
                    <a:pt x="634" y="133"/>
                  </a:lnTo>
                  <a:lnTo>
                    <a:pt x="567" y="67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0;p34">
              <a:extLst>
                <a:ext uri="{FF2B5EF4-FFF2-40B4-BE49-F238E27FC236}">
                  <a16:creationId xmlns:a16="http://schemas.microsoft.com/office/drawing/2014/main" id="{8079D4FA-CCD7-4AFA-8B2C-8CF6B802760E}"/>
                </a:ext>
              </a:extLst>
            </p:cNvPr>
            <p:cNvSpPr/>
            <p:nvPr/>
          </p:nvSpPr>
          <p:spPr>
            <a:xfrm>
              <a:off x="3252425" y="3179850"/>
              <a:ext cx="29200" cy="45050"/>
            </a:xfrm>
            <a:custGeom>
              <a:avLst/>
              <a:gdLst/>
              <a:ahLst/>
              <a:cxnLst/>
              <a:rect l="l" t="t" r="r" b="b"/>
              <a:pathLst>
                <a:path w="1168" h="1802" extrusionOk="0">
                  <a:moveTo>
                    <a:pt x="868" y="0"/>
                  </a:moveTo>
                  <a:lnTo>
                    <a:pt x="767" y="67"/>
                  </a:lnTo>
                  <a:lnTo>
                    <a:pt x="734" y="134"/>
                  </a:lnTo>
                  <a:lnTo>
                    <a:pt x="34" y="1435"/>
                  </a:lnTo>
                  <a:lnTo>
                    <a:pt x="0" y="1535"/>
                  </a:lnTo>
                  <a:lnTo>
                    <a:pt x="0" y="1635"/>
                  </a:lnTo>
                  <a:lnTo>
                    <a:pt x="67" y="1702"/>
                  </a:lnTo>
                  <a:lnTo>
                    <a:pt x="134" y="1768"/>
                  </a:lnTo>
                  <a:lnTo>
                    <a:pt x="200" y="1802"/>
                  </a:lnTo>
                  <a:lnTo>
                    <a:pt x="300" y="1802"/>
                  </a:lnTo>
                  <a:lnTo>
                    <a:pt x="401" y="1768"/>
                  </a:lnTo>
                  <a:lnTo>
                    <a:pt x="467" y="1668"/>
                  </a:lnTo>
                  <a:lnTo>
                    <a:pt x="1134" y="367"/>
                  </a:lnTo>
                  <a:lnTo>
                    <a:pt x="1168" y="267"/>
                  </a:lnTo>
                  <a:lnTo>
                    <a:pt x="1168" y="167"/>
                  </a:lnTo>
                  <a:lnTo>
                    <a:pt x="1134" y="100"/>
                  </a:lnTo>
                  <a:lnTo>
                    <a:pt x="1034" y="33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410;p34">
            <a:extLst>
              <a:ext uri="{FF2B5EF4-FFF2-40B4-BE49-F238E27FC236}">
                <a16:creationId xmlns:a16="http://schemas.microsoft.com/office/drawing/2014/main" id="{0CCBCBD1-4363-4FE7-AEE5-4B473C810BC3}"/>
              </a:ext>
            </a:extLst>
          </p:cNvPr>
          <p:cNvSpPr/>
          <p:nvPr/>
        </p:nvSpPr>
        <p:spPr>
          <a:xfrm rot="11897744">
            <a:off x="7834302" y="4539460"/>
            <a:ext cx="499077" cy="315591"/>
          </a:xfrm>
          <a:custGeom>
            <a:avLst/>
            <a:gdLst/>
            <a:ahLst/>
            <a:cxnLst/>
            <a:rect l="l" t="t" r="r" b="b"/>
            <a:pathLst>
              <a:path w="9476" h="7541" extrusionOk="0">
                <a:moveTo>
                  <a:pt x="9275" y="0"/>
                </a:moveTo>
                <a:lnTo>
                  <a:pt x="8641" y="34"/>
                </a:lnTo>
                <a:lnTo>
                  <a:pt x="8007" y="100"/>
                </a:lnTo>
                <a:lnTo>
                  <a:pt x="7407" y="200"/>
                </a:lnTo>
                <a:lnTo>
                  <a:pt x="6806" y="334"/>
                </a:lnTo>
                <a:lnTo>
                  <a:pt x="6206" y="534"/>
                </a:lnTo>
                <a:lnTo>
                  <a:pt x="5639" y="768"/>
                </a:lnTo>
                <a:lnTo>
                  <a:pt x="5071" y="1001"/>
                </a:lnTo>
                <a:lnTo>
                  <a:pt x="4538" y="1301"/>
                </a:lnTo>
                <a:lnTo>
                  <a:pt x="4004" y="1635"/>
                </a:lnTo>
                <a:lnTo>
                  <a:pt x="3503" y="1969"/>
                </a:lnTo>
                <a:lnTo>
                  <a:pt x="3036" y="2369"/>
                </a:lnTo>
                <a:lnTo>
                  <a:pt x="2569" y="2803"/>
                </a:lnTo>
                <a:lnTo>
                  <a:pt x="2136" y="3236"/>
                </a:lnTo>
                <a:lnTo>
                  <a:pt x="1735" y="3704"/>
                </a:lnTo>
                <a:lnTo>
                  <a:pt x="1368" y="4204"/>
                </a:lnTo>
                <a:lnTo>
                  <a:pt x="1035" y="4738"/>
                </a:lnTo>
                <a:lnTo>
                  <a:pt x="701" y="5338"/>
                </a:lnTo>
                <a:lnTo>
                  <a:pt x="434" y="5972"/>
                </a:lnTo>
                <a:lnTo>
                  <a:pt x="200" y="6606"/>
                </a:lnTo>
                <a:lnTo>
                  <a:pt x="0" y="7240"/>
                </a:lnTo>
                <a:lnTo>
                  <a:pt x="0" y="7340"/>
                </a:lnTo>
                <a:lnTo>
                  <a:pt x="34" y="7440"/>
                </a:lnTo>
                <a:lnTo>
                  <a:pt x="100" y="7507"/>
                </a:lnTo>
                <a:lnTo>
                  <a:pt x="167" y="7540"/>
                </a:lnTo>
                <a:lnTo>
                  <a:pt x="334" y="7540"/>
                </a:lnTo>
                <a:lnTo>
                  <a:pt x="401" y="7474"/>
                </a:lnTo>
                <a:lnTo>
                  <a:pt x="467" y="7373"/>
                </a:lnTo>
                <a:lnTo>
                  <a:pt x="668" y="6673"/>
                </a:lnTo>
                <a:lnTo>
                  <a:pt x="934" y="6006"/>
                </a:lnTo>
                <a:lnTo>
                  <a:pt x="1235" y="5338"/>
                </a:lnTo>
                <a:lnTo>
                  <a:pt x="1602" y="4738"/>
                </a:lnTo>
                <a:lnTo>
                  <a:pt x="2035" y="4137"/>
                </a:lnTo>
                <a:lnTo>
                  <a:pt x="2469" y="3570"/>
                </a:lnTo>
                <a:lnTo>
                  <a:pt x="2970" y="3036"/>
                </a:lnTo>
                <a:lnTo>
                  <a:pt x="3537" y="2569"/>
                </a:lnTo>
                <a:lnTo>
                  <a:pt x="4137" y="2102"/>
                </a:lnTo>
                <a:lnTo>
                  <a:pt x="4805" y="1668"/>
                </a:lnTo>
                <a:lnTo>
                  <a:pt x="5505" y="1335"/>
                </a:lnTo>
                <a:lnTo>
                  <a:pt x="6206" y="1035"/>
                </a:lnTo>
                <a:lnTo>
                  <a:pt x="6940" y="801"/>
                </a:lnTo>
                <a:lnTo>
                  <a:pt x="7707" y="634"/>
                </a:lnTo>
                <a:lnTo>
                  <a:pt x="8474" y="534"/>
                </a:lnTo>
                <a:lnTo>
                  <a:pt x="9275" y="467"/>
                </a:lnTo>
                <a:lnTo>
                  <a:pt x="9375" y="467"/>
                </a:lnTo>
                <a:lnTo>
                  <a:pt x="9442" y="401"/>
                </a:lnTo>
                <a:lnTo>
                  <a:pt x="9475" y="334"/>
                </a:lnTo>
                <a:lnTo>
                  <a:pt x="9475" y="234"/>
                </a:lnTo>
                <a:lnTo>
                  <a:pt x="9475" y="134"/>
                </a:lnTo>
                <a:lnTo>
                  <a:pt x="9442" y="67"/>
                </a:lnTo>
                <a:lnTo>
                  <a:pt x="93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id="{7D70FA7B-3B9F-4FCA-B35A-5558A5259E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" name="Picture 65">
            <a:extLst>
              <a:ext uri="{FF2B5EF4-FFF2-40B4-BE49-F238E27FC236}">
                <a16:creationId xmlns:a16="http://schemas.microsoft.com/office/drawing/2014/main" id="{6639D276-2EF6-45EE-963F-5E2E5829D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70"/>
    </mc:Choice>
    <mc:Fallback xmlns="">
      <p:transition spd="slow" advTm="5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/>
      <p:bldP spid="370" grpId="0"/>
      <p:bldP spid="3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9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2.2|2.7|2.1|2.1|1.8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.1|2|82|4.9|2.9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3|1.8|46.4|2|3.8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8|1.9|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3|6.9|4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9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9|4|2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0.9|6.2|15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0.7|11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4|2.7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3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9|2.4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Electricity Supplier Business Plan by Slidesgo">
  <a:themeElements>
    <a:clrScheme name="Simple Light">
      <a:dk1>
        <a:srgbClr val="000000"/>
      </a:dk1>
      <a:lt1>
        <a:srgbClr val="FFECD6"/>
      </a:lt1>
      <a:dk2>
        <a:srgbClr val="FFFFFF"/>
      </a:dk2>
      <a:lt2>
        <a:srgbClr val="E5744C"/>
      </a:lt2>
      <a:accent1>
        <a:srgbClr val="98E5CB"/>
      </a:accent1>
      <a:accent2>
        <a:srgbClr val="F4DF4A"/>
      </a:accent2>
      <a:accent3>
        <a:srgbClr val="B1DEFD"/>
      </a:accent3>
      <a:accent4>
        <a:srgbClr val="FFFFFF"/>
      </a:accent4>
      <a:accent5>
        <a:srgbClr val="FFFFFF"/>
      </a:accent5>
      <a:accent6>
        <a:srgbClr val="000000"/>
      </a:accent6>
      <a:hlink>
        <a:srgbClr val="1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784</Words>
  <Application>Microsoft Office PowerPoint</Application>
  <PresentationFormat>On-screen Show (16:9)</PresentationFormat>
  <Paragraphs>101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Calibri</vt:lpstr>
      <vt:lpstr>Times New Roman</vt:lpstr>
      <vt:lpstr>Lato</vt:lpstr>
      <vt:lpstr>Hammersmith One</vt:lpstr>
      <vt:lpstr>Roboto Condensed Light</vt:lpstr>
      <vt:lpstr>Josefin Sans</vt:lpstr>
      <vt:lpstr>Arial</vt:lpstr>
      <vt:lpstr>Wingdings</vt:lpstr>
      <vt:lpstr>Adobe Gothic Std B</vt:lpstr>
      <vt:lpstr>Electricity Supplier Business Plan by Slidesgo</vt:lpstr>
      <vt:lpstr>PowerPoint Presentation</vt:lpstr>
      <vt:lpstr>PowerPoint Presentation</vt:lpstr>
      <vt:lpstr>Tranh 1</vt:lpstr>
      <vt:lpstr>Tranh 2</vt:lpstr>
      <vt:lpstr>Tranh 3</vt:lpstr>
      <vt:lpstr>PowerPoint Presentation</vt:lpstr>
      <vt:lpstr>PowerPoint Presentation</vt:lpstr>
      <vt:lpstr>Nêu cách con rửa tay hàng ngày?</vt:lpstr>
      <vt:lpstr>Nêu nội dung bức tranh</vt:lpstr>
      <vt:lpstr>PowerPoint Presentation</vt:lpstr>
      <vt:lpstr>01</vt:lpstr>
      <vt:lpstr>02</vt:lpstr>
      <vt:lpstr>03</vt:lpstr>
      <vt:lpstr>04</vt:lpstr>
      <vt:lpstr>05</vt:lpstr>
      <vt:lpstr>06</vt:lpstr>
      <vt:lpstr>PowerPoint Presentation</vt:lpstr>
      <vt:lpstr>Những bạn nào đã biết vệ sinh đôi tay?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 EM GIỮ SẠCH ĐÔI TAY</dc:title>
  <dc:creator>Admin</dc:creator>
  <cp:lastModifiedBy>Admin</cp:lastModifiedBy>
  <cp:revision>10</cp:revision>
  <dcterms:modified xsi:type="dcterms:W3CDTF">2024-10-05T01:17:39Z</dcterms:modified>
</cp:coreProperties>
</file>