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04" r:id="rId3"/>
    <p:sldId id="319" r:id="rId4"/>
    <p:sldId id="320" r:id="rId5"/>
    <p:sldId id="259" r:id="rId6"/>
    <p:sldId id="289" r:id="rId7"/>
    <p:sldId id="305" r:id="rId8"/>
    <p:sldId id="307" r:id="rId9"/>
    <p:sldId id="316" r:id="rId10"/>
    <p:sldId id="294" r:id="rId11"/>
    <p:sldId id="308" r:id="rId12"/>
    <p:sldId id="309" r:id="rId13"/>
    <p:sldId id="302" r:id="rId14"/>
    <p:sldId id="317" r:id="rId15"/>
    <p:sldId id="310" r:id="rId16"/>
    <p:sldId id="296" r:id="rId17"/>
    <p:sldId id="297" r:id="rId18"/>
    <p:sldId id="303" r:id="rId19"/>
    <p:sldId id="298" r:id="rId20"/>
    <p:sldId id="299" r:id="rId21"/>
    <p:sldId id="300" r:id="rId22"/>
    <p:sldId id="301" r:id="rId23"/>
    <p:sldId id="277" r:id="rId24"/>
    <p:sldId id="314" r:id="rId25"/>
  </p:sldIdLst>
  <p:sldSz cx="12161838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33DD"/>
    <a:srgbClr val="FFDF79"/>
    <a:srgbClr val="FFD757"/>
    <a:srgbClr val="F9F9F9"/>
    <a:srgbClr val="D8F4E3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B773-EC62-9287-45EC-C5E17F354B42}" v="7" dt="2021-07-21T01:43:33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4" autoAdjust="0"/>
    <p:restoredTop sz="91281" autoAdjust="0"/>
  </p:normalViewPr>
  <p:slideViewPr>
    <p:cSldViewPr>
      <p:cViewPr varScale="1">
        <p:scale>
          <a:sx n="67" d="100"/>
          <a:sy n="67" d="100"/>
        </p:scale>
        <p:origin x="882" y="-19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h Thi Quynh Chi (FE FSC DN)" userId="S::chidtq2@fe.edu.vn::47edb9f5-751d-4a8b-9ef0-7a8ef70d4933" providerId="AD" clId="Web-{4883B773-EC62-9287-45EC-C5E17F354B42}"/>
    <pc:docChg chg="modSld">
      <pc:chgData name="Dinh Thi Quynh Chi (FE FSC DN)" userId="S::chidtq2@fe.edu.vn::47edb9f5-751d-4a8b-9ef0-7a8ef70d4933" providerId="AD" clId="Web-{4883B773-EC62-9287-45EC-C5E17F354B42}" dt="2021-07-21T01:43:32.904" v="2" actId="20577"/>
      <pc:docMkLst>
        <pc:docMk/>
      </pc:docMkLst>
      <pc:sldChg chg="modSp">
        <pc:chgData name="Dinh Thi Quynh Chi (FE FSC DN)" userId="S::chidtq2@fe.edu.vn::47edb9f5-751d-4a8b-9ef0-7a8ef70d4933" providerId="AD" clId="Web-{4883B773-EC62-9287-45EC-C5E17F354B42}" dt="2021-07-21T01:43:32.904" v="2" actId="20577"/>
        <pc:sldMkLst>
          <pc:docMk/>
          <pc:sldMk cId="2245612926" sldId="258"/>
        </pc:sldMkLst>
        <pc:spChg chg="mod">
          <ac:chgData name="Dinh Thi Quynh Chi (FE FSC DN)" userId="S::chidtq2@fe.edu.vn::47edb9f5-751d-4a8b-9ef0-7a8ef70d4933" providerId="AD" clId="Web-{4883B773-EC62-9287-45EC-C5E17F354B42}" dt="2021-07-21T01:43:32.904" v="2" actId="20577"/>
          <ac:spMkLst>
            <pc:docMk/>
            <pc:sldMk cId="2245612926" sldId="258"/>
            <ac:spMk id="5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2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chọn</a:t>
            </a:r>
            <a:r>
              <a:rPr lang="en-US" baseline="0"/>
              <a:t> hộp quà. GV click chuột và yêu cầu HS nêu tên các chữ cái.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vào quái vật để đi đên câu hỏi. Tại câu hỏi, click vào quái vật ở góc để quay về.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0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Yêu</a:t>
            </a:r>
            <a:r>
              <a:rPr lang="en-US" baseline="0"/>
              <a:t> cầu HS đọc chữ cái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0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đọc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nêu dấu thanh có trong tiếng kẽ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7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56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1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46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7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3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3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42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0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4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6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9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0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8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3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2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3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0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73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2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9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4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72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53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6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2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0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2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3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6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2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2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7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8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9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7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01" r:id="rId9"/>
    <p:sldLayoutId id="2147483700" r:id="rId10"/>
    <p:sldLayoutId id="2147483699" r:id="rId11"/>
    <p:sldLayoutId id="2147483698" r:id="rId12"/>
    <p:sldLayoutId id="2147483691" r:id="rId13"/>
    <p:sldLayoutId id="2147483690" r:id="rId14"/>
    <p:sldLayoutId id="2147483689" r:id="rId15"/>
    <p:sldLayoutId id="2147483686" r:id="rId16"/>
    <p:sldLayoutId id="2147483680" r:id="rId17"/>
    <p:sldLayoutId id="2147483673" r:id="rId18"/>
    <p:sldLayoutId id="2147483672" r:id="rId19"/>
    <p:sldLayoutId id="2147483671" r:id="rId20"/>
    <p:sldLayoutId id="2147483663" r:id="rId21"/>
    <p:sldLayoutId id="2147483662" r:id="rId22"/>
    <p:sldLayoutId id="2147483661" r:id="rId23"/>
    <p:sldLayoutId id="2147483660" r:id="rId24"/>
    <p:sldLayoutId id="2147483651" r:id="rId25"/>
    <p:sldLayoutId id="2147483652" r:id="rId26"/>
    <p:sldLayoutId id="2147483653" r:id="rId27"/>
    <p:sldLayoutId id="2147483654" r:id="rId28"/>
    <p:sldLayoutId id="2147483692" r:id="rId29"/>
    <p:sldLayoutId id="2147483688" r:id="rId30"/>
    <p:sldLayoutId id="2147483687" r:id="rId31"/>
    <p:sldLayoutId id="2147483685" r:id="rId32"/>
    <p:sldLayoutId id="2147483684" r:id="rId33"/>
    <p:sldLayoutId id="2147483683" r:id="rId34"/>
    <p:sldLayoutId id="2147483682" r:id="rId35"/>
    <p:sldLayoutId id="2147483681" r:id="rId36"/>
    <p:sldLayoutId id="2147483669" r:id="rId37"/>
    <p:sldLayoutId id="2147483665" r:id="rId38"/>
    <p:sldLayoutId id="2147483664" r:id="rId39"/>
    <p:sldLayoutId id="2147483655" r:id="rId40"/>
    <p:sldLayoutId id="2147483710" r:id="rId41"/>
    <p:sldLayoutId id="2147483709" r:id="rId42"/>
    <p:sldLayoutId id="2147483708" r:id="rId43"/>
    <p:sldLayoutId id="2147483697" r:id="rId44"/>
    <p:sldLayoutId id="2147483696" r:id="rId45"/>
    <p:sldLayoutId id="2147483695" r:id="rId46"/>
    <p:sldLayoutId id="2147483694" r:id="rId47"/>
    <p:sldLayoutId id="2147483693" r:id="rId48"/>
    <p:sldLayoutId id="2147483679" r:id="rId49"/>
    <p:sldLayoutId id="2147483678" r:id="rId50"/>
    <p:sldLayoutId id="2147483677" r:id="rId51"/>
    <p:sldLayoutId id="2147483676" r:id="rId52"/>
    <p:sldLayoutId id="2147483675" r:id="rId53"/>
    <p:sldLayoutId id="2147483674" r:id="rId54"/>
    <p:sldLayoutId id="2147483670" r:id="rId55"/>
    <p:sldLayoutId id="2147483668" r:id="rId56"/>
    <p:sldLayoutId id="2147483667" r:id="rId57"/>
    <p:sldLayoutId id="2147483666" r:id="rId58"/>
    <p:sldLayoutId id="2147483656" r:id="rId59"/>
    <p:sldLayoutId id="2147483657" r:id="rId60"/>
    <p:sldLayoutId id="2147483658" r:id="rId61"/>
    <p:sldLayoutId id="2147483659" r:id="rId6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51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22.xml"/><Relationship Id="rId5" Type="http://schemas.openxmlformats.org/officeDocument/2006/relationships/image" Target="../media/image52.png"/><Relationship Id="rId10" Type="http://schemas.openxmlformats.org/officeDocument/2006/relationships/slide" Target="slide23.xml"/><Relationship Id="rId4" Type="http://schemas.openxmlformats.org/officeDocument/2006/relationships/slide" Target="slide21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5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6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7" cy="19812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09949" y="53446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2659" y="1345184"/>
            <a:ext cx="7453777" cy="868856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4563186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95" y="1981200"/>
            <a:ext cx="396076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14173" y="3125727"/>
            <a:ext cx="8447665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CÁC NÉT VIẾT CƠ BẢN,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CHỮ SỐ VÀ DẤU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 (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5-6)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8171" y="2363711"/>
            <a:ext cx="135966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</a:t>
            </a:r>
            <a:endParaRPr lang="en-US" sz="32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00">
        <p:split orient="vert"/>
      </p:transition>
    </mc:Choice>
    <mc:Fallback xmlns="">
      <p:transition spd="slow" advTm="1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235139"/>
              </p:ext>
            </p:extLst>
          </p:nvPr>
        </p:nvGraphicFramePr>
        <p:xfrm>
          <a:off x="1391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5435" y="2171386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4271" y="219996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8735" y="2171385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4143" y="2176084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7647" y="219996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4031" y="219996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267" y="4043371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9975" y="3984228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59823" y="4022328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70479" y="4022327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1135" y="4015895"/>
            <a:ext cx="1810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67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Viết lớp 1 - Go Go E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838200"/>
            <a:ext cx="5264361" cy="51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4114800" cy="4114800"/>
          </a:xfrm>
          <a:prstGeom prst="rect">
            <a:avLst/>
          </a:prstGeom>
        </p:spPr>
      </p:pic>
      <p:pic>
        <p:nvPicPr>
          <p:cNvPr id="1030" name="Picture 6" descr="GIPHY — steffi lynn | Disney princess coloring pages, Giphy, Cute wallpaper  for pho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4572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2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luyện viết chữ cho bé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-457200"/>
            <a:ext cx="6477000" cy="85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4677433"/>
            <a:ext cx="2570480" cy="2062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9" y="4038600"/>
            <a:ext cx="2701027" cy="27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" y="16946"/>
            <a:ext cx="12146794" cy="68325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0115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97818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7231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7942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08977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28434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13574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0115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818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6421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7942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08977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28434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13574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115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97818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6421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7942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08977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28434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30195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214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59675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03893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6146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387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68628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64869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21665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-1029" r="29028" b="74032"/>
          <a:stretch/>
        </p:blipFill>
        <p:spPr>
          <a:xfrm>
            <a:off x="252573" y="364848"/>
            <a:ext cx="1927222" cy="15963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70" b="26852" l="28900" r="4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02386" y="3469383"/>
            <a:ext cx="1525321" cy="15154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78" b="44722" l="30400" r="4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10106982" y="3714321"/>
            <a:ext cx="1525321" cy="15154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3" t="63398" r="3633" b="8317"/>
          <a:stretch/>
        </p:blipFill>
        <p:spPr>
          <a:xfrm>
            <a:off x="7014009" y="370815"/>
            <a:ext cx="1484269" cy="17596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89" b="83704" l="31000" r="5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5803175" y="5229800"/>
            <a:ext cx="1453810" cy="12856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6" r="1281" b="73003"/>
          <a:stretch/>
        </p:blipFill>
        <p:spPr>
          <a:xfrm>
            <a:off x="3832557" y="282253"/>
            <a:ext cx="1206834" cy="15963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7" t="15921" r="4309" b="55794"/>
          <a:stretch/>
        </p:blipFill>
        <p:spPr>
          <a:xfrm>
            <a:off x="2099228" y="3287372"/>
            <a:ext cx="1484269" cy="175963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68519" r="32880" b="8175"/>
          <a:stretch/>
        </p:blipFill>
        <p:spPr>
          <a:xfrm>
            <a:off x="1273610" y="4984861"/>
            <a:ext cx="1484269" cy="144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69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868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208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679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117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3524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243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9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8868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127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679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117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35248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243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8868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127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679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117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35248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40982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9664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484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996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26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8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730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73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33919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207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4518" y="163475"/>
            <a:ext cx="9753601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3519" y="1600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</a:rPr>
              <a:t>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037" y="21336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5519" y="1981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̉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119" y="423669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͂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95319" y="2438400"/>
            <a:ext cx="2133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13519" y="2336799"/>
            <a:ext cx="3572353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huyền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761979" y="2362200"/>
            <a:ext cx="4107258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sắc)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869237" y="2438400"/>
            <a:ext cx="3848100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hỏi)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499519" y="4724400"/>
            <a:ext cx="310118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ngã)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573837" y="4724400"/>
            <a:ext cx="31838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nặng)</a:t>
            </a:r>
          </a:p>
        </p:txBody>
      </p:sp>
    </p:spTree>
    <p:extLst>
      <p:ext uri="{BB962C8B-B14F-4D97-AF65-F5344CB8AC3E}">
        <p14:creationId xmlns:p14="http://schemas.microsoft.com/office/powerpoint/2010/main" val="22728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5067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cà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23119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bố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023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kệ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9931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đỡ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372002" y="4070352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66519" y="4070351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961036" y="407035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lê</a:t>
            </a:r>
          </a:p>
        </p:txBody>
      </p:sp>
    </p:spTree>
    <p:extLst>
      <p:ext uri="{BB962C8B-B14F-4D97-AF65-F5344CB8AC3E}">
        <p14:creationId xmlns:p14="http://schemas.microsoft.com/office/powerpoint/2010/main" val="28926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latin typeface="Arial" pitchFamily="34" charset="0"/>
                <a:ea typeface="DomCasual" pitchFamily="18" charset="0"/>
                <a:cs typeface="Arial" pitchFamily="34" charset="0"/>
              </a:rPr>
              <a:t>Củng cố</a:t>
            </a:r>
            <a:endParaRPr lang="en-US" sz="9600" b="1">
              <a:latin typeface="Arial" pitchFamily="34" charset="0"/>
              <a:ea typeface="DomCasual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39" y="1209894"/>
            <a:ext cx="3512699" cy="532095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90" y="2187527"/>
            <a:ext cx="3907979" cy="432757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786"/>
            <a:ext cx="4216521" cy="4388625"/>
          </a:xfrm>
          <a:prstGeom prst="rect">
            <a:avLst/>
          </a:prstGeom>
        </p:spPr>
      </p:pic>
      <p:sp>
        <p:nvSpPr>
          <p:cNvPr id="5" name="Right Arrow 4">
            <a:hlinkClick r:id="rId10" action="ppaction://hlinksldjump"/>
          </p:cNvPr>
          <p:cNvSpPr/>
          <p:nvPr/>
        </p:nvSpPr>
        <p:spPr>
          <a:xfrm>
            <a:off x="9738519" y="6172201"/>
            <a:ext cx="2423319" cy="685800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Đi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7867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2084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357" y="1826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208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8" y="1941244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文本框 2054"/>
          <p:cNvSpPr txBox="1"/>
          <p:nvPr/>
        </p:nvSpPr>
        <p:spPr>
          <a:xfrm>
            <a:off x="5153038" y="5445552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1" name="文本框 2055"/>
          <p:cNvSpPr txBox="1"/>
          <p:nvPr/>
        </p:nvSpPr>
        <p:spPr>
          <a:xfrm>
            <a:off x="2238261" y="4514156"/>
            <a:ext cx="7249789" cy="1938992"/>
          </a:xfrm>
          <a:prstGeom prst="rect">
            <a:avLst/>
          </a:prstGeom>
          <a:solidFill>
            <a:srgbClr val="FFDF79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NHANH?</a:t>
            </a: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ĐÚNG?</a:t>
            </a:r>
          </a:p>
        </p:txBody>
      </p:sp>
      <p:pic>
        <p:nvPicPr>
          <p:cNvPr id="52" name="图片 207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76" y="232781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2087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985" y="233456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772975" y="4304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331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171" y="-64895"/>
            <a:ext cx="1339536" cy="139421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260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19" y="228600"/>
            <a:ext cx="1089380" cy="16501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648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07" y="24665"/>
            <a:ext cx="1524000" cy="168763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kẽ</a:t>
            </a:r>
          </a:p>
        </p:txBody>
      </p:sp>
    </p:spTree>
    <p:extLst>
      <p:ext uri="{BB962C8B-B14F-4D97-AF65-F5344CB8AC3E}">
        <p14:creationId xmlns:p14="http://schemas.microsoft.com/office/powerpoint/2010/main" val="19449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662236" y="2667000"/>
            <a:ext cx="104895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9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</a:p>
          <a:p>
            <a:pPr algn="ctr">
              <a:lnSpc>
                <a:spcPct val="100000"/>
              </a:lnSpc>
            </a:pP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endParaRPr lang="en-US" sz="4800" b="1" dirty="0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slide 2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9500" y="-179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/>
          <a:stretch/>
        </p:blipFill>
        <p:spPr bwMode="auto">
          <a:xfrm>
            <a:off x="581562" y="1100138"/>
            <a:ext cx="10989733" cy="538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56455" y="1404936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6" name="Rounded Rectangle 5"/>
          <p:cNvSpPr/>
          <p:nvPr/>
        </p:nvSpPr>
        <p:spPr>
          <a:xfrm>
            <a:off x="856454" y="2611936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7" name="Rounded Rectangle 6"/>
          <p:cNvSpPr/>
          <p:nvPr/>
        </p:nvSpPr>
        <p:spPr>
          <a:xfrm>
            <a:off x="851686" y="3810000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8" name="Rounded Rectangle 7"/>
          <p:cNvSpPr/>
          <p:nvPr/>
        </p:nvSpPr>
        <p:spPr>
          <a:xfrm>
            <a:off x="851685" y="5015957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377054" y="1404936"/>
            <a:ext cx="790693" cy="1046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2572033" y="2571635"/>
            <a:ext cx="689229" cy="912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2390077" y="3602080"/>
            <a:ext cx="809696" cy="1072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572033" y="4916828"/>
            <a:ext cx="809696" cy="10720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566319" y="1445825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5" name="Rounded Rectangle 14"/>
          <p:cNvSpPr/>
          <p:nvPr/>
        </p:nvSpPr>
        <p:spPr>
          <a:xfrm>
            <a:off x="3511783" y="2571635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6" name="Rounded Rectangle 15"/>
          <p:cNvSpPr/>
          <p:nvPr/>
        </p:nvSpPr>
        <p:spPr>
          <a:xfrm>
            <a:off x="3511783" y="3886204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7" name="Rounded Rectangle 16"/>
          <p:cNvSpPr/>
          <p:nvPr/>
        </p:nvSpPr>
        <p:spPr>
          <a:xfrm>
            <a:off x="3547263" y="5015957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8" name="Rounded Rectangle 17"/>
          <p:cNvSpPr/>
          <p:nvPr/>
        </p:nvSpPr>
        <p:spPr>
          <a:xfrm>
            <a:off x="6233319" y="1404936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9" name="Rounded Rectangle 18"/>
          <p:cNvSpPr/>
          <p:nvPr/>
        </p:nvSpPr>
        <p:spPr>
          <a:xfrm>
            <a:off x="6245455" y="2629949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0" name="Rounded Rectangle 19"/>
          <p:cNvSpPr/>
          <p:nvPr/>
        </p:nvSpPr>
        <p:spPr>
          <a:xfrm>
            <a:off x="6214732" y="3793851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1" name="Rounded Rectangle 20"/>
          <p:cNvSpPr/>
          <p:nvPr/>
        </p:nvSpPr>
        <p:spPr>
          <a:xfrm>
            <a:off x="6214731" y="4931115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2" name="Rounded Rectangle 21"/>
          <p:cNvSpPr/>
          <p:nvPr/>
        </p:nvSpPr>
        <p:spPr>
          <a:xfrm>
            <a:off x="8747919" y="1445824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3" name="Rounded Rectangle 22"/>
          <p:cNvSpPr/>
          <p:nvPr/>
        </p:nvSpPr>
        <p:spPr>
          <a:xfrm>
            <a:off x="8828092" y="2639474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5267050" y="1370252"/>
            <a:ext cx="809696" cy="10720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142089" y="2417404"/>
            <a:ext cx="837022" cy="12199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7804450" y="3395662"/>
            <a:ext cx="1031269" cy="16831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7885762" y="2607569"/>
            <a:ext cx="760115" cy="10063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7875180" y="1436804"/>
            <a:ext cx="837022" cy="11239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5244793" y="3788016"/>
            <a:ext cx="719545" cy="11040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5183259" y="4903978"/>
            <a:ext cx="778625" cy="11158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460437" y="1369937"/>
            <a:ext cx="926314" cy="12264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10607002" y="2336634"/>
            <a:ext cx="1069617" cy="12467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7930241" y="4798295"/>
            <a:ext cx="984085" cy="1215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8598" y="380999"/>
            <a:ext cx="372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D933DD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dirty="0" smtClean="0">
                <a:solidFill>
                  <a:srgbClr val="D933D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D933DD"/>
                </a:solidFill>
                <a:latin typeface="Arial-SGK-TV" pitchFamily="2" charset="0"/>
                <a:cs typeface="Arial-SGK-TV" pitchFamily="2" charset="0"/>
              </a:rPr>
              <a:t>nét</a:t>
            </a:r>
            <a:r>
              <a:rPr lang="en-US" sz="3600" dirty="0" smtClean="0">
                <a:solidFill>
                  <a:srgbClr val="D933D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D933DD"/>
                </a:solidFill>
                <a:latin typeface="Arial-SGK-TV" pitchFamily="2" charset="0"/>
                <a:cs typeface="Arial-SGK-TV" pitchFamily="2" charset="0"/>
              </a:rPr>
              <a:t>cơ</a:t>
            </a:r>
            <a:r>
              <a:rPr lang="en-US" sz="3600" dirty="0" smtClean="0">
                <a:solidFill>
                  <a:srgbClr val="D933D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D933DD"/>
                </a:solidFill>
                <a:latin typeface="Arial-SGK-TV" pitchFamily="2" charset="0"/>
                <a:cs typeface="Arial-SGK-TV" pitchFamily="2" charset="0"/>
              </a:rPr>
              <a:t>bản</a:t>
            </a:r>
            <a:endParaRPr lang="en-US" sz="3600" dirty="0">
              <a:solidFill>
                <a:srgbClr val="D933DD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6"/>
          <a:stretch/>
        </p:blipFill>
        <p:spPr bwMode="auto">
          <a:xfrm>
            <a:off x="670719" y="1214438"/>
            <a:ext cx="10515600" cy="511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-7540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36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lang="en-US" sz="36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endParaRPr lang="en-US" sz="3600" dirty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8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  <a:endParaRPr lang="en-US" sz="4000" b="1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VIẾT CƠ BẢN, </a:t>
            </a:r>
            <a:endParaRPr lang="en-US" sz="4000" b="1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SỐ VÀ DẤU THANH</a:t>
            </a:r>
          </a:p>
        </p:txBody>
      </p:sp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779542" y="5338766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en-US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87119" y="5259402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giữa</a:t>
            </a:r>
            <a:endParaRPr lang="en-US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3" t="10915" r="12655" b="9388"/>
          <a:stretch/>
        </p:blipFill>
        <p:spPr bwMode="auto">
          <a:xfrm>
            <a:off x="7147719" y="165092"/>
            <a:ext cx="4395616" cy="522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1" t="19635" r="13265" b="14157"/>
          <a:stretch/>
        </p:blipFill>
        <p:spPr bwMode="auto">
          <a:xfrm>
            <a:off x="908050" y="759614"/>
            <a:ext cx="4655269" cy="472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4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7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119" y="457200"/>
            <a:ext cx="6353175" cy="5905500"/>
          </a:xfrm>
          <a:prstGeom prst="rect">
            <a:avLst/>
          </a:prstGeom>
        </p:spPr>
      </p:pic>
      <p:pic>
        <p:nvPicPr>
          <p:cNvPr id="4" name="slide 8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1838" y="310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30181"/>
            <a:ext cx="12146794" cy="1194089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985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3895" y="1247855"/>
          <a:ext cx="11857794" cy="547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419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94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8403" y="151899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5502" y="1461289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8609" y="1456944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7175" y="1461844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33519" y="1462021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84532" y="1490420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343" y="3278319"/>
            <a:ext cx="1862281" cy="14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7800" y="3324050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1473" y="3302331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73397" y="3282545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18341" y="3296412"/>
            <a:ext cx="1806177" cy="14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56296" l="26600" r="5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36825" r="45186" b="43492"/>
          <a:stretch/>
        </p:blipFill>
        <p:spPr>
          <a:xfrm>
            <a:off x="72230" y="3120193"/>
            <a:ext cx="2220394" cy="1722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67" b="58241" l="5420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03" t="32592" r="25245" b="42899"/>
          <a:stretch/>
        </p:blipFill>
        <p:spPr>
          <a:xfrm>
            <a:off x="449435" y="1236679"/>
            <a:ext cx="1251135" cy="1676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55741" l="758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8" t="38306" r="3530" b="43746"/>
          <a:stretch/>
        </p:blipFill>
        <p:spPr>
          <a:xfrm>
            <a:off x="2158029" y="1320770"/>
            <a:ext cx="1537112" cy="15084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78" b="85648" l="759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68118" r="4078" b="13934"/>
          <a:stretch/>
        </p:blipFill>
        <p:spPr>
          <a:xfrm>
            <a:off x="3669967" y="1336119"/>
            <a:ext cx="1684436" cy="16530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67" b="84815" l="54000" r="7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6" t="67068" r="25892" b="14984"/>
          <a:stretch/>
        </p:blipFill>
        <p:spPr>
          <a:xfrm>
            <a:off x="5611929" y="1260491"/>
            <a:ext cx="1718976" cy="16869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27593" l="26800" r="4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8" t="7144" r="50424" b="71796"/>
          <a:stretch/>
        </p:blipFill>
        <p:spPr>
          <a:xfrm>
            <a:off x="3759766" y="2774392"/>
            <a:ext cx="1852163" cy="19669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52" b="83981" l="2100" r="2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" t="67583" r="73671" b="17071"/>
          <a:stretch/>
        </p:blipFill>
        <p:spPr>
          <a:xfrm>
            <a:off x="7330905" y="1483096"/>
            <a:ext cx="1705412" cy="12417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27500" l="50300" r="7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3926" r="28692" b="71510"/>
          <a:stretch/>
        </p:blipFill>
        <p:spPr>
          <a:xfrm>
            <a:off x="2331387" y="3225393"/>
            <a:ext cx="1338580" cy="1579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4" b="27222" l="74100" r="9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7" t="4933" r="6411" b="71774"/>
          <a:stretch/>
        </p:blipFill>
        <p:spPr>
          <a:xfrm>
            <a:off x="9163005" y="988754"/>
            <a:ext cx="1552802" cy="19776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6" b="86296" l="32000" r="5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55904" r="48345" b="13000"/>
          <a:stretch/>
        </p:blipFill>
        <p:spPr>
          <a:xfrm>
            <a:off x="5763779" y="3165548"/>
            <a:ext cx="1479813" cy="16213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2" b="60185" l="600" r="2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9159" r="73188" b="39745"/>
          <a:stretch/>
        </p:blipFill>
        <p:spPr>
          <a:xfrm>
            <a:off x="7603248" y="2889893"/>
            <a:ext cx="1881284" cy="19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392060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337</Words>
  <Application>Microsoft Office PowerPoint</Application>
  <PresentationFormat>Custom</PresentationFormat>
  <Paragraphs>139</Paragraphs>
  <Slides>24</Slides>
  <Notes>8</Notes>
  <HiddenSlides>1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Arial-Rounded</vt:lpstr>
      <vt:lpstr>Arial-SGK-TV</vt:lpstr>
      <vt:lpstr>AvantGarde</vt:lpstr>
      <vt:lpstr>Calibri</vt:lpstr>
      <vt:lpstr>DomCasual</vt:lpstr>
      <vt:lpstr>HP001 4 hàng</vt:lpstr>
      <vt:lpstr>Kids</vt:lpstr>
      <vt:lpstr>SimHei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Admin</cp:lastModifiedBy>
  <cp:revision>104</cp:revision>
  <dcterms:created xsi:type="dcterms:W3CDTF">2021-06-13T09:23:33Z</dcterms:created>
  <dcterms:modified xsi:type="dcterms:W3CDTF">2021-09-17T02:37:55Z</dcterms:modified>
</cp:coreProperties>
</file>