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9" r:id="rId3"/>
  </p:sldMasterIdLst>
  <p:notesMasterIdLst>
    <p:notesMasterId r:id="rId24"/>
  </p:notesMasterIdLst>
  <p:handoutMasterIdLst>
    <p:handoutMasterId r:id="rId25"/>
  </p:handoutMasterIdLst>
  <p:sldIdLst>
    <p:sldId id="2007577109" r:id="rId4"/>
    <p:sldId id="2007577095" r:id="rId5"/>
    <p:sldId id="2007577112" r:id="rId6"/>
    <p:sldId id="292" r:id="rId7"/>
    <p:sldId id="298" r:id="rId8"/>
    <p:sldId id="260" r:id="rId9"/>
    <p:sldId id="297" r:id="rId10"/>
    <p:sldId id="299" r:id="rId11"/>
    <p:sldId id="300" r:id="rId12"/>
    <p:sldId id="301" r:id="rId13"/>
    <p:sldId id="284" r:id="rId14"/>
    <p:sldId id="302" r:id="rId15"/>
    <p:sldId id="304" r:id="rId16"/>
    <p:sldId id="305" r:id="rId17"/>
    <p:sldId id="306" r:id="rId18"/>
    <p:sldId id="307" r:id="rId19"/>
    <p:sldId id="311" r:id="rId20"/>
    <p:sldId id="310" r:id="rId21"/>
    <p:sldId id="303" r:id="rId22"/>
    <p:sldId id="20075770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766" autoAdjust="0"/>
  </p:normalViewPr>
  <p:slideViewPr>
    <p:cSldViewPr snapToGrid="0">
      <p:cViewPr>
        <p:scale>
          <a:sx n="50" d="100"/>
          <a:sy n="50" d="100"/>
        </p:scale>
        <p:origin x="1862" y="581"/>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9/8/2021</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con </a:t>
            </a:r>
            <a:r>
              <a:rPr lang="en-US" dirty="0" err="1"/>
              <a:t>yêu</a:t>
            </a:r>
            <a:r>
              <a:rPr lang="en-US" dirty="0"/>
              <a:t> </a:t>
            </a:r>
            <a:r>
              <a:rPr lang="en-US" dirty="0" err="1"/>
              <a:t>quý</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đồng</a:t>
            </a:r>
            <a:r>
              <a:rPr lang="en-US" dirty="0"/>
              <a:t> </a:t>
            </a:r>
            <a:r>
              <a:rPr lang="en-US" dirty="0" err="1"/>
              <a:t>hành</a:t>
            </a:r>
            <a:r>
              <a:rPr lang="en-US" dirty="0"/>
              <a:t> </a:t>
            </a:r>
            <a:r>
              <a:rPr lang="en-US" dirty="0" err="1"/>
              <a:t>cùng</a:t>
            </a:r>
            <a:r>
              <a:rPr lang="en-US" dirty="0"/>
              <a:t> </a:t>
            </a:r>
            <a:r>
              <a:rPr lang="en-US" dirty="0" err="1"/>
              <a:t>các</a:t>
            </a:r>
            <a:r>
              <a:rPr lang="en-US" dirty="0"/>
              <a:t> con </a:t>
            </a:r>
            <a:r>
              <a:rPr lang="en-US" dirty="0" err="1"/>
              <a:t>trong</a:t>
            </a:r>
            <a:r>
              <a:rPr lang="en-US" dirty="0"/>
              <a:t> </a:t>
            </a:r>
            <a:r>
              <a:rPr lang="en-US" dirty="0" err="1"/>
              <a:t>tiết</a:t>
            </a:r>
            <a:r>
              <a:rPr lang="en-US" dirty="0"/>
              <a:t> </a:t>
            </a:r>
            <a:r>
              <a:rPr lang="en-US" dirty="0" err="1"/>
              <a:t>toán</a:t>
            </a:r>
            <a:r>
              <a:rPr lang="en-US" dirty="0"/>
              <a:t> </a:t>
            </a:r>
            <a:r>
              <a:rPr lang="en-US" dirty="0" err="1"/>
              <a:t>ngày</a:t>
            </a:r>
            <a:r>
              <a:rPr lang="en-US" dirty="0"/>
              <a:t> </a:t>
            </a:r>
            <a:r>
              <a:rPr lang="en-US" dirty="0" err="1"/>
              <a:t>hôm</a:t>
            </a:r>
            <a:r>
              <a:rPr lang="en-US"/>
              <a:t> nay!</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a:t>
            </a:fld>
            <a:endParaRPr lang="en-US"/>
          </a:p>
        </p:txBody>
      </p:sp>
    </p:spTree>
    <p:extLst>
      <p:ext uri="{BB962C8B-B14F-4D97-AF65-F5344CB8AC3E}">
        <p14:creationId xmlns:p14="http://schemas.microsoft.com/office/powerpoint/2010/main" val="218272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A </a:t>
            </a:r>
            <a:r>
              <a:rPr lang="en-US" dirty="0" err="1"/>
              <a:t>những</a:t>
            </a:r>
            <a:r>
              <a:rPr lang="en-US" dirty="0"/>
              <a:t> </a:t>
            </a:r>
            <a:r>
              <a:rPr lang="en-US" dirty="0" err="1"/>
              <a:t>chú</a:t>
            </a:r>
            <a:r>
              <a:rPr lang="en-US" dirty="0"/>
              <a:t> </a:t>
            </a:r>
            <a:r>
              <a:rPr lang="en-US" dirty="0" err="1"/>
              <a:t>vịt</a:t>
            </a:r>
            <a:r>
              <a:rPr lang="en-US" dirty="0"/>
              <a:t> </a:t>
            </a:r>
            <a:r>
              <a:rPr lang="en-US" dirty="0" err="1"/>
              <a:t>đang</a:t>
            </a:r>
            <a:r>
              <a:rPr lang="en-US" dirty="0"/>
              <a:t> </a:t>
            </a:r>
            <a:r>
              <a:rPr lang="en-US" dirty="0" err="1"/>
              <a:t>đứng</a:t>
            </a:r>
            <a:r>
              <a:rPr lang="en-US" dirty="0"/>
              <a:t> kia </a:t>
            </a:r>
            <a:r>
              <a:rPr lang="en-US" dirty="0" err="1"/>
              <a:t>rồi</a:t>
            </a:r>
            <a:r>
              <a:rPr lang="en-US" dirty="0"/>
              <a:t>. </a:t>
            </a:r>
            <a:r>
              <a:rPr lang="en-US" dirty="0" err="1"/>
              <a:t>Chúng</a:t>
            </a:r>
            <a:r>
              <a:rPr lang="en-US" dirty="0"/>
              <a:t> ta </a:t>
            </a:r>
            <a:r>
              <a:rPr lang="en-US" dirty="0" err="1"/>
              <a:t>cùng</a:t>
            </a:r>
            <a:r>
              <a:rPr lang="en-US" dirty="0"/>
              <a:t> </a:t>
            </a:r>
            <a:r>
              <a:rPr lang="en-US" dirty="0" err="1"/>
              <a:t>đếm</a:t>
            </a:r>
            <a:r>
              <a:rPr lang="en-US" dirty="0"/>
              <a:t> </a:t>
            </a:r>
            <a:r>
              <a:rPr lang="en-US" dirty="0" err="1"/>
              <a:t>nhé</a:t>
            </a:r>
            <a:r>
              <a:rPr lang="en-US" dirty="0"/>
              <a:t>. 1…5.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là</a:t>
            </a:r>
            <a:r>
              <a:rPr lang="en-US" dirty="0"/>
              <a:t> </a:t>
            </a:r>
            <a:r>
              <a:rPr lang="en-US" dirty="0" err="1"/>
              <a:t>số</a:t>
            </a:r>
            <a:r>
              <a:rPr lang="en-US" dirty="0"/>
              <a:t> 5. </a:t>
            </a:r>
            <a:r>
              <a:rPr lang="en-US" dirty="0" err="1"/>
              <a:t>Các</a:t>
            </a:r>
            <a:r>
              <a:rPr lang="en-US" dirty="0"/>
              <a:t> con ạ, </a:t>
            </a:r>
            <a:r>
              <a:rPr lang="en-US" dirty="0" err="1"/>
              <a:t>vừa</a:t>
            </a:r>
            <a:r>
              <a:rPr lang="en-US" dirty="0"/>
              <a:t> </a:t>
            </a:r>
            <a:r>
              <a:rPr lang="en-US" dirty="0" err="1"/>
              <a:t>rồi</a:t>
            </a:r>
            <a:r>
              <a:rPr lang="en-US" dirty="0"/>
              <a:t> </a:t>
            </a:r>
            <a:r>
              <a:rPr lang="en-US" dirty="0" err="1"/>
              <a:t>chúng</a:t>
            </a:r>
            <a:r>
              <a:rPr lang="en-US" dirty="0"/>
              <a:t> ta </a:t>
            </a:r>
            <a:r>
              <a:rPr lang="en-US" dirty="0" err="1"/>
              <a:t>đã</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1 </a:t>
            </a:r>
            <a:r>
              <a:rPr lang="en-US" dirty="0" err="1"/>
              <a:t>rồi</a:t>
            </a:r>
            <a:r>
              <a:rPr lang="en-US" dirty="0"/>
              <a:t>. Qua BT </a:t>
            </a:r>
            <a:r>
              <a:rPr lang="en-US" dirty="0" err="1"/>
              <a:t>này</a:t>
            </a:r>
            <a:r>
              <a:rPr lang="en-US" dirty="0"/>
              <a:t> </a:t>
            </a:r>
            <a:r>
              <a:rPr lang="en-US" dirty="0" err="1"/>
              <a:t>các</a:t>
            </a:r>
            <a:r>
              <a:rPr lang="en-US" dirty="0"/>
              <a:t> con </a:t>
            </a:r>
            <a:r>
              <a:rPr lang="en-US" dirty="0" err="1"/>
              <a:t>đã</a:t>
            </a:r>
            <a:r>
              <a:rPr lang="en-US" dirty="0"/>
              <a:t> </a:t>
            </a:r>
            <a:r>
              <a:rPr lang="en-US" dirty="0" err="1"/>
              <a:t>được</a:t>
            </a:r>
            <a:r>
              <a:rPr lang="en-US" dirty="0"/>
              <a:t> </a:t>
            </a:r>
            <a:r>
              <a:rPr lang="en-US" dirty="0" err="1"/>
              <a:t>rèn</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các</a:t>
            </a:r>
            <a:r>
              <a:rPr lang="en-US" dirty="0"/>
              <a:t> </a:t>
            </a:r>
            <a:r>
              <a:rPr lang="en-US" dirty="0" err="1"/>
              <a:t>sô</a:t>
            </a:r>
            <a:r>
              <a:rPr lang="en-US" dirty="0"/>
              <a:t> </a:t>
            </a:r>
            <a:r>
              <a:rPr lang="en-US" dirty="0" err="1"/>
              <a:t>từ</a:t>
            </a:r>
            <a:r>
              <a:rPr lang="en-US" dirty="0"/>
              <a:t> 0 </a:t>
            </a:r>
            <a:r>
              <a:rPr lang="en-US" dirty="0" err="1"/>
              <a:t>đến</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10</a:t>
            </a:fld>
            <a:endParaRPr lang="en-US"/>
          </a:p>
        </p:txBody>
      </p:sp>
    </p:spTree>
    <p:extLst>
      <p:ext uri="{BB962C8B-B14F-4D97-AF65-F5344CB8AC3E}">
        <p14:creationId xmlns:p14="http://schemas.microsoft.com/office/powerpoint/2010/main" val="26074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Bây</a:t>
            </a:r>
            <a:r>
              <a:rPr lang="en-US" dirty="0"/>
              <a:t> </a:t>
            </a:r>
            <a:r>
              <a:rPr lang="en-US" dirty="0" err="1"/>
              <a:t>giờ</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chuyển</a:t>
            </a:r>
            <a:r>
              <a:rPr lang="en-US" dirty="0"/>
              <a:t> sang </a:t>
            </a:r>
            <a:r>
              <a:rPr lang="en-US" dirty="0" err="1"/>
              <a:t>Bài</a:t>
            </a:r>
            <a:r>
              <a:rPr lang="en-US" dirty="0"/>
              <a:t> 2. </a:t>
            </a:r>
            <a:r>
              <a:rPr lang="en-US" dirty="0" err="1"/>
              <a:t>Số</a:t>
            </a:r>
            <a:r>
              <a:rPr lang="en-US" dirty="0"/>
              <a:t>? (</a:t>
            </a:r>
            <a:r>
              <a:rPr lang="en-US" dirty="0" err="1"/>
              <a:t>đọc</a:t>
            </a:r>
            <a:r>
              <a:rPr lang="en-US" dirty="0"/>
              <a:t> </a:t>
            </a:r>
            <a:r>
              <a:rPr lang="en-US" dirty="0" err="1"/>
              <a:t>lại</a:t>
            </a:r>
            <a:r>
              <a:rPr lang="en-US" dirty="0"/>
              <a:t> 1 </a:t>
            </a:r>
            <a:r>
              <a:rPr lang="en-US" dirty="0" err="1"/>
              <a:t>lần</a:t>
            </a:r>
            <a:r>
              <a:rPr lang="en-US" dirty="0"/>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quan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sát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trên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cần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tìm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thay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dấu</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hỏi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chấm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suy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nghĩ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hoàn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thành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nào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Mời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so </a:t>
            </a:r>
            <a:r>
              <a:rPr lang="en-GB" sz="1200" dirty="0" err="1">
                <a:solidFill>
                  <a:srgbClr val="40505E"/>
                </a:solidFill>
                <a:latin typeface="Calibri" panose="020F0502020204030204" pitchFamily="34" charset="0"/>
                <a:cs typeface="Lato Heavy" panose="020F0502020204030203" pitchFamily="34" charset="0"/>
              </a:rPr>
              <a:t>sánh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với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kết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cô</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chữa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đã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thêm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năng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điền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theo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tự</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từ</a:t>
            </a:r>
            <a:r>
              <a:rPr lang="en-GB" sz="1200" dirty="0">
                <a:solidFill>
                  <a:srgbClr val="40505E"/>
                </a:solidFill>
                <a:latin typeface="Calibri" panose="020F0502020204030204" pitchFamily="34" charset="0"/>
                <a:cs typeface="Lato Heavy" panose="020F0502020204030203" pitchFamily="34" charset="0"/>
              </a:rPr>
              <a:t> 0 </a:t>
            </a:r>
            <a:r>
              <a:rPr lang="en-GB" sz="1200" dirty="0" err="1">
                <a:solidFill>
                  <a:srgbClr val="40505E"/>
                </a:solidFill>
                <a:latin typeface="Calibri" panose="020F0502020204030204" pitchFamily="34" charset="0"/>
                <a:cs typeface="Lato Heavy" panose="020F0502020204030203" pitchFamily="34" charset="0"/>
              </a:rPr>
              <a:t>đến</a:t>
            </a:r>
            <a:r>
              <a:rPr lang="en-GB" sz="1200" dirty="0">
                <a:solidFill>
                  <a:srgbClr val="40505E"/>
                </a:solidFill>
                <a:latin typeface="Calibri" panose="020F0502020204030204" pitchFamily="34" charset="0"/>
                <a:cs typeface="Lato Heavy" panose="020F0502020204030203" pitchFamily="34" charset="0"/>
              </a:rPr>
              <a:t> 5.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nhớ</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vận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dụng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thật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tốt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để</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3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11</a:t>
            </a:fld>
            <a:endParaRPr lang="en-US"/>
          </a:p>
        </p:txBody>
      </p:sp>
    </p:spTree>
    <p:extLst>
      <p:ext uri="{BB962C8B-B14F-4D97-AF65-F5344CB8AC3E}">
        <p14:creationId xmlns:p14="http://schemas.microsoft.com/office/powerpoint/2010/main" val="318284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3. </a:t>
            </a:r>
            <a:r>
              <a:rPr lang="en-US" dirty="0" err="1"/>
              <a:t>Có</a:t>
            </a:r>
            <a:r>
              <a:rPr lang="en-US" dirty="0"/>
              <a:t> ….? </a:t>
            </a:r>
            <a:r>
              <a:rPr lang="en-US" dirty="0" err="1"/>
              <a:t>Vậy</a:t>
            </a:r>
            <a:r>
              <a:rPr lang="en-US" dirty="0"/>
              <a:t> </a:t>
            </a:r>
            <a:r>
              <a:rPr lang="en-US" dirty="0" err="1"/>
              <a:t>bài</a:t>
            </a:r>
            <a:r>
              <a:rPr lang="en-US" dirty="0"/>
              <a:t> 3 </a:t>
            </a:r>
            <a:r>
              <a:rPr lang="en-US" dirty="0" err="1"/>
              <a:t>yêu</a:t>
            </a:r>
            <a:r>
              <a:rPr lang="en-US" dirty="0"/>
              <a:t> </a:t>
            </a:r>
            <a:r>
              <a:rPr lang="en-US" dirty="0" err="1"/>
              <a:t>cầu</a:t>
            </a:r>
            <a:r>
              <a:rPr lang="en-US" dirty="0"/>
              <a:t> </a:t>
            </a:r>
            <a:r>
              <a:rPr lang="en-US" dirty="0" err="1"/>
              <a:t>chúng</a:t>
            </a:r>
            <a:r>
              <a:rPr lang="en-US" dirty="0"/>
              <a:t> </a:t>
            </a:r>
            <a:r>
              <a:rPr lang="en-US" dirty="0" err="1"/>
              <a:t>mình</a:t>
            </a:r>
            <a:r>
              <a:rPr lang="en-US" dirty="0"/>
              <a:t> </a:t>
            </a:r>
            <a:r>
              <a:rPr lang="en-US" dirty="0" err="1"/>
              <a:t>làm</a:t>
            </a:r>
            <a:r>
              <a:rPr lang="en-US" dirty="0"/>
              <a:t> </a:t>
            </a:r>
            <a:r>
              <a:rPr lang="en-US" dirty="0" err="1"/>
              <a:t>gì</a:t>
            </a:r>
            <a:r>
              <a:rPr lang="en-US" dirty="0"/>
              <a:t> </a:t>
            </a:r>
            <a:r>
              <a:rPr lang="en-US" dirty="0" err="1"/>
              <a:t>nhỉ</a:t>
            </a:r>
            <a:r>
              <a:rPr lang="en-US" dirty="0"/>
              <a:t>? … À </a:t>
            </a:r>
            <a:r>
              <a:rPr lang="en-US" dirty="0" err="1"/>
              <a:t>đúng</a:t>
            </a:r>
            <a:r>
              <a:rPr lang="en-US" dirty="0"/>
              <a:t> </a:t>
            </a:r>
            <a:r>
              <a:rPr lang="en-US" dirty="0" err="1"/>
              <a:t>rồi</a:t>
            </a:r>
            <a:r>
              <a:rPr lang="en-US" dirty="0"/>
              <a:t> </a:t>
            </a:r>
            <a:r>
              <a:rPr lang="en-US" dirty="0" err="1"/>
              <a:t>đấy</a:t>
            </a:r>
            <a:r>
              <a:rPr lang="en-US" dirty="0"/>
              <a:t>! </a:t>
            </a:r>
            <a:r>
              <a:rPr lang="en-US" dirty="0" err="1"/>
              <a:t>Chúng</a:t>
            </a:r>
            <a:r>
              <a:rPr lang="en-US" dirty="0"/>
              <a:t> </a:t>
            </a:r>
            <a:r>
              <a:rPr lang="en-US" dirty="0" err="1"/>
              <a:t>mình</a:t>
            </a:r>
            <a:r>
              <a:rPr lang="en-US" dirty="0"/>
              <a:t> </a:t>
            </a:r>
            <a:r>
              <a:rPr lang="en-US" dirty="0" err="1"/>
              <a:t>cần</a:t>
            </a:r>
            <a:r>
              <a:rPr lang="en-US" dirty="0"/>
              <a:t> </a:t>
            </a:r>
            <a:r>
              <a:rPr lang="en-US" dirty="0" err="1"/>
              <a:t>đếm</a:t>
            </a:r>
            <a:r>
              <a:rPr lang="en-US" dirty="0"/>
              <a:t> </a:t>
            </a:r>
            <a:r>
              <a:rPr lang="en-US" dirty="0" err="1"/>
              <a:t>và</a:t>
            </a:r>
            <a:r>
              <a:rPr lang="en-US" dirty="0"/>
              <a:t> </a:t>
            </a:r>
            <a:r>
              <a:rPr lang="en-US" dirty="0" err="1"/>
              <a:t>nhặt</a:t>
            </a:r>
            <a:r>
              <a:rPr lang="en-US" dirty="0"/>
              <a:t> </a:t>
            </a:r>
            <a:r>
              <a:rPr lang="en-US" dirty="0" err="1"/>
              <a:t>các</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Các</a:t>
            </a:r>
            <a:r>
              <a:rPr lang="en-US" dirty="0"/>
              <a:t> con </a:t>
            </a:r>
            <a:r>
              <a:rPr lang="en-US" dirty="0" err="1"/>
              <a:t>đã</a:t>
            </a:r>
            <a:r>
              <a:rPr lang="en-US" dirty="0"/>
              <a:t> </a:t>
            </a:r>
            <a:r>
              <a:rPr lang="en-US" dirty="0" err="1"/>
              <a:t>sẵn</a:t>
            </a:r>
            <a:r>
              <a:rPr lang="en-US" dirty="0"/>
              <a:t> </a:t>
            </a:r>
            <a:r>
              <a:rPr lang="en-US" dirty="0" err="1"/>
              <a:t>sàng</a:t>
            </a:r>
            <a:r>
              <a:rPr lang="en-US" dirty="0"/>
              <a:t> </a:t>
            </a:r>
            <a:r>
              <a:rPr lang="en-US" dirty="0" err="1"/>
              <a:t>rồi</a:t>
            </a:r>
            <a:r>
              <a:rPr lang="en-US" dirty="0"/>
              <a:t> </a:t>
            </a:r>
            <a:r>
              <a:rPr lang="en-US" dirty="0" err="1"/>
              <a:t>chứ</a:t>
            </a:r>
            <a:r>
              <a:rPr lang="en-US" dirty="0"/>
              <a:t>, </a:t>
            </a:r>
            <a:r>
              <a:rPr lang="en-US" dirty="0" err="1"/>
              <a:t>cô</a:t>
            </a:r>
            <a:r>
              <a:rPr lang="en-US" dirty="0"/>
              <a:t> </a:t>
            </a:r>
            <a:r>
              <a:rPr lang="en-US" dirty="0" err="1"/>
              <a:t>mời</a:t>
            </a:r>
            <a:r>
              <a:rPr lang="en-US" dirty="0"/>
              <a:t> </a:t>
            </a:r>
            <a:r>
              <a:rPr lang="en-US" dirty="0" err="1"/>
              <a:t>các</a:t>
            </a:r>
            <a:r>
              <a:rPr lang="en-US" dirty="0"/>
              <a:t> con </a:t>
            </a:r>
            <a:r>
              <a:rPr lang="en-US" dirty="0" err="1"/>
              <a:t>làm</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12</a:t>
            </a:fld>
            <a:endParaRPr lang="en-US"/>
          </a:p>
        </p:txBody>
      </p:sp>
    </p:spTree>
    <p:extLst>
      <p:ext uri="{BB962C8B-B14F-4D97-AF65-F5344CB8AC3E}">
        <p14:creationId xmlns:p14="http://schemas.microsoft.com/office/powerpoint/2010/main" val="254259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Cô</a:t>
            </a:r>
            <a:r>
              <a:rPr lang="en-US" dirty="0"/>
              <a:t> </a:t>
            </a:r>
            <a:r>
              <a:rPr lang="en-US" dirty="0" err="1"/>
              <a:t>khen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xong</a:t>
            </a:r>
            <a:r>
              <a:rPr lang="en-US" dirty="0"/>
              <a:t> </a:t>
            </a:r>
            <a:r>
              <a:rPr lang="en-US" dirty="0" err="1"/>
              <a:t>bài</a:t>
            </a:r>
            <a:r>
              <a:rPr lang="en-US" dirty="0"/>
              <a:t> </a:t>
            </a:r>
            <a:r>
              <a:rPr lang="en-US" dirty="0" err="1"/>
              <a:t>rồi</a:t>
            </a:r>
            <a:r>
              <a:rPr lang="en-US" dirty="0"/>
              <a:t> </a:t>
            </a:r>
            <a:r>
              <a:rPr lang="en-US" dirty="0" err="1"/>
              <a:t>đấy</a:t>
            </a:r>
            <a:r>
              <a:rPr lang="en-US" dirty="0"/>
              <a:t>. </a:t>
            </a:r>
            <a:r>
              <a:rPr lang="en-US" dirty="0" err="1"/>
              <a:t>Mời</a:t>
            </a:r>
            <a:r>
              <a:rPr lang="en-US" dirty="0"/>
              <a:t> </a:t>
            </a:r>
            <a:r>
              <a:rPr lang="en-US" dirty="0" err="1"/>
              <a:t>các</a:t>
            </a:r>
            <a:r>
              <a:rPr lang="en-US" dirty="0"/>
              <a:t> con </a:t>
            </a:r>
            <a:r>
              <a:rPr lang="en-US" dirty="0" err="1"/>
              <a:t>hướng</a:t>
            </a:r>
            <a:r>
              <a:rPr lang="en-US" dirty="0"/>
              <a:t> </a:t>
            </a:r>
            <a:r>
              <a:rPr lang="en-US" dirty="0" err="1"/>
              <a:t>lên</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chữa</a:t>
            </a:r>
            <a:r>
              <a:rPr lang="en-US" dirty="0"/>
              <a:t> </a:t>
            </a:r>
            <a:r>
              <a:rPr lang="en-US" dirty="0" err="1"/>
              <a:t>bài</a:t>
            </a:r>
            <a:r>
              <a:rPr lang="en-US" dirty="0"/>
              <a:t> </a:t>
            </a:r>
            <a:r>
              <a:rPr lang="en-US" dirty="0" err="1"/>
              <a:t>cùng</a:t>
            </a:r>
            <a:r>
              <a:rPr lang="en-US" dirty="0"/>
              <a:t> </a:t>
            </a:r>
            <a:r>
              <a:rPr lang="en-US" dirty="0" err="1"/>
              <a:t>cô</a:t>
            </a:r>
            <a:r>
              <a:rPr lang="en-US" dirty="0"/>
              <a:t> </a:t>
            </a:r>
            <a:r>
              <a:rPr lang="en-US" dirty="0" err="1"/>
              <a:t>nào</a:t>
            </a:r>
            <a:r>
              <a:rPr lang="en-US" dirty="0"/>
              <a:t>. </a:t>
            </a:r>
            <a:r>
              <a:rPr lang="en-US" dirty="0" err="1"/>
              <a:t>Hình</a:t>
            </a:r>
            <a:r>
              <a:rPr lang="en-US" dirty="0"/>
              <a:t> </a:t>
            </a:r>
            <a:r>
              <a:rPr lang="en-US" dirty="0" err="1"/>
              <a:t>đầu</a:t>
            </a:r>
            <a:r>
              <a:rPr lang="en-US" dirty="0"/>
              <a:t> </a:t>
            </a:r>
            <a:r>
              <a:rPr lang="en-US" dirty="0" err="1"/>
              <a:t>tiên</a:t>
            </a:r>
            <a:r>
              <a:rPr lang="en-US" dirty="0"/>
              <a:t> </a:t>
            </a:r>
            <a:r>
              <a:rPr lang="en-US" dirty="0" err="1"/>
              <a:t>có</a:t>
            </a:r>
            <a:r>
              <a:rPr lang="en-US" dirty="0"/>
              <a:t>… 1, 2, 3 </a:t>
            </a:r>
            <a:r>
              <a:rPr lang="en-US" dirty="0" err="1"/>
              <a:t>vậy</a:t>
            </a:r>
            <a:r>
              <a:rPr lang="en-US" dirty="0"/>
              <a:t> </a:t>
            </a:r>
            <a:r>
              <a:rPr lang="en-US" dirty="0" err="1"/>
              <a:t>có</a:t>
            </a:r>
            <a:r>
              <a:rPr lang="en-US" dirty="0"/>
              <a:t> 3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các</a:t>
            </a:r>
            <a:r>
              <a:rPr lang="en-US" dirty="0"/>
              <a:t> con.</a:t>
            </a:r>
          </a:p>
        </p:txBody>
      </p:sp>
      <p:sp>
        <p:nvSpPr>
          <p:cNvPr id="4" name="Slide Number Placeholder 3"/>
          <p:cNvSpPr>
            <a:spLocks noGrp="1"/>
          </p:cNvSpPr>
          <p:nvPr>
            <p:ph type="sldNum" sz="quarter" idx="5"/>
          </p:nvPr>
        </p:nvSpPr>
        <p:spPr/>
        <p:txBody>
          <a:bodyPr/>
          <a:lstStyle/>
          <a:p>
            <a:fld id="{AF65F507-1483-497D-B293-80E7E228D0D4}" type="slidenum">
              <a:rPr lang="en-US" smtClean="0"/>
              <a:t>13</a:t>
            </a:fld>
            <a:endParaRPr lang="en-US"/>
          </a:p>
        </p:txBody>
      </p:sp>
    </p:spTree>
    <p:extLst>
      <p:ext uri="{BB962C8B-B14F-4D97-AF65-F5344CB8AC3E}">
        <p14:creationId xmlns:p14="http://schemas.microsoft.com/office/powerpoint/2010/main" val="145256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yêu</a:t>
            </a:r>
            <a:r>
              <a:rPr lang="en-US" dirty="0"/>
              <a:t> </a:t>
            </a:r>
            <a:r>
              <a:rPr lang="en-US" dirty="0" err="1"/>
              <a:t>quý</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được</a:t>
            </a:r>
            <a:r>
              <a:rPr lang="en-US" dirty="0"/>
              <a:t> </a:t>
            </a:r>
            <a:r>
              <a:rPr lang="en-US" dirty="0" err="1"/>
              <a:t>tổ</a:t>
            </a:r>
            <a:r>
              <a:rPr lang="en-US" dirty="0"/>
              <a:t> </a:t>
            </a:r>
            <a:r>
              <a:rPr lang="en-US" dirty="0" err="1"/>
              <a:t>màu</a:t>
            </a:r>
            <a:r>
              <a:rPr lang="en-US" dirty="0"/>
              <a:t>? </a:t>
            </a:r>
            <a:r>
              <a:rPr lang="en-US" dirty="0" err="1"/>
              <a:t>Chính</a:t>
            </a:r>
            <a:r>
              <a:rPr lang="en-US" dirty="0"/>
              <a:t> </a:t>
            </a:r>
            <a:r>
              <a:rPr lang="en-US" dirty="0" err="1"/>
              <a:t>xác</a:t>
            </a:r>
            <a:r>
              <a:rPr lang="en-US" dirty="0"/>
              <a:t>. Ở </a:t>
            </a:r>
            <a:r>
              <a:rPr lang="en-US" dirty="0" err="1"/>
              <a:t>hình</a:t>
            </a:r>
            <a:r>
              <a:rPr lang="en-US" dirty="0"/>
              <a:t> </a:t>
            </a:r>
            <a:r>
              <a:rPr lang="en-US" dirty="0" err="1"/>
              <a:t>này</a:t>
            </a:r>
            <a:r>
              <a:rPr lang="en-US" dirty="0"/>
              <a:t> </a:t>
            </a:r>
            <a:r>
              <a:rPr lang="en-US" dirty="0" err="1"/>
              <a:t>có</a:t>
            </a:r>
            <a:r>
              <a:rPr lang="en-US" dirty="0"/>
              <a:t> 2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14</a:t>
            </a:fld>
            <a:endParaRPr lang="en-US"/>
          </a:p>
        </p:txBody>
      </p:sp>
    </p:spTree>
    <p:extLst>
      <p:ext uri="{BB962C8B-B14F-4D97-AF65-F5344CB8AC3E}">
        <p14:creationId xmlns:p14="http://schemas.microsoft.com/office/powerpoint/2010/main" val="322250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Thế</a:t>
            </a:r>
            <a:r>
              <a:rPr lang="en-US" dirty="0"/>
              <a:t> </a:t>
            </a:r>
            <a:r>
              <a:rPr lang="en-US" dirty="0" err="1"/>
              <a:t>còn</a:t>
            </a:r>
            <a:r>
              <a:rPr lang="en-US" dirty="0"/>
              <a:t> </a:t>
            </a:r>
            <a:r>
              <a:rPr lang="en-US" dirty="0" err="1"/>
              <a:t>đây</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đếm</a:t>
            </a:r>
            <a:r>
              <a:rPr lang="en-US" dirty="0"/>
              <a:t> </a:t>
            </a:r>
            <a:r>
              <a:rPr lang="en-US" dirty="0" err="1"/>
              <a:t>nào</a:t>
            </a:r>
            <a:r>
              <a:rPr lang="en-US" dirty="0"/>
              <a:t>….. </a:t>
            </a:r>
            <a:r>
              <a:rPr lang="en-US" dirty="0" err="1"/>
              <a:t>Vậy</a:t>
            </a:r>
            <a:r>
              <a:rPr lang="en-US" dirty="0"/>
              <a:t> ở </a:t>
            </a:r>
            <a:r>
              <a:rPr lang="en-US" dirty="0" err="1"/>
              <a:t>hình</a:t>
            </a:r>
            <a:r>
              <a:rPr lang="en-US" dirty="0"/>
              <a:t> </a:t>
            </a:r>
            <a:r>
              <a:rPr lang="en-US" dirty="0" err="1"/>
              <a:t>này</a:t>
            </a:r>
            <a:r>
              <a:rPr lang="en-US" dirty="0"/>
              <a:t> </a:t>
            </a:r>
            <a:r>
              <a:rPr lang="en-US" dirty="0" err="1"/>
              <a:t>có</a:t>
            </a:r>
            <a:r>
              <a:rPr lang="en-US" dirty="0"/>
              <a:t> 4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15</a:t>
            </a:fld>
            <a:endParaRPr lang="en-US"/>
          </a:p>
        </p:txBody>
      </p:sp>
    </p:spTree>
    <p:extLst>
      <p:ext uri="{BB962C8B-B14F-4D97-AF65-F5344CB8AC3E}">
        <p14:creationId xmlns:p14="http://schemas.microsoft.com/office/powerpoint/2010/main" val="12006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Ô </a:t>
            </a:r>
            <a:r>
              <a:rPr lang="en-US" dirty="0" err="1"/>
              <a:t>hình</a:t>
            </a:r>
            <a:r>
              <a:rPr lang="en-US" dirty="0"/>
              <a:t> </a:t>
            </a:r>
            <a:r>
              <a:rPr lang="en-US" dirty="0" err="1"/>
              <a:t>này</a:t>
            </a:r>
            <a:r>
              <a:rPr lang="en-US" dirty="0"/>
              <a:t> </a:t>
            </a:r>
            <a:r>
              <a:rPr lang="en-US" dirty="0" err="1"/>
              <a:t>cô</a:t>
            </a:r>
            <a:r>
              <a:rPr lang="en-US" dirty="0"/>
              <a:t> </a:t>
            </a:r>
            <a:r>
              <a:rPr lang="en-US" dirty="0" err="1"/>
              <a:t>chắc</a:t>
            </a:r>
            <a:r>
              <a:rPr lang="en-US" dirty="0"/>
              <a:t> </a:t>
            </a:r>
            <a:r>
              <a:rPr lang="en-US" dirty="0" err="1"/>
              <a:t>chắn</a:t>
            </a:r>
            <a:r>
              <a:rPr lang="en-US" dirty="0"/>
              <a:t> </a:t>
            </a:r>
            <a:r>
              <a:rPr lang="en-US" dirty="0" err="1"/>
              <a:t>các</a:t>
            </a:r>
            <a:r>
              <a:rPr lang="en-US" dirty="0"/>
              <a:t> con </a:t>
            </a:r>
            <a:r>
              <a:rPr lang="en-US" dirty="0" err="1"/>
              <a:t>có</a:t>
            </a:r>
            <a:r>
              <a:rPr lang="en-US" dirty="0"/>
              <a:t> </a:t>
            </a:r>
            <a:r>
              <a:rPr lang="en-US" dirty="0" err="1"/>
              <a:t>thể</a:t>
            </a:r>
            <a:r>
              <a:rPr lang="en-US" dirty="0"/>
              <a:t> </a:t>
            </a:r>
            <a:r>
              <a:rPr lang="en-US" dirty="0" err="1"/>
              <a:t>đếm</a:t>
            </a:r>
            <a:r>
              <a:rPr lang="en-US" dirty="0"/>
              <a:t> </a:t>
            </a:r>
            <a:r>
              <a:rPr lang="en-US" dirty="0" err="1"/>
              <a:t>đc</a:t>
            </a:r>
            <a:r>
              <a:rPr lang="en-US" dirty="0"/>
              <a:t> </a:t>
            </a:r>
            <a:r>
              <a:rPr lang="en-US" dirty="0" err="1"/>
              <a:t>ngay</a:t>
            </a:r>
            <a:r>
              <a:rPr lang="en-US" dirty="0"/>
              <a:t> </a:t>
            </a:r>
            <a:r>
              <a:rPr lang="en-US" dirty="0" err="1"/>
              <a:t>đấy</a:t>
            </a:r>
            <a:r>
              <a:rPr lang="en-US" dirty="0"/>
              <a:t>. </a:t>
            </a:r>
            <a:r>
              <a:rPr lang="en-US" dirty="0" err="1"/>
              <a:t>Vì</a:t>
            </a:r>
            <a:r>
              <a:rPr lang="en-US" dirty="0"/>
              <a:t> </a:t>
            </a:r>
            <a:r>
              <a:rPr lang="en-US" dirty="0" err="1"/>
              <a:t>chỉ</a:t>
            </a:r>
            <a:r>
              <a:rPr lang="en-US" dirty="0"/>
              <a:t> </a:t>
            </a:r>
            <a:r>
              <a:rPr lang="en-US" dirty="0" err="1"/>
              <a:t>có</a:t>
            </a:r>
            <a:r>
              <a:rPr lang="en-US" dirty="0"/>
              <a:t> </a:t>
            </a:r>
            <a:r>
              <a:rPr lang="en-US" dirty="0" err="1"/>
              <a:t>duy</a:t>
            </a:r>
            <a:r>
              <a:rPr lang="en-US" dirty="0"/>
              <a:t> </a:t>
            </a:r>
            <a:r>
              <a:rPr lang="en-US" dirty="0" err="1"/>
              <a:t>nhất</a:t>
            </a:r>
            <a:r>
              <a:rPr lang="en-US" dirty="0"/>
              <a:t> 1 </a:t>
            </a:r>
            <a:r>
              <a:rPr lang="en-US" dirty="0" err="1"/>
              <a:t>củ</a:t>
            </a:r>
            <a:r>
              <a:rPr lang="en-US" dirty="0"/>
              <a:t> </a:t>
            </a:r>
            <a:r>
              <a:rPr lang="en-US" dirty="0" err="1"/>
              <a:t>cà</a:t>
            </a:r>
            <a:r>
              <a:rPr lang="en-US" dirty="0"/>
              <a:t> </a:t>
            </a:r>
            <a:r>
              <a:rPr lang="en-US" dirty="0" err="1"/>
              <a:t>rốt</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16</a:t>
            </a:fld>
            <a:endParaRPr lang="en-US"/>
          </a:p>
        </p:txBody>
      </p:sp>
    </p:spTree>
    <p:extLst>
      <p:ext uri="{BB962C8B-B14F-4D97-AF65-F5344CB8AC3E}">
        <p14:creationId xmlns:p14="http://schemas.microsoft.com/office/powerpoint/2010/main" val="80866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hãy</a:t>
            </a:r>
            <a:r>
              <a:rPr lang="en-US" dirty="0"/>
              <a:t> </a:t>
            </a:r>
            <a:r>
              <a:rPr lang="en-US" dirty="0" err="1"/>
              <a:t>cùng</a:t>
            </a:r>
            <a:r>
              <a:rPr lang="en-US" dirty="0"/>
              <a:t> </a:t>
            </a:r>
            <a:r>
              <a:rPr lang="en-US" dirty="0" err="1"/>
              <a:t>đọc</a:t>
            </a:r>
            <a:r>
              <a:rPr lang="en-US" dirty="0"/>
              <a:t> to </a:t>
            </a:r>
            <a:r>
              <a:rPr lang="en-US" dirty="0" err="1"/>
              <a:t>cho</a:t>
            </a:r>
            <a:r>
              <a:rPr lang="en-US" dirty="0"/>
              <a:t> </a:t>
            </a:r>
            <a:r>
              <a:rPr lang="en-US" dirty="0" err="1"/>
              <a:t>cô</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Tuyệt</a:t>
            </a:r>
            <a:r>
              <a:rPr lang="en-US" dirty="0"/>
              <a:t> </a:t>
            </a:r>
            <a:r>
              <a:rPr lang="en-US" dirty="0" err="1"/>
              <a:t>vời</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cũng</a:t>
            </a:r>
            <a:r>
              <a:rPr lang="en-US" dirty="0"/>
              <a:t> </a:t>
            </a:r>
            <a:r>
              <a:rPr lang="en-US" dirty="0" err="1"/>
              <a:t>là</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17</a:t>
            </a:fld>
            <a:endParaRPr lang="en-US"/>
          </a:p>
        </p:txBody>
      </p:sp>
    </p:spTree>
    <p:extLst>
      <p:ext uri="{BB962C8B-B14F-4D97-AF65-F5344CB8AC3E}">
        <p14:creationId xmlns:p14="http://schemas.microsoft.com/office/powerpoint/2010/main" val="421540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hình</a:t>
            </a:r>
            <a:r>
              <a:rPr lang="en-US" dirty="0"/>
              <a:t> </a:t>
            </a:r>
            <a:r>
              <a:rPr lang="en-US" dirty="0" err="1"/>
              <a:t>này</a:t>
            </a:r>
            <a:r>
              <a:rPr lang="en-US" dirty="0"/>
              <a:t> </a:t>
            </a:r>
            <a:r>
              <a:rPr lang="en-US" dirty="0" err="1"/>
              <a:t>thì</a:t>
            </a:r>
            <a:r>
              <a:rPr lang="en-US" dirty="0"/>
              <a:t> </a:t>
            </a:r>
            <a:r>
              <a:rPr lang="en-US" dirty="0" err="1"/>
              <a:t>sao</a:t>
            </a:r>
            <a:r>
              <a:rPr lang="en-US" dirty="0"/>
              <a:t>, </a:t>
            </a:r>
            <a:r>
              <a:rPr lang="en-US" dirty="0" err="1"/>
              <a:t>có</a:t>
            </a:r>
            <a:r>
              <a:rPr lang="en-US" dirty="0"/>
              <a:t> bn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Ồ, </a:t>
            </a:r>
            <a:r>
              <a:rPr lang="en-US" dirty="0" err="1"/>
              <a:t>không</a:t>
            </a:r>
            <a:r>
              <a:rPr lang="en-US" dirty="0"/>
              <a:t> </a:t>
            </a:r>
            <a:r>
              <a:rPr lang="en-US" dirty="0" err="1"/>
              <a:t>có</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nào</a:t>
            </a:r>
            <a:r>
              <a:rPr lang="en-US" dirty="0"/>
              <a:t>. </a:t>
            </a:r>
            <a:r>
              <a:rPr lang="en-US" dirty="0" err="1"/>
              <a:t>Chúc</a:t>
            </a:r>
            <a:r>
              <a:rPr lang="en-US" dirty="0"/>
              <a:t> </a:t>
            </a:r>
            <a:r>
              <a:rPr lang="en-US" dirty="0" err="1"/>
              <a:t>mừng</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bài</a:t>
            </a:r>
            <a:r>
              <a:rPr lang="en-US" dirty="0"/>
              <a:t> </a:t>
            </a:r>
            <a:r>
              <a:rPr lang="en-US" dirty="0" err="1"/>
              <a:t>đúng</a:t>
            </a:r>
            <a:r>
              <a:rPr lang="en-US" dirty="0"/>
              <a:t>! </a:t>
            </a:r>
            <a:r>
              <a:rPr lang="en-US" dirty="0" err="1"/>
              <a:t>Các</a:t>
            </a:r>
            <a:r>
              <a:rPr lang="en-US" dirty="0"/>
              <a:t> con </a:t>
            </a:r>
            <a:r>
              <a:rPr lang="en-US" dirty="0" err="1"/>
              <a:t>ơi</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3 </a:t>
            </a:r>
            <a:r>
              <a:rPr lang="en-US" dirty="0" err="1"/>
              <a:t>đã</a:t>
            </a:r>
            <a:r>
              <a:rPr lang="en-US" dirty="0"/>
              <a:t> </a:t>
            </a:r>
            <a:r>
              <a:rPr lang="en-US" dirty="0" err="1"/>
              <a:t>giúp</a:t>
            </a:r>
            <a:r>
              <a:rPr lang="en-US" dirty="0"/>
              <a:t> </a:t>
            </a:r>
            <a:r>
              <a:rPr lang="en-US" dirty="0" err="1"/>
              <a:t>chúng</a:t>
            </a:r>
            <a:r>
              <a:rPr lang="en-US" dirty="0"/>
              <a:t> </a:t>
            </a:r>
            <a:r>
              <a:rPr lang="en-US" dirty="0" err="1"/>
              <a:t>mình</a:t>
            </a:r>
            <a:r>
              <a:rPr lang="en-US" dirty="0"/>
              <a:t> </a:t>
            </a:r>
            <a:r>
              <a:rPr lang="en-US" dirty="0" err="1"/>
              <a:t>nắm</a:t>
            </a:r>
            <a:r>
              <a:rPr lang="en-US" dirty="0"/>
              <a:t> </a:t>
            </a:r>
            <a:r>
              <a:rPr lang="en-US" dirty="0" err="1"/>
              <a:t>chắc</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số</a:t>
            </a:r>
            <a:r>
              <a:rPr lang="en-US" dirty="0"/>
              <a:t> </a:t>
            </a:r>
            <a:r>
              <a:rPr lang="en-US" dirty="0" err="1"/>
              <a:t>rồi</a:t>
            </a:r>
            <a:r>
              <a:rPr lang="en-US" dirty="0"/>
              <a:t> </a:t>
            </a:r>
            <a:r>
              <a:rPr lang="en-US" dirty="0" err="1"/>
              <a:t>đấy</a:t>
            </a:r>
            <a:r>
              <a:rPr lang="en-US" dirty="0"/>
              <a:t>. </a:t>
            </a:r>
            <a:r>
              <a:rPr lang="en-US" dirty="0" err="1"/>
              <a:t>Còn</a:t>
            </a:r>
            <a:r>
              <a:rPr lang="en-US" dirty="0"/>
              <a:t> </a:t>
            </a:r>
            <a:r>
              <a:rPr lang="en-US" dirty="0" err="1"/>
              <a:t>thử</a:t>
            </a:r>
            <a:r>
              <a:rPr lang="en-US" dirty="0"/>
              <a:t> </a:t>
            </a:r>
            <a:r>
              <a:rPr lang="en-US" dirty="0" err="1"/>
              <a:t>thách</a:t>
            </a:r>
            <a:r>
              <a:rPr lang="en-US" dirty="0"/>
              <a:t> </a:t>
            </a:r>
            <a:r>
              <a:rPr lang="en-US" dirty="0" err="1"/>
              <a:t>gì</a:t>
            </a:r>
            <a:r>
              <a:rPr lang="en-US" dirty="0"/>
              <a:t> </a:t>
            </a:r>
            <a:r>
              <a:rPr lang="en-US" dirty="0" err="1"/>
              <a:t>đang</a:t>
            </a:r>
            <a:r>
              <a:rPr lang="en-US" dirty="0"/>
              <a:t> </a:t>
            </a:r>
            <a:r>
              <a:rPr lang="en-US" dirty="0" err="1"/>
              <a:t>chờ</a:t>
            </a:r>
            <a:r>
              <a:rPr lang="en-US" dirty="0"/>
              <a:t> </a:t>
            </a:r>
            <a:r>
              <a:rPr lang="en-US" dirty="0" err="1"/>
              <a:t>chúng</a:t>
            </a:r>
            <a:r>
              <a:rPr lang="en-US" dirty="0"/>
              <a:t> </a:t>
            </a:r>
            <a:r>
              <a:rPr lang="en-US" dirty="0" err="1"/>
              <a:t>mình</a:t>
            </a:r>
            <a:r>
              <a:rPr lang="en-US" dirty="0"/>
              <a:t> ở </a:t>
            </a:r>
            <a:r>
              <a:rPr lang="en-US" dirty="0" err="1"/>
              <a:t>Bài</a:t>
            </a:r>
            <a:r>
              <a:rPr lang="en-US" dirty="0"/>
              <a:t> 4 </a:t>
            </a:r>
            <a:r>
              <a:rPr lang="en-US" dirty="0" err="1"/>
              <a:t>nhỉ</a:t>
            </a:r>
            <a:r>
              <a:rPr lang="en-US" dirty="0"/>
              <a:t>? </a:t>
            </a:r>
            <a:r>
              <a:rPr lang="en-US" dirty="0" err="1"/>
              <a:t>Hãy</a:t>
            </a:r>
            <a:r>
              <a:rPr lang="en-US" dirty="0"/>
              <a:t> </a:t>
            </a:r>
            <a:r>
              <a:rPr lang="en-US" dirty="0" err="1"/>
              <a:t>cùng</a:t>
            </a:r>
            <a:r>
              <a:rPr lang="en-US" dirty="0"/>
              <a:t> </a:t>
            </a:r>
            <a:r>
              <a:rPr lang="en-US" dirty="0" err="1"/>
              <a:t>khám</a:t>
            </a:r>
            <a:r>
              <a:rPr lang="en-US" dirty="0"/>
              <a:t> </a:t>
            </a:r>
            <a:r>
              <a:rPr lang="en-US" dirty="0" err="1"/>
              <a:t>phá</a:t>
            </a:r>
            <a:r>
              <a:rPr lang="en-US" dirty="0"/>
              <a:t> </a:t>
            </a:r>
            <a:r>
              <a:rPr lang="en-US" dirty="0" err="1"/>
              <a:t>nhé</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18</a:t>
            </a:fld>
            <a:endParaRPr lang="en-US"/>
          </a:p>
        </p:txBody>
      </p:sp>
    </p:spTree>
    <p:extLst>
      <p:ext uri="{BB962C8B-B14F-4D97-AF65-F5344CB8AC3E}">
        <p14:creationId xmlns:p14="http://schemas.microsoft.com/office/powerpoint/2010/main" val="378780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ơi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nhìn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những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đang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nhởn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nhơ</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ngoài sân </a:t>
            </a:r>
            <a:r>
              <a:rPr lang="en-GB" sz="1200" dirty="0" err="1">
                <a:solidFill>
                  <a:srgbClr val="40505E"/>
                </a:solidFill>
                <a:latin typeface="Calibri" panose="020F0502020204030204" pitchFamily="34" charset="0"/>
                <a:cs typeface="Lato Heavy" panose="020F0502020204030203" pitchFamily="34" charset="0"/>
              </a:rPr>
              <a:t>kìa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nhiệm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vụ</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đưa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về</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chuồng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a:t>
            </a:r>
            <a:r>
              <a:rPr lang="vi-VN" sz="1200" dirty="0">
                <a:solidFill>
                  <a:srgbClr val="40505E"/>
                </a:solidFill>
                <a:latin typeface="Calibri" panose="020F0502020204030204" pitchFamily="34" charset="0"/>
                <a:cs typeface="Lato Heavy" panose="020F0502020204030203" pitchFamily="34" charset="0"/>
              </a:rPr>
              <a:t>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nhé! Các con hãy làm cùng cô nào! 1...2...3 Vậy có 3 chú gà ghi số 2 đã về chuồng rồi. Các chú gà gửi ời cảm ơn chúng mình và khen chúng mình thật giỏi vì đã biết nhận diện số, hơn nữa lại còn đếm số thành thạo nữa! THật là đáng khen phải không? hãy tự dành cho chúng mình 1 tràng vỗ tay nào...</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19</a:t>
            </a:fld>
            <a:endParaRPr lang="en-US"/>
          </a:p>
        </p:txBody>
      </p:sp>
    </p:spTree>
    <p:extLst>
      <p:ext uri="{BB962C8B-B14F-4D97-AF65-F5344CB8AC3E}">
        <p14:creationId xmlns:p14="http://schemas.microsoft.com/office/powerpoint/2010/main" val="38466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Nằm</a:t>
            </a:r>
            <a:r>
              <a:rPr lang="en-US" dirty="0"/>
              <a:t> </a:t>
            </a:r>
            <a:r>
              <a:rPr lang="en-US" dirty="0" err="1"/>
              <a:t>trong</a:t>
            </a:r>
            <a:r>
              <a:rPr lang="en-US" dirty="0"/>
              <a:t> </a:t>
            </a:r>
            <a:r>
              <a:rPr lang="en-US" dirty="0" err="1"/>
              <a:t>chủ</a:t>
            </a:r>
            <a:r>
              <a:rPr lang="en-US" dirty="0"/>
              <a:t> </a:t>
            </a:r>
            <a:r>
              <a:rPr lang="en-US" dirty="0" err="1"/>
              <a:t>đề</a:t>
            </a:r>
            <a:r>
              <a:rPr lang="en-US" dirty="0"/>
              <a:t> </a:t>
            </a:r>
            <a:r>
              <a:rPr lang="en-US" dirty="0" err="1"/>
              <a:t>Các</a:t>
            </a:r>
            <a:r>
              <a:rPr lang="en-US" dirty="0"/>
              <a:t> con </a:t>
            </a:r>
            <a:r>
              <a:rPr lang="en-US" dirty="0" err="1"/>
              <a:t>số</a:t>
            </a:r>
            <a:r>
              <a:rPr lang="en-US" dirty="0"/>
              <a:t> </a:t>
            </a:r>
            <a:r>
              <a:rPr lang="en-US" dirty="0" err="1"/>
              <a:t>từ</a:t>
            </a:r>
            <a:r>
              <a:rPr lang="en-US" dirty="0"/>
              <a:t> 0 </a:t>
            </a:r>
            <a:r>
              <a:rPr lang="en-US" dirty="0" err="1"/>
              <a:t>đến</a:t>
            </a:r>
            <a:r>
              <a:rPr lang="en-US" dirty="0"/>
              <a:t> 10, </a:t>
            </a:r>
            <a:r>
              <a:rPr lang="en-US" dirty="0" err="1"/>
              <a:t>nối</a:t>
            </a:r>
            <a:r>
              <a:rPr lang="en-US" dirty="0"/>
              <a:t> </a:t>
            </a:r>
            <a:r>
              <a:rPr lang="en-US" dirty="0" err="1"/>
              <a:t>tiếp</a:t>
            </a:r>
            <a:r>
              <a:rPr lang="en-US" dirty="0"/>
              <a:t> </a:t>
            </a:r>
            <a:r>
              <a:rPr lang="en-US" dirty="0" err="1"/>
              <a:t>bài</a:t>
            </a:r>
            <a:r>
              <a:rPr lang="en-US" dirty="0"/>
              <a:t> </a:t>
            </a:r>
            <a:r>
              <a:rPr lang="en-US" dirty="0" err="1"/>
              <a:t>học</a:t>
            </a:r>
            <a:r>
              <a:rPr lang="en-US" dirty="0"/>
              <a:t> </a:t>
            </a:r>
            <a:r>
              <a:rPr lang="en-US" dirty="0" err="1"/>
              <a:t>hôm</a:t>
            </a:r>
            <a:r>
              <a:rPr lang="en-US" dirty="0"/>
              <a:t> </a:t>
            </a:r>
            <a:r>
              <a:rPr lang="en-US" dirty="0" err="1"/>
              <a:t>trước</a:t>
            </a:r>
            <a:r>
              <a:rPr lang="en-US" dirty="0"/>
              <a:t>. </a:t>
            </a:r>
            <a:r>
              <a:rPr lang="en-US" dirty="0" err="1"/>
              <a:t>Hôm</a:t>
            </a:r>
            <a:r>
              <a:rPr lang="en-US" dirty="0"/>
              <a:t> nay </a:t>
            </a:r>
            <a:r>
              <a:rPr lang="en-US" dirty="0" err="1"/>
              <a:t>chúng</a:t>
            </a:r>
            <a:r>
              <a:rPr lang="en-US" dirty="0"/>
              <a:t> ta </a:t>
            </a:r>
            <a:r>
              <a:rPr lang="en-US" dirty="0" err="1"/>
              <a:t>sẽ</a:t>
            </a:r>
            <a:r>
              <a:rPr lang="en-US" dirty="0"/>
              <a:t> </a:t>
            </a:r>
            <a:r>
              <a:rPr lang="en-US" dirty="0" err="1"/>
              <a:t>học</a:t>
            </a:r>
            <a:r>
              <a:rPr lang="en-US" dirty="0"/>
              <a:t> </a:t>
            </a:r>
            <a:r>
              <a:rPr lang="en-US" dirty="0" err="1"/>
              <a:t>bài</a:t>
            </a:r>
            <a:r>
              <a:rPr lang="en-US" dirty="0"/>
              <a:t> </a:t>
            </a:r>
            <a:r>
              <a:rPr lang="en-US" dirty="0" err="1"/>
              <a:t>Các</a:t>
            </a:r>
            <a:r>
              <a:rPr lang="en-US" dirty="0"/>
              <a:t> con </a:t>
            </a:r>
            <a:r>
              <a:rPr lang="en-US" dirty="0" err="1"/>
              <a:t>số</a:t>
            </a:r>
            <a:r>
              <a:rPr lang="en-US" dirty="0"/>
              <a:t> 0, 1 2 3 4 5. (</a:t>
            </a:r>
            <a:r>
              <a:rPr lang="en-US" dirty="0" err="1"/>
              <a:t>tiết</a:t>
            </a:r>
            <a:r>
              <a:rPr lang="en-US" dirty="0"/>
              <a:t> 2). </a:t>
            </a:r>
            <a:r>
              <a:rPr lang="en-US" dirty="0" err="1"/>
              <a:t>Cô</a:t>
            </a:r>
            <a:r>
              <a:rPr lang="en-US" dirty="0"/>
              <a:t> </a:t>
            </a:r>
            <a:r>
              <a:rPr lang="en-US" dirty="0" err="1"/>
              <a:t>mời</a:t>
            </a:r>
            <a:r>
              <a:rPr lang="en-US" dirty="0"/>
              <a:t> </a:t>
            </a:r>
            <a:r>
              <a:rPr lang="en-US" dirty="0" err="1"/>
              <a:t>các</a:t>
            </a:r>
            <a:r>
              <a:rPr lang="en-US" dirty="0"/>
              <a:t> con </a:t>
            </a:r>
            <a:r>
              <a:rPr lang="en-US" dirty="0" err="1"/>
              <a:t>mở</a:t>
            </a:r>
            <a:r>
              <a:rPr lang="en-US" dirty="0"/>
              <a:t> </a:t>
            </a:r>
            <a:r>
              <a:rPr lang="en-US" dirty="0" err="1"/>
              <a:t>Sách</a:t>
            </a:r>
            <a:r>
              <a:rPr lang="en-US" dirty="0"/>
              <a:t> </a:t>
            </a:r>
            <a:r>
              <a:rPr lang="en-US" dirty="0" err="1"/>
              <a:t>giáo</a:t>
            </a:r>
            <a:r>
              <a:rPr lang="en-US" dirty="0"/>
              <a:t> khoa </a:t>
            </a:r>
            <a:r>
              <a:rPr lang="en-US" dirty="0" err="1"/>
              <a:t>Toán</a:t>
            </a:r>
            <a:r>
              <a:rPr lang="en-US" dirty="0"/>
              <a:t> </a:t>
            </a:r>
            <a:r>
              <a:rPr lang="en-US" dirty="0" err="1"/>
              <a:t>trang</a:t>
            </a:r>
            <a:r>
              <a:rPr lang="en-US" dirty="0"/>
              <a:t> 10 </a:t>
            </a:r>
            <a:r>
              <a:rPr lang="en-US" dirty="0" err="1"/>
              <a:t>để</a:t>
            </a:r>
            <a:r>
              <a:rPr lang="en-US" dirty="0"/>
              <a:t> </a:t>
            </a:r>
            <a:r>
              <a:rPr lang="en-US" dirty="0" err="1"/>
              <a:t>theo</a:t>
            </a:r>
            <a:r>
              <a:rPr lang="en-US" dirty="0"/>
              <a:t> </a:t>
            </a:r>
            <a:r>
              <a:rPr lang="en-US" dirty="0" err="1"/>
              <a:t>dõi</a:t>
            </a:r>
            <a:r>
              <a:rPr lang="en-US" dirty="0"/>
              <a:t> </a:t>
            </a:r>
            <a:r>
              <a:rPr lang="en-US" dirty="0" err="1"/>
              <a:t>bài</a:t>
            </a:r>
            <a:r>
              <a:rPr lang="en-US" dirty="0"/>
              <a:t> </a:t>
            </a:r>
            <a:r>
              <a:rPr lang="en-US" dirty="0" err="1"/>
              <a:t>học</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2</a:t>
            </a:fld>
            <a:endParaRPr lang="en-US"/>
          </a:p>
        </p:txBody>
      </p:sp>
    </p:spTree>
    <p:extLst>
      <p:ext uri="{BB962C8B-B14F-4D97-AF65-F5344CB8AC3E}">
        <p14:creationId xmlns:p14="http://schemas.microsoft.com/office/powerpoint/2010/main" val="300583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4 cũng đã khép lại bài học hôm nay của chúng mình rồi đấy. </a:t>
            </a:r>
            <a:r>
              <a:rPr lang="en-US" dirty="0" err="1"/>
              <a:t>Cô</a:t>
            </a:r>
            <a:r>
              <a:rPr lang="en-US" dirty="0"/>
              <a:t> </a:t>
            </a:r>
            <a:r>
              <a:rPr lang="en-US" dirty="0" err="1"/>
              <a:t>khen</a:t>
            </a:r>
            <a:r>
              <a:rPr lang="en-US" dirty="0"/>
              <a:t> </a:t>
            </a:r>
            <a:r>
              <a:rPr lang="en-US" dirty="0" err="1"/>
              <a:t>các</a:t>
            </a:r>
            <a:r>
              <a:rPr lang="en-US" dirty="0"/>
              <a:t> con </a:t>
            </a:r>
            <a:r>
              <a:rPr lang="en-US" dirty="0" err="1"/>
              <a:t>nắm</a:t>
            </a:r>
            <a:r>
              <a:rPr lang="en-US" dirty="0"/>
              <a:t> </a:t>
            </a:r>
            <a:r>
              <a:rPr lang="en-US" dirty="0" err="1"/>
              <a:t>chắc</a:t>
            </a:r>
            <a:r>
              <a:rPr lang="en-US" dirty="0"/>
              <a:t> </a:t>
            </a:r>
            <a:r>
              <a:rPr lang="en-US" dirty="0" err="1"/>
              <a:t>kiến</a:t>
            </a:r>
            <a:r>
              <a:rPr lang="en-US" dirty="0"/>
              <a:t> </a:t>
            </a:r>
            <a:r>
              <a:rPr lang="en-US" dirty="0" err="1"/>
              <a:t>thức</a:t>
            </a:r>
            <a:r>
              <a:rPr lang="en-US" dirty="0"/>
              <a:t> </a:t>
            </a:r>
            <a:r>
              <a:rPr lang="en-US" dirty="0" err="1"/>
              <a:t>và</a:t>
            </a:r>
            <a:r>
              <a:rPr lang="en-US" dirty="0"/>
              <a:t> </a:t>
            </a:r>
            <a:r>
              <a:rPr lang="en-US" dirty="0" err="1"/>
              <a:t>biết</a:t>
            </a:r>
            <a:r>
              <a:rPr lang="en-US" dirty="0"/>
              <a:t> </a:t>
            </a:r>
            <a:r>
              <a:rPr lang="en-US" dirty="0" err="1"/>
              <a:t>làm</a:t>
            </a:r>
            <a:r>
              <a:rPr lang="en-US" dirty="0"/>
              <a:t> </a:t>
            </a:r>
            <a:r>
              <a:rPr lang="en-US" dirty="0" err="1"/>
              <a:t>các</a:t>
            </a:r>
            <a:r>
              <a:rPr lang="en-US" dirty="0"/>
              <a:t> </a:t>
            </a:r>
            <a:r>
              <a:rPr lang="en-US" dirty="0" err="1"/>
              <a:t>dạng</a:t>
            </a:r>
            <a:r>
              <a:rPr lang="en-US" dirty="0"/>
              <a:t> </a:t>
            </a:r>
            <a:r>
              <a:rPr lang="en-US" dirty="0" err="1"/>
              <a:t>bài</a:t>
            </a:r>
            <a:r>
              <a:rPr lang="en-US" dirty="0"/>
              <a:t> </a:t>
            </a:r>
            <a:r>
              <a:rPr lang="en-US" dirty="0" err="1"/>
              <a:t>tập</a:t>
            </a:r>
            <a:r>
              <a:rPr lang="en-US" dirty="0"/>
              <a:t> </a:t>
            </a:r>
            <a:r>
              <a:rPr lang="en-US" dirty="0" err="1"/>
              <a:t>đúng</a:t>
            </a:r>
            <a:r>
              <a:rPr lang="en-US" dirty="0"/>
              <a:t>. </a:t>
            </a:r>
            <a:r>
              <a:rPr lang="en-US" dirty="0" err="1"/>
              <a:t>Về</a:t>
            </a:r>
            <a:r>
              <a:rPr lang="en-US" dirty="0"/>
              <a:t> </a:t>
            </a:r>
            <a:r>
              <a:rPr lang="en-US" dirty="0" err="1"/>
              <a:t>nhà</a:t>
            </a:r>
            <a:r>
              <a:rPr lang="en-US" dirty="0"/>
              <a:t> cm </a:t>
            </a:r>
            <a:r>
              <a:rPr lang="vi-VN" dirty="0"/>
              <a:t>hãy vận dụng kiến thức đã học vào thực tế để chia sẻ câu trả lời cho cô và các bạn cùng nghe. Ví dụ như: Gia đình con có bao nhiêu thành viên? Hay con hãy quan sát trên cơ thể mình và đếm các bộ phận như: có mấy bàn tay, chiếc mũi hay bàn chân nhé! Tạm biệt các con! Hẹn gặp các con ở những tiết học sau!</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20</a:t>
            </a:fld>
            <a:endParaRPr lang="en-US"/>
          </a:p>
        </p:txBody>
      </p:sp>
    </p:spTree>
    <p:extLst>
      <p:ext uri="{BB962C8B-B14F-4D97-AF65-F5344CB8AC3E}">
        <p14:creationId xmlns:p14="http://schemas.microsoft.com/office/powerpoint/2010/main" val="336668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tiết</a:t>
            </a:r>
            <a:r>
              <a:rPr lang="en-US" dirty="0"/>
              <a:t> </a:t>
            </a:r>
            <a:r>
              <a:rPr lang="en-US" dirty="0" err="1"/>
              <a:t>học</a:t>
            </a:r>
            <a:r>
              <a:rPr lang="en-US" dirty="0"/>
              <a:t> </a:t>
            </a:r>
            <a:r>
              <a:rPr lang="en-US" dirty="0" err="1"/>
              <a:t>này</a:t>
            </a:r>
            <a:r>
              <a:rPr lang="en-US" dirty="0"/>
              <a:t>, </a:t>
            </a:r>
            <a:r>
              <a:rPr lang="en-US" dirty="0" err="1"/>
              <a:t>là</a:t>
            </a:r>
            <a:r>
              <a:rPr lang="en-US" dirty="0"/>
              <a:t> </a:t>
            </a:r>
            <a:r>
              <a:rPr lang="en-US" dirty="0" err="1"/>
              <a:t>giúp</a:t>
            </a:r>
            <a:r>
              <a:rPr lang="en-US" dirty="0"/>
              <a:t> </a:t>
            </a:r>
            <a:r>
              <a:rPr lang="en-US" dirty="0" err="1"/>
              <a:t>các</a:t>
            </a:r>
            <a:r>
              <a:rPr lang="en-US" dirty="0"/>
              <a:t> con </a:t>
            </a:r>
            <a:r>
              <a:rPr lang="en-US" dirty="0" err="1"/>
              <a:t>ôn</a:t>
            </a:r>
            <a:r>
              <a:rPr lang="en-US" dirty="0"/>
              <a:t> </a:t>
            </a:r>
            <a:r>
              <a:rPr lang="en-US" dirty="0" err="1"/>
              <a:t>và</a:t>
            </a:r>
            <a:r>
              <a:rPr lang="en-US" dirty="0"/>
              <a:t> </a:t>
            </a:r>
            <a:r>
              <a:rPr lang="en-US" sz="1800" dirty="0" err="1">
                <a:effectLst/>
                <a:latin typeface="Times New Roman" panose="02020603050405020304" pitchFamily="18" charset="0"/>
              </a:rPr>
              <a:t>l</a:t>
            </a:r>
            <a:r>
              <a:rPr lang="en-US" sz="1800" dirty="0" err="1">
                <a:effectLst/>
                <a:latin typeface="Times New Roman" panose="02020603050405020304" pitchFamily="18" charset="0"/>
                <a:ea typeface="Times New Roman" panose="02020603050405020304" pitchFamily="18" charset="0"/>
              </a:rPr>
              <a:t>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BT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5.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sẵn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1.</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3</a:t>
            </a:fld>
            <a:endParaRPr lang="en-US"/>
          </a:p>
        </p:txBody>
      </p:sp>
    </p:spTree>
    <p:extLst>
      <p:ext uri="{BB962C8B-B14F-4D97-AF65-F5344CB8AC3E}">
        <p14:creationId xmlns:p14="http://schemas.microsoft.com/office/powerpoint/2010/main" val="259227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1. </a:t>
            </a:r>
            <a:r>
              <a:rPr lang="en-US" dirty="0" err="1"/>
              <a:t>Số</a:t>
            </a:r>
            <a:r>
              <a:rPr lang="en-US" dirty="0"/>
              <a:t> ? - </a:t>
            </a:r>
            <a:r>
              <a:rPr lang="en-US" dirty="0" err="1"/>
              <a:t>đọc</a:t>
            </a:r>
            <a:r>
              <a:rPr lang="en-US" dirty="0"/>
              <a:t> </a:t>
            </a:r>
            <a:r>
              <a:rPr lang="en-US" dirty="0" err="1"/>
              <a:t>lại</a:t>
            </a:r>
            <a:r>
              <a:rPr lang="en-US" dirty="0"/>
              <a:t> 1 </a:t>
            </a:r>
            <a:r>
              <a:rPr lang="en-US" dirty="0" err="1"/>
              <a:t>lần</a:t>
            </a:r>
            <a:r>
              <a:rPr lang="en-US" dirty="0"/>
              <a:t>. </a:t>
            </a:r>
            <a:r>
              <a:rPr lang="en-US" dirty="0" err="1"/>
              <a:t>Các</a:t>
            </a:r>
            <a:r>
              <a:rPr lang="en-US" dirty="0"/>
              <a:t> con </a:t>
            </a:r>
            <a:r>
              <a:rPr lang="en-US" dirty="0" err="1"/>
              <a:t>hãy</a:t>
            </a:r>
            <a:r>
              <a:rPr lang="en-US" dirty="0"/>
              <a:t> </a:t>
            </a:r>
            <a:r>
              <a:rPr lang="en-US" dirty="0" err="1"/>
              <a:t>quan</a:t>
            </a:r>
            <a:r>
              <a:rPr lang="en-US" dirty="0"/>
              <a:t> </a:t>
            </a:r>
            <a:r>
              <a:rPr lang="en-US" dirty="0" err="1"/>
              <a:t>sát</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của</a:t>
            </a:r>
            <a:r>
              <a:rPr lang="en-US" dirty="0"/>
              <a:t> </a:t>
            </a:r>
            <a:r>
              <a:rPr lang="en-US" dirty="0" err="1"/>
              <a:t>cô</a:t>
            </a:r>
            <a:r>
              <a:rPr lang="en-US" dirty="0"/>
              <a:t> </a:t>
            </a:r>
            <a:r>
              <a:rPr lang="en-US" dirty="0" err="1"/>
              <a:t>có</a:t>
            </a:r>
            <a:r>
              <a:rPr lang="en-US" dirty="0"/>
              <a:t> 6 </a:t>
            </a:r>
            <a:r>
              <a:rPr lang="en-US" dirty="0" err="1"/>
              <a:t>khung</a:t>
            </a:r>
            <a:r>
              <a:rPr lang="en-US" dirty="0"/>
              <a:t> </a:t>
            </a:r>
            <a:r>
              <a:rPr lang="en-US" dirty="0" err="1"/>
              <a:t>hình</a:t>
            </a:r>
            <a:r>
              <a:rPr lang="en-US" dirty="0"/>
              <a:t>, </a:t>
            </a:r>
            <a:r>
              <a:rPr lang="en-US" dirty="0" err="1"/>
              <a:t>mỗi</a:t>
            </a:r>
            <a:r>
              <a:rPr lang="en-US" dirty="0"/>
              <a:t> </a:t>
            </a:r>
            <a:r>
              <a:rPr lang="en-US" dirty="0" err="1"/>
              <a:t>khung</a:t>
            </a:r>
            <a:r>
              <a:rPr lang="en-US" dirty="0"/>
              <a:t> </a:t>
            </a:r>
            <a:r>
              <a:rPr lang="en-US" dirty="0" err="1"/>
              <a:t>hình</a:t>
            </a:r>
            <a:r>
              <a:rPr lang="en-US" dirty="0"/>
              <a:t> </a:t>
            </a:r>
            <a:r>
              <a:rPr lang="en-US" dirty="0" err="1"/>
              <a:t>lại</a:t>
            </a:r>
            <a:r>
              <a:rPr lang="en-US" dirty="0"/>
              <a:t> </a:t>
            </a:r>
            <a:r>
              <a:rPr lang="en-US" dirty="0" err="1"/>
              <a:t>có</a:t>
            </a:r>
            <a:r>
              <a:rPr lang="en-US" dirty="0"/>
              <a:t> </a:t>
            </a:r>
            <a:r>
              <a:rPr lang="en-US" dirty="0" err="1"/>
              <a:t>số</a:t>
            </a:r>
            <a:r>
              <a:rPr lang="en-US" dirty="0"/>
              <a:t> con </a:t>
            </a:r>
            <a:r>
              <a:rPr lang="en-US" dirty="0" err="1"/>
              <a:t>vật</a:t>
            </a:r>
            <a:r>
              <a:rPr lang="en-US" dirty="0"/>
              <a:t> </a:t>
            </a:r>
            <a:r>
              <a:rPr lang="en-US" dirty="0" err="1"/>
              <a:t>khác</a:t>
            </a:r>
            <a:r>
              <a:rPr lang="en-US" dirty="0"/>
              <a:t> </a:t>
            </a:r>
            <a:r>
              <a:rPr lang="en-US" dirty="0" err="1"/>
              <a:t>nhau</a:t>
            </a:r>
            <a:r>
              <a:rPr lang="en-US" dirty="0"/>
              <a:t>. </a:t>
            </a:r>
            <a:r>
              <a:rPr lang="en-US" dirty="0" err="1"/>
              <a:t>Vì</a:t>
            </a:r>
            <a:r>
              <a:rPr lang="en-US" dirty="0"/>
              <a:t> </a:t>
            </a:r>
            <a:r>
              <a:rPr lang="en-US" dirty="0" err="1"/>
              <a:t>đã</a:t>
            </a:r>
            <a:r>
              <a:rPr lang="en-US" dirty="0"/>
              <a:t> </a:t>
            </a:r>
            <a:r>
              <a:rPr lang="en-US" dirty="0" err="1"/>
              <a:t>được</a:t>
            </a:r>
            <a:r>
              <a:rPr lang="en-US" dirty="0"/>
              <a:t> </a:t>
            </a:r>
            <a:r>
              <a:rPr lang="en-US" dirty="0" err="1"/>
              <a:t>làm</a:t>
            </a:r>
            <a:r>
              <a:rPr lang="en-US" dirty="0"/>
              <a:t> </a:t>
            </a:r>
            <a:r>
              <a:rPr lang="en-US" dirty="0" err="1"/>
              <a:t>quen</a:t>
            </a:r>
            <a:r>
              <a:rPr lang="en-US" dirty="0"/>
              <a:t> </a:t>
            </a:r>
            <a:r>
              <a:rPr lang="en-US" dirty="0" err="1"/>
              <a:t>với</a:t>
            </a:r>
            <a:r>
              <a:rPr lang="en-US" dirty="0"/>
              <a:t> </a:t>
            </a:r>
            <a:r>
              <a:rPr lang="en-US" dirty="0" err="1"/>
              <a:t>dạng</a:t>
            </a:r>
            <a:r>
              <a:rPr lang="en-US" dirty="0"/>
              <a:t> </a:t>
            </a:r>
            <a:r>
              <a:rPr lang="en-US" dirty="0" err="1"/>
              <a:t>bài</a:t>
            </a:r>
            <a:r>
              <a:rPr lang="en-US" dirty="0"/>
              <a:t> </a:t>
            </a:r>
            <a:r>
              <a:rPr lang="en-US" dirty="0" err="1"/>
              <a:t>này</a:t>
            </a:r>
            <a:r>
              <a:rPr lang="en-US" dirty="0"/>
              <a:t> </a:t>
            </a:r>
            <a:r>
              <a:rPr lang="en-US" dirty="0" err="1"/>
              <a:t>từ</a:t>
            </a:r>
            <a:r>
              <a:rPr lang="en-US" dirty="0"/>
              <a:t> </a:t>
            </a:r>
            <a:r>
              <a:rPr lang="en-US" dirty="0" err="1"/>
              <a:t>tiết</a:t>
            </a:r>
            <a:r>
              <a:rPr lang="en-US" dirty="0"/>
              <a:t> </a:t>
            </a:r>
            <a:r>
              <a:rPr lang="en-US" dirty="0" err="1"/>
              <a:t>trước</a:t>
            </a:r>
            <a:r>
              <a:rPr lang="en-US" dirty="0"/>
              <a:t>, </a:t>
            </a:r>
            <a:r>
              <a:rPr lang="en-US" dirty="0" err="1"/>
              <a:t>nên</a:t>
            </a:r>
            <a:r>
              <a:rPr lang="en-US" dirty="0"/>
              <a:t> </a:t>
            </a:r>
            <a:r>
              <a:rPr lang="en-US" dirty="0" err="1"/>
              <a:t>chắc</a:t>
            </a:r>
            <a:r>
              <a:rPr lang="en-US" dirty="0"/>
              <a:t> </a:t>
            </a:r>
            <a:r>
              <a:rPr lang="en-US" dirty="0" err="1"/>
              <a:t>hẳn</a:t>
            </a:r>
            <a:r>
              <a:rPr lang="en-US" dirty="0"/>
              <a:t> </a:t>
            </a:r>
            <a:r>
              <a:rPr lang="en-US" dirty="0" err="1"/>
              <a:t>các</a:t>
            </a:r>
            <a:r>
              <a:rPr lang="en-US" dirty="0"/>
              <a:t> con </a:t>
            </a:r>
            <a:r>
              <a:rPr lang="en-US" dirty="0" err="1"/>
              <a:t>đã</a:t>
            </a:r>
            <a:r>
              <a:rPr lang="en-US" dirty="0"/>
              <a:t> </a:t>
            </a:r>
            <a:r>
              <a:rPr lang="en-US" dirty="0" err="1"/>
              <a:t>rõ</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đề</a:t>
            </a:r>
            <a:r>
              <a:rPr lang="en-US" dirty="0"/>
              <a:t> </a:t>
            </a:r>
            <a:r>
              <a:rPr lang="en-US" dirty="0" err="1"/>
              <a:t>bài</a:t>
            </a:r>
            <a:r>
              <a:rPr lang="en-US" dirty="0"/>
              <a:t> </a:t>
            </a:r>
            <a:r>
              <a:rPr lang="en-US" dirty="0" err="1"/>
              <a:t>phải</a:t>
            </a:r>
            <a:r>
              <a:rPr lang="en-US" dirty="0"/>
              <a:t> ko </a:t>
            </a:r>
            <a:r>
              <a:rPr lang="en-US" dirty="0" err="1"/>
              <a:t>nào</a:t>
            </a:r>
            <a:r>
              <a:rPr lang="en-US" dirty="0"/>
              <a:t>, </a:t>
            </a:r>
            <a:r>
              <a:rPr lang="en-US" dirty="0" err="1"/>
              <a:t>chúng</a:t>
            </a:r>
            <a:r>
              <a:rPr lang="en-US" dirty="0"/>
              <a:t> ta </a:t>
            </a:r>
            <a:r>
              <a:rPr lang="en-US" dirty="0" err="1"/>
              <a:t>sẽ</a:t>
            </a:r>
            <a:r>
              <a:rPr lang="en-US" dirty="0"/>
              <a:t> </a:t>
            </a:r>
            <a:r>
              <a:rPr lang="en-US" dirty="0" err="1"/>
              <a:t>đếm</a:t>
            </a:r>
            <a:r>
              <a:rPr lang="en-US" dirty="0"/>
              <a:t> </a:t>
            </a:r>
            <a:r>
              <a:rPr lang="en-US" dirty="0" err="1"/>
              <a:t>để</a:t>
            </a:r>
            <a:r>
              <a:rPr lang="en-US" dirty="0"/>
              <a:t> </a:t>
            </a:r>
            <a:r>
              <a:rPr lang="en-US" dirty="0" err="1"/>
              <a:t>biết</a:t>
            </a:r>
            <a:r>
              <a:rPr lang="en-US" dirty="0"/>
              <a:t> </a:t>
            </a:r>
            <a:r>
              <a:rPr lang="en-US" dirty="0" err="1"/>
              <a:t>trong</a:t>
            </a:r>
            <a:r>
              <a:rPr lang="en-US" dirty="0"/>
              <a:t> </a:t>
            </a:r>
            <a:r>
              <a:rPr lang="en-US" dirty="0" err="1"/>
              <a:t>khung</a:t>
            </a:r>
            <a:r>
              <a:rPr lang="en-US" dirty="0"/>
              <a:t> </a:t>
            </a:r>
            <a:r>
              <a:rPr lang="en-US" dirty="0" err="1"/>
              <a:t>hình</a:t>
            </a:r>
            <a:r>
              <a:rPr lang="en-US" dirty="0"/>
              <a:t> </a:t>
            </a:r>
            <a:r>
              <a:rPr lang="en-US" dirty="0" err="1"/>
              <a:t>có</a:t>
            </a:r>
            <a:r>
              <a:rPr lang="en-US" dirty="0"/>
              <a:t> bao </a:t>
            </a:r>
            <a:r>
              <a:rPr lang="en-US" dirty="0" err="1"/>
              <a:t>nhiêu</a:t>
            </a:r>
            <a:r>
              <a:rPr lang="en-US" dirty="0"/>
              <a:t> con </a:t>
            </a:r>
            <a:r>
              <a:rPr lang="en-US" dirty="0" err="1"/>
              <a:t>vật</a:t>
            </a:r>
            <a:r>
              <a:rPr lang="en-US" dirty="0"/>
              <a:t> </a:t>
            </a:r>
            <a:r>
              <a:rPr lang="en-US" dirty="0" err="1"/>
              <a:t>đấy</a:t>
            </a:r>
            <a:r>
              <a:rPr lang="en-US" dirty="0"/>
              <a:t>. </a:t>
            </a:r>
            <a:r>
              <a:rPr lang="en-US" dirty="0" err="1"/>
              <a:t>Cô</a:t>
            </a:r>
            <a:r>
              <a:rPr lang="en-US" dirty="0"/>
              <a:t> </a:t>
            </a:r>
            <a:r>
              <a:rPr lang="en-US" dirty="0" err="1"/>
              <a:t>mời</a:t>
            </a:r>
            <a:r>
              <a:rPr lang="en-US" dirty="0"/>
              <a:t> </a:t>
            </a:r>
            <a:r>
              <a:rPr lang="en-US" dirty="0" err="1"/>
              <a:t>các</a:t>
            </a:r>
            <a:r>
              <a:rPr lang="en-US" dirty="0"/>
              <a:t> con </a:t>
            </a:r>
            <a:r>
              <a:rPr lang="en-US" dirty="0" err="1"/>
              <a:t>làm</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4</a:t>
            </a:fld>
            <a:endParaRPr lang="en-US"/>
          </a:p>
        </p:txBody>
      </p:sp>
    </p:spTree>
    <p:extLst>
      <p:ext uri="{BB962C8B-B14F-4D97-AF65-F5344CB8AC3E}">
        <p14:creationId xmlns:p14="http://schemas.microsoft.com/office/powerpoint/2010/main" val="201967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Mời</a:t>
            </a:r>
            <a:r>
              <a:rPr lang="en-US" dirty="0"/>
              <a:t> </a:t>
            </a:r>
            <a:r>
              <a:rPr lang="en-US" dirty="0" err="1"/>
              <a:t>các</a:t>
            </a:r>
            <a:r>
              <a:rPr lang="en-US" dirty="0"/>
              <a:t> con </a:t>
            </a:r>
            <a:r>
              <a:rPr lang="en-US" dirty="0" err="1"/>
              <a:t>cùng</a:t>
            </a:r>
            <a:r>
              <a:rPr lang="en-US" dirty="0"/>
              <a:t> </a:t>
            </a:r>
            <a:r>
              <a:rPr lang="en-US" dirty="0" err="1"/>
              <a:t>quan</a:t>
            </a:r>
            <a:r>
              <a:rPr lang="en-US" dirty="0"/>
              <a:t> </a:t>
            </a:r>
            <a:r>
              <a:rPr lang="en-US" dirty="0" err="1"/>
              <a:t>sát</a:t>
            </a:r>
            <a:r>
              <a:rPr lang="en-US" dirty="0"/>
              <a:t> </a:t>
            </a:r>
            <a:r>
              <a:rPr lang="en-US" dirty="0" err="1"/>
              <a:t>khung</a:t>
            </a:r>
            <a:r>
              <a:rPr lang="en-US" dirty="0"/>
              <a:t> </a:t>
            </a:r>
            <a:r>
              <a:rPr lang="en-US" dirty="0" err="1"/>
              <a:t>hình</a:t>
            </a:r>
            <a:r>
              <a:rPr lang="en-US" dirty="0"/>
              <a:t> </a:t>
            </a:r>
            <a:r>
              <a:rPr lang="en-US" dirty="0" err="1"/>
              <a:t>đầu</a:t>
            </a:r>
            <a:r>
              <a:rPr lang="en-US" dirty="0"/>
              <a:t> </a:t>
            </a:r>
            <a:r>
              <a:rPr lang="en-US" dirty="0" err="1"/>
              <a:t>tiên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bao </a:t>
            </a:r>
            <a:r>
              <a:rPr lang="en-US" dirty="0" err="1"/>
              <a:t>nhiêu</a:t>
            </a:r>
            <a:r>
              <a:rPr lang="en-US" dirty="0"/>
              <a:t> con </a:t>
            </a:r>
            <a:r>
              <a:rPr lang="en-US" dirty="0" err="1"/>
              <a:t>vật</a:t>
            </a:r>
            <a:r>
              <a:rPr lang="en-US" dirty="0"/>
              <a:t>? </a:t>
            </a:r>
            <a:r>
              <a:rPr lang="en-US" dirty="0" err="1"/>
              <a:t>Giỏi</a:t>
            </a:r>
            <a:r>
              <a:rPr lang="en-US" dirty="0"/>
              <a:t> </a:t>
            </a:r>
            <a:r>
              <a:rPr lang="en-US" dirty="0" err="1"/>
              <a:t>lắm</a:t>
            </a:r>
            <a:r>
              <a:rPr lang="en-US" dirty="0"/>
              <a:t>! </a:t>
            </a:r>
            <a:r>
              <a:rPr lang="en-US" dirty="0" err="1"/>
              <a:t>Trong</a:t>
            </a:r>
            <a:r>
              <a:rPr lang="en-US" dirty="0"/>
              <a:t> </a:t>
            </a:r>
            <a:r>
              <a:rPr lang="en-US" dirty="0" err="1"/>
              <a:t>hình</a:t>
            </a:r>
            <a:r>
              <a:rPr lang="en-US" dirty="0"/>
              <a:t> </a:t>
            </a:r>
            <a:r>
              <a:rPr lang="en-US" dirty="0" err="1"/>
              <a:t>không</a:t>
            </a:r>
            <a:r>
              <a:rPr lang="en-US" dirty="0"/>
              <a:t> </a:t>
            </a:r>
            <a:r>
              <a:rPr lang="en-US" dirty="0" err="1"/>
              <a:t>có</a:t>
            </a:r>
            <a:r>
              <a:rPr lang="en-US" dirty="0"/>
              <a:t> con </a:t>
            </a:r>
            <a:r>
              <a:rPr lang="en-US" dirty="0" err="1"/>
              <a:t>vật</a:t>
            </a:r>
            <a:r>
              <a:rPr lang="en-US" dirty="0"/>
              <a:t> </a:t>
            </a:r>
            <a:r>
              <a:rPr lang="en-US" dirty="0" err="1"/>
              <a:t>nào</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là</a:t>
            </a:r>
            <a:r>
              <a:rPr lang="en-US" dirty="0"/>
              <a:t> </a:t>
            </a:r>
            <a:r>
              <a:rPr lang="en-US" dirty="0" err="1"/>
              <a:t>số</a:t>
            </a:r>
            <a:r>
              <a:rPr lang="en-US" dirty="0"/>
              <a:t> 0.</a:t>
            </a:r>
          </a:p>
        </p:txBody>
      </p:sp>
      <p:sp>
        <p:nvSpPr>
          <p:cNvPr id="4" name="Slide Number Placeholder 3"/>
          <p:cNvSpPr>
            <a:spLocks noGrp="1"/>
          </p:cNvSpPr>
          <p:nvPr>
            <p:ph type="sldNum" sz="quarter" idx="5"/>
          </p:nvPr>
        </p:nvSpPr>
        <p:spPr/>
        <p:txBody>
          <a:bodyPr/>
          <a:lstStyle/>
          <a:p>
            <a:fld id="{AF65F507-1483-497D-B293-80E7E228D0D4}" type="slidenum">
              <a:rPr lang="en-US" smtClean="0"/>
              <a:t>5</a:t>
            </a:fld>
            <a:endParaRPr lang="en-US"/>
          </a:p>
        </p:txBody>
      </p:sp>
    </p:spTree>
    <p:extLst>
      <p:ext uri="{BB962C8B-B14F-4D97-AF65-F5344CB8AC3E}">
        <p14:creationId xmlns:p14="http://schemas.microsoft.com/office/powerpoint/2010/main" val="65882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dirty="0"/>
              <a:t> </a:t>
            </a:r>
            <a:r>
              <a:rPr lang="en-US" dirty="0" err="1"/>
              <a:t>tự</a:t>
            </a:r>
            <a:r>
              <a:rPr lang="en-US" dirty="0"/>
              <a:t> </a:t>
            </a:r>
            <a:r>
              <a:rPr lang="en-US" dirty="0" err="1"/>
              <a:t>với</a:t>
            </a:r>
            <a:r>
              <a:rPr lang="en-US" dirty="0"/>
              <a:t> </a:t>
            </a:r>
            <a:r>
              <a:rPr lang="en-US" dirty="0" err="1"/>
              <a:t>hình</a:t>
            </a:r>
            <a:r>
              <a:rPr lang="en-US" dirty="0"/>
              <a:t> </a:t>
            </a:r>
            <a:r>
              <a:rPr lang="en-US" dirty="0" err="1"/>
              <a:t>thứ</a:t>
            </a:r>
            <a:r>
              <a:rPr lang="en-US" dirty="0"/>
              <a:t> 2, </a:t>
            </a:r>
            <a:r>
              <a:rPr lang="en-US" dirty="0" err="1"/>
              <a:t>đố</a:t>
            </a:r>
            <a:r>
              <a:rPr lang="en-US" dirty="0"/>
              <a:t> </a:t>
            </a:r>
            <a:r>
              <a:rPr lang="en-US" dirty="0" err="1"/>
              <a:t>các</a:t>
            </a:r>
            <a:r>
              <a:rPr lang="en-US" dirty="0"/>
              <a:t> con </a:t>
            </a:r>
            <a:r>
              <a:rPr lang="en-US" dirty="0" err="1"/>
              <a:t>biết</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chó</a:t>
            </a:r>
            <a:r>
              <a:rPr lang="en-US" dirty="0"/>
              <a:t> </a:t>
            </a:r>
            <a:r>
              <a:rPr lang="en-US" dirty="0" err="1"/>
              <a:t>trong</a:t>
            </a:r>
            <a:r>
              <a:rPr lang="en-US" dirty="0"/>
              <a:t> </a:t>
            </a:r>
            <a:r>
              <a:rPr lang="en-US" dirty="0" err="1"/>
              <a:t>hình</a:t>
            </a:r>
            <a:r>
              <a:rPr lang="en-US" dirty="0"/>
              <a:t>? </a:t>
            </a:r>
            <a:r>
              <a:rPr lang="en-US" dirty="0" err="1"/>
              <a:t>Chính</a:t>
            </a:r>
            <a:r>
              <a:rPr lang="en-US" dirty="0"/>
              <a:t> </a:t>
            </a:r>
            <a:r>
              <a:rPr lang="en-US" dirty="0" err="1"/>
              <a:t>xác</a:t>
            </a:r>
            <a:r>
              <a:rPr lang="en-US" dirty="0"/>
              <a:t>! </a:t>
            </a:r>
            <a:r>
              <a:rPr lang="en-US" dirty="0" err="1"/>
              <a:t>Trong</a:t>
            </a:r>
            <a:r>
              <a:rPr lang="en-US" dirty="0"/>
              <a:t> </a:t>
            </a:r>
            <a:r>
              <a:rPr lang="en-US" dirty="0" err="1"/>
              <a:t>hình</a:t>
            </a:r>
            <a:r>
              <a:rPr lang="en-US" dirty="0"/>
              <a:t> </a:t>
            </a:r>
            <a:r>
              <a:rPr lang="en-US" dirty="0" err="1"/>
              <a:t>có</a:t>
            </a:r>
            <a:r>
              <a:rPr lang="en-US" dirty="0"/>
              <a:t> 3 </a:t>
            </a:r>
            <a:r>
              <a:rPr lang="en-US" dirty="0" err="1"/>
              <a:t>chú</a:t>
            </a:r>
            <a:r>
              <a:rPr lang="en-US" dirty="0"/>
              <a:t> </a:t>
            </a:r>
            <a:r>
              <a:rPr lang="en-US" dirty="0" err="1"/>
              <a:t>chó</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cần</a:t>
            </a:r>
            <a:r>
              <a:rPr lang="en-US" dirty="0"/>
              <a:t> </a:t>
            </a:r>
            <a:r>
              <a:rPr lang="en-US" dirty="0" err="1"/>
              <a:t>điên</a:t>
            </a:r>
            <a:r>
              <a:rPr lang="en-US" dirty="0"/>
              <a:t> </a:t>
            </a:r>
            <a:r>
              <a:rPr lang="en-US" dirty="0" err="1"/>
              <a:t>là</a:t>
            </a:r>
            <a:r>
              <a:rPr lang="en-US" dirty="0"/>
              <a:t> </a:t>
            </a:r>
            <a:r>
              <a:rPr lang="en-US" dirty="0" err="1"/>
              <a:t>số</a:t>
            </a:r>
            <a:r>
              <a:rPr lang="en-US" dirty="0"/>
              <a:t> 3.</a:t>
            </a:r>
          </a:p>
        </p:txBody>
      </p:sp>
      <p:sp>
        <p:nvSpPr>
          <p:cNvPr id="4" name="Slide Number Placeholder 3"/>
          <p:cNvSpPr>
            <a:spLocks noGrp="1"/>
          </p:cNvSpPr>
          <p:nvPr>
            <p:ph type="sldNum" sz="quarter" idx="5"/>
          </p:nvPr>
        </p:nvSpPr>
        <p:spPr/>
        <p:txBody>
          <a:bodyPr/>
          <a:lstStyle/>
          <a:p>
            <a:fld id="{AF65F507-1483-497D-B293-80E7E228D0D4}" type="slidenum">
              <a:rPr lang="en-US" smtClean="0"/>
              <a:t>6</a:t>
            </a:fld>
            <a:endParaRPr lang="en-US"/>
          </a:p>
        </p:txBody>
      </p:sp>
    </p:spTree>
    <p:extLst>
      <p:ext uri="{BB962C8B-B14F-4D97-AF65-F5344CB8AC3E}">
        <p14:creationId xmlns:p14="http://schemas.microsoft.com/office/powerpoint/2010/main" val="208768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đây</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chú</a:t>
            </a:r>
            <a:r>
              <a:rPr lang="en-US" dirty="0"/>
              <a:t> </a:t>
            </a:r>
            <a:r>
              <a:rPr lang="en-US" dirty="0" err="1"/>
              <a:t>mèo</a:t>
            </a:r>
            <a:r>
              <a:rPr lang="en-US" dirty="0"/>
              <a:t> </a:t>
            </a:r>
            <a:r>
              <a:rPr lang="en-US" dirty="0" err="1"/>
              <a:t>nhỉ</a:t>
            </a:r>
            <a:r>
              <a:rPr lang="en-US" dirty="0"/>
              <a:t>? A… </a:t>
            </a:r>
            <a:r>
              <a:rPr lang="en-US" dirty="0" err="1"/>
              <a:t>đúng</a:t>
            </a:r>
            <a:r>
              <a:rPr lang="en-US" dirty="0"/>
              <a:t> </a:t>
            </a:r>
            <a:r>
              <a:rPr lang="en-US" dirty="0" err="1"/>
              <a:t>rồi</a:t>
            </a:r>
            <a:r>
              <a:rPr lang="en-US" dirty="0"/>
              <a:t>. </a:t>
            </a:r>
            <a:r>
              <a:rPr lang="en-US" dirty="0" err="1"/>
              <a:t>Chúng</a:t>
            </a:r>
            <a:r>
              <a:rPr lang="en-US" dirty="0"/>
              <a:t> ta </a:t>
            </a:r>
            <a:r>
              <a:rPr lang="en-US" dirty="0" err="1"/>
              <a:t>cần</a:t>
            </a:r>
            <a:r>
              <a:rPr lang="en-US" dirty="0"/>
              <a:t> </a:t>
            </a:r>
            <a:r>
              <a:rPr lang="en-US" dirty="0" err="1"/>
              <a:t>điền</a:t>
            </a:r>
            <a:r>
              <a:rPr lang="en-US" dirty="0"/>
              <a:t> </a:t>
            </a:r>
            <a:r>
              <a:rPr lang="en-US" dirty="0" err="1"/>
              <a:t>số</a:t>
            </a:r>
            <a:r>
              <a:rPr lang="en-US" dirty="0"/>
              <a:t> 2 </a:t>
            </a:r>
            <a:r>
              <a:rPr lang="en-US" dirty="0" err="1"/>
              <a:t>vì</a:t>
            </a:r>
            <a:r>
              <a:rPr lang="en-US" dirty="0"/>
              <a:t> </a:t>
            </a:r>
            <a:r>
              <a:rPr lang="en-US" dirty="0" err="1"/>
              <a:t>có</a:t>
            </a:r>
            <a:r>
              <a:rPr lang="en-US" dirty="0"/>
              <a:t> 2 </a:t>
            </a:r>
            <a:r>
              <a:rPr lang="en-US" dirty="0" err="1"/>
              <a:t>chú</a:t>
            </a:r>
            <a:r>
              <a:rPr lang="en-US" dirty="0"/>
              <a:t> </a:t>
            </a:r>
            <a:r>
              <a:rPr lang="en-US" dirty="0" err="1"/>
              <a:t>mèo</a:t>
            </a:r>
            <a:r>
              <a:rPr lang="en-US" dirty="0"/>
              <a:t> ở </a:t>
            </a:r>
            <a:r>
              <a:rPr lang="en-US" dirty="0" err="1"/>
              <a:t>trong</a:t>
            </a:r>
            <a:r>
              <a:rPr lang="en-US" dirty="0"/>
              <a:t> </a:t>
            </a:r>
            <a:r>
              <a:rPr lang="en-US" dirty="0" err="1"/>
              <a:t>hình</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7</a:t>
            </a:fld>
            <a:endParaRPr lang="en-US"/>
          </a:p>
        </p:txBody>
      </p:sp>
    </p:spTree>
    <p:extLst>
      <p:ext uri="{BB962C8B-B14F-4D97-AF65-F5344CB8AC3E}">
        <p14:creationId xmlns:p14="http://schemas.microsoft.com/office/powerpoint/2010/main" val="112081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Chíp</a:t>
            </a:r>
            <a:r>
              <a:rPr lang="en-US" dirty="0"/>
              <a:t> chip </a:t>
            </a:r>
            <a:r>
              <a:rPr lang="en-US" dirty="0" err="1"/>
              <a:t>chip</a:t>
            </a:r>
            <a:r>
              <a:rPr lang="en-US" dirty="0"/>
              <a:t> </a:t>
            </a:r>
            <a:r>
              <a:rPr lang="en-US" dirty="0" err="1"/>
              <a:t>chip</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chúng</a:t>
            </a:r>
            <a:r>
              <a:rPr lang="en-US" dirty="0"/>
              <a:t> </a:t>
            </a:r>
            <a:r>
              <a:rPr lang="en-US" dirty="0" err="1"/>
              <a:t>tớ</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gà</a:t>
            </a:r>
            <a:r>
              <a:rPr lang="en-US" dirty="0"/>
              <a:t> con? </a:t>
            </a:r>
            <a:r>
              <a:rPr lang="en-US" dirty="0" err="1"/>
              <a:t>Các</a:t>
            </a:r>
            <a:r>
              <a:rPr lang="en-US" dirty="0"/>
              <a:t> </a:t>
            </a:r>
            <a:r>
              <a:rPr lang="en-US" dirty="0" err="1"/>
              <a:t>bạn</a:t>
            </a:r>
            <a:r>
              <a:rPr lang="en-US" dirty="0"/>
              <a:t> </a:t>
            </a:r>
            <a:r>
              <a:rPr lang="en-US" dirty="0" err="1"/>
              <a:t>giỏi</a:t>
            </a:r>
            <a:r>
              <a:rPr lang="en-US" dirty="0"/>
              <a:t> </a:t>
            </a:r>
            <a:r>
              <a:rPr lang="en-US" dirty="0" err="1"/>
              <a:t>lắm</a:t>
            </a:r>
            <a:r>
              <a:rPr lang="en-US" dirty="0"/>
              <a:t>!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chắc</a:t>
            </a:r>
            <a:r>
              <a:rPr lang="en-US" dirty="0"/>
              <a:t> </a:t>
            </a:r>
            <a:r>
              <a:rPr lang="en-US" dirty="0" err="1"/>
              <a:t>haenr</a:t>
            </a:r>
            <a:r>
              <a:rPr lang="en-US" dirty="0"/>
              <a:t> </a:t>
            </a:r>
            <a:r>
              <a:rPr lang="en-US" dirty="0" err="1"/>
              <a:t>là</a:t>
            </a:r>
            <a:r>
              <a:rPr lang="en-US" dirty="0"/>
              <a:t> </a:t>
            </a:r>
            <a:r>
              <a:rPr lang="en-US" dirty="0" err="1"/>
              <a:t>số</a:t>
            </a:r>
            <a:r>
              <a:rPr lang="en-US" dirty="0"/>
              <a:t> 4 </a:t>
            </a:r>
            <a:r>
              <a:rPr lang="en-US" dirty="0" err="1"/>
              <a:t>rồi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8</a:t>
            </a:fld>
            <a:endParaRPr lang="en-US"/>
          </a:p>
        </p:txBody>
      </p:sp>
    </p:spTree>
    <p:extLst>
      <p:ext uri="{BB962C8B-B14F-4D97-AF65-F5344CB8AC3E}">
        <p14:creationId xmlns:p14="http://schemas.microsoft.com/office/powerpoint/2010/main" val="329784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có</a:t>
            </a:r>
            <a:r>
              <a:rPr lang="en-US" dirty="0"/>
              <a:t> </a:t>
            </a:r>
            <a:r>
              <a:rPr lang="en-US" dirty="0" err="1"/>
              <a:t>nhìn</a:t>
            </a:r>
            <a:r>
              <a:rPr lang="en-US" dirty="0"/>
              <a:t> </a:t>
            </a:r>
            <a:r>
              <a:rPr lang="en-US" dirty="0" err="1"/>
              <a:t>thấy</a:t>
            </a:r>
            <a:r>
              <a:rPr lang="en-US" dirty="0"/>
              <a:t> </a:t>
            </a:r>
            <a:r>
              <a:rPr lang="en-US" dirty="0" err="1"/>
              <a:t>thỏ</a:t>
            </a:r>
            <a:r>
              <a:rPr lang="en-US" dirty="0"/>
              <a:t> </a:t>
            </a:r>
            <a:r>
              <a:rPr lang="en-US" dirty="0" err="1"/>
              <a:t>hồng</a:t>
            </a:r>
            <a:r>
              <a:rPr lang="en-US" dirty="0"/>
              <a:t> </a:t>
            </a:r>
            <a:r>
              <a:rPr lang="en-US" dirty="0" err="1"/>
              <a:t>xinh</a:t>
            </a:r>
            <a:r>
              <a:rPr lang="en-US" dirty="0"/>
              <a:t> </a:t>
            </a:r>
            <a:r>
              <a:rPr lang="en-US" dirty="0" err="1"/>
              <a:t>xắn</a:t>
            </a:r>
            <a:r>
              <a:rPr lang="en-US" dirty="0"/>
              <a:t> ko, </a:t>
            </a:r>
            <a:r>
              <a:rPr lang="en-US" dirty="0" err="1"/>
              <a:t>chúng</a:t>
            </a:r>
            <a:r>
              <a:rPr lang="en-US" dirty="0"/>
              <a:t> </a:t>
            </a:r>
            <a:r>
              <a:rPr lang="en-US" dirty="0" err="1"/>
              <a:t>mình</a:t>
            </a:r>
            <a:r>
              <a:rPr lang="en-US" dirty="0"/>
              <a:t> </a:t>
            </a:r>
            <a:r>
              <a:rPr lang="en-US" dirty="0" err="1"/>
              <a:t>phải</a:t>
            </a:r>
            <a:r>
              <a:rPr lang="en-US" dirty="0"/>
              <a:t> </a:t>
            </a:r>
            <a:r>
              <a:rPr lang="en-US" dirty="0" err="1"/>
              <a:t>điền</a:t>
            </a:r>
            <a:r>
              <a:rPr lang="en-US" dirty="0"/>
              <a:t> </a:t>
            </a:r>
            <a:r>
              <a:rPr lang="en-US" dirty="0" err="1"/>
              <a:t>số</a:t>
            </a:r>
            <a:r>
              <a:rPr lang="en-US" dirty="0"/>
              <a:t> </a:t>
            </a:r>
            <a:r>
              <a:rPr lang="en-US" dirty="0" err="1"/>
              <a:t>mấy</a:t>
            </a:r>
            <a:r>
              <a:rPr lang="en-US" dirty="0"/>
              <a:t> </a:t>
            </a:r>
            <a:r>
              <a:rPr lang="en-US" dirty="0" err="1"/>
              <a:t>nhỉ</a:t>
            </a:r>
            <a:r>
              <a:rPr lang="en-US" dirty="0"/>
              <a:t>? </a:t>
            </a:r>
            <a:r>
              <a:rPr lang="en-US" dirty="0" err="1"/>
              <a:t>Chúng</a:t>
            </a:r>
            <a:r>
              <a:rPr lang="en-US" dirty="0"/>
              <a:t> ta </a:t>
            </a:r>
            <a:r>
              <a:rPr lang="en-US" dirty="0" err="1"/>
              <a:t>cùng</a:t>
            </a:r>
            <a:r>
              <a:rPr lang="en-US" dirty="0"/>
              <a:t> </a:t>
            </a:r>
            <a:r>
              <a:rPr lang="en-US" dirty="0" err="1"/>
              <a:t>xem</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9</a:t>
            </a:fld>
            <a:endParaRPr lang="en-US"/>
          </a:p>
        </p:txBody>
      </p:sp>
    </p:spTree>
    <p:extLst>
      <p:ext uri="{BB962C8B-B14F-4D97-AF65-F5344CB8AC3E}">
        <p14:creationId xmlns:p14="http://schemas.microsoft.com/office/powerpoint/2010/main" val="2814705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91158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5319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873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2832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000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87446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723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9/8/2021</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89095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014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71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18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327"/>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172425013"/>
      </p:ext>
    </p:extLst>
  </p:cSld>
  <p:clrMapOvr>
    <a:masterClrMapping/>
  </p:clrMapOvr>
  <mc:AlternateContent xmlns:mc="http://schemas.openxmlformats.org/markup-compatibility/2006" xmlns:p14="http://schemas.microsoft.com/office/powerpoint/2010/main">
    <mc:Choice Requires="p14">
      <p:transition spd="slow" p14:dur="1500" advClick="0" advTm="3713">
        <p:random/>
      </p:transition>
    </mc:Choice>
    <mc:Fallback xmlns="">
      <p:transition spd="slow" advClick="0" advTm="3713">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2021/9/8</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8498642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2021/9/8</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52.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64.png"/><Relationship Id="rId3" Type="http://schemas.openxmlformats.org/officeDocument/2006/relationships/slide" Target="slide13.xml"/><Relationship Id="rId7" Type="http://schemas.openxmlformats.org/officeDocument/2006/relationships/image" Target="../media/image61.png"/><Relationship Id="rId12" Type="http://schemas.openxmlformats.org/officeDocument/2006/relationships/slide" Target="slide17.xml"/><Relationship Id="rId2" Type="http://schemas.openxmlformats.org/officeDocument/2006/relationships/notesSlide" Target="../notesSlides/notesSlide12.xml"/><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65.png"/><Relationship Id="rId10" Type="http://schemas.openxmlformats.org/officeDocument/2006/relationships/slide" Target="slide16.xml"/><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68.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0.xml"/><Relationship Id="rId18" Type="http://schemas.openxmlformats.org/officeDocument/2006/relationships/image" Target="../media/image37.png"/><Relationship Id="rId3" Type="http://schemas.openxmlformats.org/officeDocument/2006/relationships/slide" Target="slide14.xml"/><Relationship Id="rId7" Type="http://schemas.openxmlformats.org/officeDocument/2006/relationships/slide" Target="slide6.xml"/><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9.xml"/><Relationship Id="rId5" Type="http://schemas.openxmlformats.org/officeDocument/2006/relationships/slide" Target="slide16.xml"/><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slide" Target="slide4.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slide" Target="slide4.xml"/><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51.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31268062"/>
      </p:ext>
    </p:extLst>
  </p:cSld>
  <p:clrMapOvr>
    <a:masterClrMapping/>
  </p:clrMapOvr>
  <mc:AlternateContent xmlns:mc="http://schemas.openxmlformats.org/markup-compatibility/2006" xmlns:p14="http://schemas.microsoft.com/office/powerpoint/2010/main">
    <mc:Choice Requires="p14">
      <p:transition spd="slow" p14:dur="1500" advTm="12035">
        <p:random/>
      </p:transition>
    </mc:Choice>
    <mc:Fallback xmlns="">
      <p:transition spd="slow" advTm="12035">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400050"/>
            <a:ext cx="3672227" cy="237974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vịt</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xmlns:p14="http://schemas.microsoft.com/office/powerpoint/2010/main">
    <mc:Choice Requires="p14">
      <p:transition spd="slow" p14:dur="1500" advTm="36763">
        <p:random/>
      </p:transition>
    </mc:Choice>
    <mc:Fallback xmlns="">
      <p:transition spd="slow" advTm="3676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4915"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04" y="1695991"/>
            <a:ext cx="10359603" cy="4532326"/>
          </a:xfrm>
          <a:prstGeom prst="roundRect">
            <a:avLst>
              <a:gd name="adj" fmla="val 38607"/>
            </a:avLst>
          </a:prstGeom>
        </p:spPr>
      </p:pic>
      <p:sp>
        <p:nvSpPr>
          <p:cNvPr id="37" name="Content Placeholder 2">
            <a:extLst>
              <a:ext uri="{FF2B5EF4-FFF2-40B4-BE49-F238E27FC236}">
                <a16:creationId xmlns:a16="http://schemas.microsoft.com/office/drawing/2014/main" id="{FA41E75F-DA3F-AD44-BD29-53B147E38105}"/>
              </a:ext>
            </a:extLst>
          </p:cNvPr>
          <p:cNvSpPr txBox="1">
            <a:spLocks/>
          </p:cNvSpPr>
          <p:nvPr/>
        </p:nvSpPr>
        <p:spPr>
          <a:xfrm>
            <a:off x="983242" y="1406518"/>
            <a:ext cx="8081246"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2.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301" y="3170082"/>
            <a:ext cx="1927279" cy="141333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4946" y="3170083"/>
            <a:ext cx="1959085" cy="143666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7457" y="3161514"/>
            <a:ext cx="1938963" cy="142190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3262" y="3149852"/>
            <a:ext cx="1986673" cy="145689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404" y="547917"/>
            <a:ext cx="2030996" cy="1015498"/>
          </a:xfrm>
          <a:prstGeom prst="rect">
            <a:avLst/>
          </a:prstGeom>
        </p:spPr>
      </p:pic>
      <p:sp>
        <p:nvSpPr>
          <p:cNvPr id="9" name="Rectangle 8">
            <a:extLst>
              <a:ext uri="{FF2B5EF4-FFF2-40B4-BE49-F238E27FC236}">
                <a16:creationId xmlns:a16="http://schemas.microsoft.com/office/drawing/2014/main" id="{15C0F458-BE13-4297-B6FE-C5C2569AB888}"/>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2295761"/>
      </p:ext>
    </p:extLst>
  </p:cSld>
  <p:clrMapOvr>
    <a:masterClrMapping/>
  </p:clrMapOvr>
  <mc:AlternateContent xmlns:mc="http://schemas.openxmlformats.org/markup-compatibility/2006" xmlns:p14="http://schemas.microsoft.com/office/powerpoint/2010/main">
    <mc:Choice Requires="p14">
      <p:transition spd="slow" p14:dur="1500" advTm="69856">
        <p:random/>
      </p:transition>
    </mc:Choice>
    <mc:Fallback xmlns="">
      <p:transition spd="slow" advTm="6985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3"/>
                  </p:tgtEl>
                </p:cond>
              </p:nextCondLst>
            </p:seq>
          </p:childTnLst>
        </p:cTn>
      </p:par>
    </p:tnLst>
  </p:timing>
  <p:extLst mod="1">
    <p:ext uri="{E180D4A7-C9FB-4DFB-919C-405C955672EB}">
      <p14:showEvtLst xmlns:p14="http://schemas.microsoft.com/office/powerpoint/2010/main">
        <p14:triggerEvt type="onClick" time="31776" objId="12"/>
        <p14:triggerEvt type="onClick" time="34176" objId="1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FA41E75F-DA3F-AD44-BD29-53B147E38105}"/>
              </a:ext>
            </a:extLst>
          </p:cNvPr>
          <p:cNvSpPr txBox="1">
            <a:spLocks/>
          </p:cNvSpPr>
          <p:nvPr/>
        </p:nvSpPr>
        <p:spPr>
          <a:xfrm>
            <a:off x="2721333" y="656291"/>
            <a:ext cx="870544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Lato Heavy" panose="020F0502020204030203" pitchFamily="34" charset="0"/>
                <a:cs typeface="Lato Heavy" panose="020F0502020204030203" pitchFamily="34" charset="0"/>
              </a:rPr>
              <a:t>3. </a:t>
            </a:r>
            <a:r>
              <a:rPr lang="en-GB" sz="4000" dirty="0" err="1">
                <a:solidFill>
                  <a:srgbClr val="40505E"/>
                </a:solidFill>
                <a:latin typeface="Lato Heavy" panose="020F0502020204030203" pitchFamily="34" charset="0"/>
                <a:cs typeface="Lato Heavy" panose="020F0502020204030203" pitchFamily="34" charset="0"/>
              </a:rPr>
              <a:t>Có</a:t>
            </a:r>
            <a:r>
              <a:rPr lang="en-GB" sz="4000" dirty="0">
                <a:solidFill>
                  <a:srgbClr val="40505E"/>
                </a:solidFill>
                <a:latin typeface="Lato Heavy" panose="020F0502020204030203" pitchFamily="34" charset="0"/>
                <a:cs typeface="Lato Heavy" panose="020F0502020204030203" pitchFamily="34" charset="0"/>
              </a:rPr>
              <a:t> bao </a:t>
            </a:r>
            <a:r>
              <a:rPr lang="en-GB" sz="4000" dirty="0" err="1">
                <a:solidFill>
                  <a:srgbClr val="40505E"/>
                </a:solidFill>
                <a:latin typeface="Lato Heavy" panose="020F0502020204030203" pitchFamily="34" charset="0"/>
                <a:cs typeface="Lato Heavy" panose="020F0502020204030203" pitchFamily="34" charset="0"/>
              </a:rPr>
              <a:t>nhiêu</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củ</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cà</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rốt</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đã</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tô</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màu</a:t>
            </a:r>
            <a:r>
              <a:rPr lang="en-GB" sz="4000" dirty="0">
                <a:solidFill>
                  <a:srgbClr val="40505E"/>
                </a:solidFill>
                <a:latin typeface="Lato Heavy" panose="020F0502020204030203" pitchFamily="34" charset="0"/>
                <a:cs typeface="Lato Heavy" panose="020F0502020204030203" pitchFamily="34" charset="0"/>
              </a:rPr>
              <a:t> ?</a:t>
            </a:r>
          </a:p>
        </p:txBody>
      </p:sp>
      <p:pic>
        <p:nvPicPr>
          <p:cNvPr id="4" name="Picture 3">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1348" r="21349"/>
          <a:stretch/>
        </p:blipFill>
        <p:spPr>
          <a:xfrm>
            <a:off x="3231880" y="1620658"/>
            <a:ext cx="3468340" cy="1032224"/>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773" y="1859492"/>
            <a:ext cx="2671792" cy="4342217"/>
          </a:xfrm>
          <a:prstGeom prst="rect">
            <a:avLst/>
          </a:prstGeom>
        </p:spPr>
      </p:pic>
      <p:pic>
        <p:nvPicPr>
          <p:cNvPr id="12" name="Picture 11">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055" r="22170"/>
          <a:stretch/>
        </p:blipFill>
        <p:spPr>
          <a:xfrm>
            <a:off x="3231883" y="3123852"/>
            <a:ext cx="3468337" cy="1060522"/>
          </a:xfrm>
          <a:prstGeom prst="rect">
            <a:avLst/>
          </a:prstGeom>
        </p:spPr>
      </p:pic>
      <p:pic>
        <p:nvPicPr>
          <p:cNvPr id="13" name="Picture 12">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l="21897" r="22249"/>
          <a:stretch/>
        </p:blipFill>
        <p:spPr>
          <a:xfrm>
            <a:off x="3231881" y="4628584"/>
            <a:ext cx="3473267" cy="1060522"/>
          </a:xfrm>
          <a:prstGeom prst="rect">
            <a:avLst/>
          </a:prstGeom>
        </p:spPr>
      </p:pic>
      <p:pic>
        <p:nvPicPr>
          <p:cNvPr id="14" name="Picture 13">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21738" r="21853"/>
          <a:stretch/>
        </p:blipFill>
        <p:spPr>
          <a:xfrm>
            <a:off x="7843343" y="1620659"/>
            <a:ext cx="3596610" cy="1087370"/>
          </a:xfrm>
          <a:prstGeom prst="rect">
            <a:avLst/>
          </a:prstGeom>
        </p:spPr>
      </p:pic>
      <p:pic>
        <p:nvPicPr>
          <p:cNvPr id="15" name="Picture 14">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21897" r="22011"/>
          <a:stretch/>
        </p:blipFill>
        <p:spPr>
          <a:xfrm>
            <a:off x="7843340" y="3090850"/>
            <a:ext cx="3596613" cy="1093524"/>
          </a:xfrm>
          <a:prstGeom prst="rect">
            <a:avLst/>
          </a:prstGeom>
        </p:spPr>
      </p:pic>
      <p:pic>
        <p:nvPicPr>
          <p:cNvPr id="16" name="Picture 15">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21659" r="21931"/>
          <a:stretch/>
        </p:blipFill>
        <p:spPr>
          <a:xfrm>
            <a:off x="7843341" y="4610688"/>
            <a:ext cx="3583440" cy="1083389"/>
          </a:xfrm>
          <a:prstGeom prst="rect">
            <a:avLst/>
          </a:prstGeom>
        </p:spPr>
      </p:pic>
      <p:sp>
        <p:nvSpPr>
          <p:cNvPr id="38" name="TextBox 37"/>
          <p:cNvSpPr txBox="1"/>
          <p:nvPr/>
        </p:nvSpPr>
        <p:spPr>
          <a:xfrm>
            <a:off x="2633913"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sp>
        <p:nvSpPr>
          <p:cNvPr id="39" name="TextBox 38"/>
          <p:cNvSpPr txBox="1"/>
          <p:nvPr/>
        </p:nvSpPr>
        <p:spPr>
          <a:xfrm>
            <a:off x="2628951" y="339147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sp>
        <p:nvSpPr>
          <p:cNvPr id="40" name="TextBox 39"/>
          <p:cNvSpPr txBox="1"/>
          <p:nvPr/>
        </p:nvSpPr>
        <p:spPr>
          <a:xfrm>
            <a:off x="2628951"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sp>
        <p:nvSpPr>
          <p:cNvPr id="41" name="TextBox 40"/>
          <p:cNvSpPr txBox="1"/>
          <p:nvPr/>
        </p:nvSpPr>
        <p:spPr>
          <a:xfrm>
            <a:off x="7224529"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sp>
        <p:nvSpPr>
          <p:cNvPr id="42" name="TextBox 41"/>
          <p:cNvSpPr txBox="1"/>
          <p:nvPr/>
        </p:nvSpPr>
        <p:spPr>
          <a:xfrm>
            <a:off x="7224529" y="3407977"/>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sp>
        <p:nvSpPr>
          <p:cNvPr id="43" name="TextBox 42"/>
          <p:cNvSpPr txBox="1"/>
          <p:nvPr/>
        </p:nvSpPr>
        <p:spPr>
          <a:xfrm>
            <a:off x="7224529"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337" y="576251"/>
            <a:ext cx="2030996" cy="1015498"/>
          </a:xfrm>
          <a:prstGeom prst="rect">
            <a:avLst/>
          </a:prstGeom>
        </p:spPr>
      </p:pic>
      <p:sp>
        <p:nvSpPr>
          <p:cNvPr id="18" name="Rectangle 17">
            <a:extLst>
              <a:ext uri="{FF2B5EF4-FFF2-40B4-BE49-F238E27FC236}">
                <a16:creationId xmlns:a16="http://schemas.microsoft.com/office/drawing/2014/main" id="{E2FFD591-E420-4F26-943E-E17E4E21A90C}"/>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984014"/>
      </p:ext>
    </p:extLst>
  </p:cSld>
  <p:clrMapOvr>
    <a:masterClrMapping/>
  </p:clrMapOvr>
  <mc:AlternateContent xmlns:mc="http://schemas.openxmlformats.org/markup-compatibility/2006" xmlns:p14="http://schemas.microsoft.com/office/powerpoint/2010/main">
    <mc:Choice Requires="p14">
      <p:transition spd="slow" p14:dur="1500" advTm="27128">
        <p:random/>
      </p:transition>
    </mc:Choice>
    <mc:Fallback xmlns="">
      <p:transition spd="slow" advTm="27128">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82377"/>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sp>
        <p:nvSpPr>
          <p:cNvPr id="20" name="Action Button: Home 19">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9D5D3D-4E1B-43A1-8597-F0313D23DEF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0332810"/>
      </p:ext>
    </p:extLst>
  </p:cSld>
  <p:clrMapOvr>
    <a:masterClrMapping/>
  </p:clrMapOvr>
  <mc:AlternateContent xmlns:mc="http://schemas.openxmlformats.org/markup-compatibility/2006" xmlns:p14="http://schemas.microsoft.com/office/powerpoint/2010/main">
    <mc:Choice Requires="p14">
      <p:transition spd="slow" p14:dur="1500" advTm="27305">
        <p:random/>
      </p:transition>
    </mc:Choice>
    <mc:Fallback xmlns="">
      <p:transition spd="slow" advTm="27305">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extLst mod="1">
    <p:ext uri="{E180D4A7-C9FB-4DFB-919C-405C955672EB}">
      <p14:showEvtLst xmlns:p14="http://schemas.microsoft.com/office/powerpoint/2010/main">
        <p14:triggerEvt type="onClick" time="12326" objId="4"/>
        <p14:triggerEvt type="onClick" time="14405" objId="11"/>
        <p14:triggerEvt type="onClick" time="16153" objId="12"/>
        <p14:triggerEvt type="onClick" time="22843"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303" y="2210815"/>
            <a:ext cx="1315506" cy="2217777"/>
          </a:xfrm>
          <a:prstGeom prst="rect">
            <a:avLst/>
          </a:prstGeom>
        </p:spPr>
      </p:pic>
      <p:sp>
        <p:nvSpPr>
          <p:cNvPr id="15" name="Action Button: Home 14">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A0C1ECBE-99F4-4C5E-9E4D-A514805C558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847067"/>
      </p:ext>
    </p:extLst>
  </p:cSld>
  <p:clrMapOvr>
    <a:masterClrMapping/>
  </p:clrMapOvr>
  <mc:AlternateContent xmlns:mc="http://schemas.openxmlformats.org/markup-compatibility/2006" xmlns:p14="http://schemas.microsoft.com/office/powerpoint/2010/main">
    <mc:Choice Requires="p14">
      <p:transition spd="slow" p14:dur="1500" advTm="19514">
        <p:random/>
      </p:transition>
    </mc:Choice>
    <mc:Fallback xmlns="">
      <p:transition spd="slow" advTm="19514">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extLst mod="1">
    <p:ext uri="{E180D4A7-C9FB-4DFB-919C-405C955672EB}">
      <p14:showEvtLst xmlns:p14="http://schemas.microsoft.com/office/powerpoint/2010/main">
        <p14:triggerEvt type="onClick" time="11630" objId="4"/>
        <p14:triggerEvt type="onClick" time="12999" objId="12"/>
        <p14:triggerEvt type="onClick" time="16236" objId="16"/>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844" y="2210812"/>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6CBC44A6-46C6-41B3-9C06-EFE39DA8362A}"/>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4564686"/>
      </p:ext>
    </p:extLst>
  </p:cSld>
  <p:clrMapOvr>
    <a:masterClrMapping/>
  </p:clrMapOvr>
  <mc:AlternateContent xmlns:mc="http://schemas.openxmlformats.org/markup-compatibility/2006" xmlns:p14="http://schemas.microsoft.com/office/powerpoint/2010/main">
    <mc:Choice Requires="p14">
      <p:transition spd="slow" p14:dur="1500" advTm="22999">
        <p:random/>
      </p:transition>
    </mc:Choice>
    <mc:Fallback xmlns="">
      <p:transition spd="slow" advTm="22999">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5684" objId="4"/>
        <p14:triggerEvt type="onClick" time="8347" objId="11"/>
        <p14:triggerEvt type="onClick" time="10625" objId="13"/>
        <p14:triggerEvt type="onClick" time="12949" objId="15"/>
        <p14:triggerEvt type="onClick" time="17657"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5095F97A-8D3F-40C6-BB8B-2BA0C0DA5E67}"/>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5806939"/>
      </p:ext>
    </p:extLst>
  </p:cSld>
  <p:clrMapOvr>
    <a:masterClrMapping/>
  </p:clrMapOvr>
  <mc:AlternateContent xmlns:mc="http://schemas.openxmlformats.org/markup-compatibility/2006" xmlns:p14="http://schemas.microsoft.com/office/powerpoint/2010/main">
    <mc:Choice Requires="p14">
      <p:transition spd="slow" p14:dur="1500" advTm="14987">
        <p:random/>
      </p:transition>
    </mc:Choice>
    <mc:Fallback xmlns="">
      <p:transition spd="slow" advTm="14987">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7883" objId="11"/>
        <p14:triggerEvt type="onClick" time="11651" objId="1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59" y="2320107"/>
            <a:ext cx="1066077" cy="1999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41762E47-9158-4E72-9B34-A8EFCE67319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90415827"/>
      </p:ext>
    </p:extLst>
  </p:cSld>
  <p:clrMapOvr>
    <a:masterClrMapping/>
  </p:clrMapOvr>
  <mc:AlternateContent xmlns:mc="http://schemas.openxmlformats.org/markup-compatibility/2006" xmlns:p14="http://schemas.microsoft.com/office/powerpoint/2010/main">
    <mc:Choice Requires="p14">
      <p:transition spd="slow" p14:dur="1500" advTm="23578">
        <p:random/>
      </p:transition>
    </mc:Choice>
    <mc:Fallback xmlns="">
      <p:transition spd="slow" advTm="23578">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extLst mod="1">
    <p:ext uri="{E180D4A7-C9FB-4DFB-919C-405C955672EB}">
      <p14:showEvtLst xmlns:p14="http://schemas.microsoft.com/office/powerpoint/2010/main">
        <p14:triggerEvt type="onClick" time="10281" objId="4"/>
        <p14:triggerEvt type="onClick" time="11740" objId="11"/>
        <p14:triggerEvt type="onClick" time="13091" objId="14"/>
        <p14:triggerEvt type="onClick" time="14491" objId="13"/>
        <p14:triggerEvt type="onClick" time="15940" objId="15"/>
        <p14:triggerEvt type="onClick" time="20533"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40"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Không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củ</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cà</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rốt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đã</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tô</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màu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nào</a:t>
            </a:r>
            <a:endParaRPr lang="en-GB" sz="2800" dirty="0">
              <a:solidFill>
                <a:srgbClr val="4472C4">
                  <a:lumMod val="75000"/>
                </a:srgbClr>
              </a:solidFill>
              <a:latin typeface="Calibri" panose="020F0502020204030204"/>
            </a:endParaRPr>
          </a:p>
        </p:txBody>
      </p:sp>
      <p:sp>
        <p:nvSpPr>
          <p:cNvPr id="22" name="Rectangle 21">
            <a:extLst>
              <a:ext uri="{FF2B5EF4-FFF2-40B4-BE49-F238E27FC236}">
                <a16:creationId xmlns:a16="http://schemas.microsoft.com/office/drawing/2014/main" id="{283439B7-CA88-4095-B261-5EF2536FDFF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071517"/>
      </p:ext>
    </p:extLst>
  </p:cSld>
  <p:clrMapOvr>
    <a:masterClrMapping/>
  </p:clrMapOvr>
  <mc:AlternateContent xmlns:mc="http://schemas.openxmlformats.org/markup-compatibility/2006" xmlns:p14="http://schemas.microsoft.com/office/powerpoint/2010/main">
    <mc:Choice Requires="p14">
      <p:transition spd="slow" p14:dur="1500" advTm="29360">
        <p:random/>
      </p:transition>
    </mc:Choice>
    <mc:Fallback xmlns="">
      <p:transition spd="slow" advTm="2936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extLst mod="1">
    <p:ext uri="{E180D4A7-C9FB-4DFB-919C-405C955672EB}">
      <p14:showEvtLst xmlns:p14="http://schemas.microsoft.com/office/powerpoint/2010/main">
        <p14:triggerEvt type="onClick" time="8016"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id="{FA41E75F-DA3F-AD44-BD29-53B147E38105}"/>
              </a:ext>
            </a:extLst>
          </p:cNvPr>
          <p:cNvSpPr txBox="1">
            <a:spLocks/>
          </p:cNvSpPr>
          <p:nvPr/>
        </p:nvSpPr>
        <p:spPr>
          <a:xfrm>
            <a:off x="373074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dirty="0">
                <a:solidFill>
                  <a:srgbClr val="40505E"/>
                </a:solidFill>
                <a:latin typeface="Calibri" panose="020F0502020204030204" pitchFamily="34" charset="0"/>
                <a:cs typeface="Lato Heavy" panose="020F0502020204030203" pitchFamily="34" charset="0"/>
              </a:rPr>
              <a:t>4. </a:t>
            </a:r>
            <a:r>
              <a:rPr lang="en-GB" sz="3600" dirty="0" err="1">
                <a:solidFill>
                  <a:srgbClr val="40505E"/>
                </a:solidFill>
                <a:latin typeface="Calibri" panose="020F0502020204030204" pitchFamily="34" charset="0"/>
                <a:cs typeface="Lato Heavy" panose="020F0502020204030203" pitchFamily="34" charset="0"/>
              </a:rPr>
              <a:t>Có</a:t>
            </a:r>
            <a:r>
              <a:rPr lang="en-GB" sz="3600" dirty="0">
                <a:solidFill>
                  <a:srgbClr val="40505E"/>
                </a:solidFill>
                <a:latin typeface="Calibri" panose="020F0502020204030204" pitchFamily="34" charset="0"/>
                <a:cs typeface="Lato Heavy" panose="020F0502020204030203" pitchFamily="34" charset="0"/>
              </a:rPr>
              <a:t> bao </a:t>
            </a:r>
            <a:r>
              <a:rPr lang="en-GB" sz="3600" dirty="0" err="1">
                <a:solidFill>
                  <a:srgbClr val="40505E"/>
                </a:solidFill>
                <a:latin typeface="Calibri" panose="020F0502020204030204" pitchFamily="34" charset="0"/>
                <a:cs typeface="Lato Heavy" panose="020F0502020204030203" pitchFamily="34" charset="0"/>
              </a:rPr>
              <a:t>nhiêu</a:t>
            </a:r>
            <a:r>
              <a:rPr lang="en-GB" sz="3600" dirty="0">
                <a:solidFill>
                  <a:srgbClr val="40505E"/>
                </a:solidFill>
                <a:latin typeface="Calibri" panose="020F0502020204030204" pitchFamily="34" charset="0"/>
                <a:cs typeface="Lato Heavy" panose="020F0502020204030203" pitchFamily="34" charset="0"/>
              </a:rPr>
              <a:t> con </a:t>
            </a:r>
            <a:r>
              <a:rPr lang="en-GB" sz="3600" dirty="0" err="1">
                <a:solidFill>
                  <a:srgbClr val="40505E"/>
                </a:solidFill>
                <a:latin typeface="Calibri" panose="020F0502020204030204" pitchFamily="34" charset="0"/>
                <a:cs typeface="Lato Heavy" panose="020F0502020204030203" pitchFamily="34" charset="0"/>
              </a:rPr>
              <a:t>gà</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ghi</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số</a:t>
            </a:r>
            <a:r>
              <a:rPr lang="en-GB" sz="3600" dirty="0">
                <a:solidFill>
                  <a:srgbClr val="40505E"/>
                </a:solidFill>
                <a:latin typeface="Calibri" panose="020F0502020204030204" pitchFamily="34" charset="0"/>
                <a:cs typeface="Lato Heavy" panose="020F0502020204030203" pitchFamily="34" charset="0"/>
              </a:rPr>
              <a:t> 2?</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spTree>
    <p:custDataLst>
      <p:tags r:id="rId1"/>
    </p:custDataLst>
    <p:extLst>
      <p:ext uri="{BB962C8B-B14F-4D97-AF65-F5344CB8AC3E}">
        <p14:creationId xmlns:p14="http://schemas.microsoft.com/office/powerpoint/2010/main" val="3848517954"/>
      </p:ext>
    </p:extLst>
  </p:cSld>
  <p:clrMapOvr>
    <a:masterClrMapping/>
  </p:clrMapOvr>
  <mc:AlternateContent xmlns:mc="http://schemas.openxmlformats.org/markup-compatibility/2006" xmlns:p14="http://schemas.microsoft.com/office/powerpoint/2010/main">
    <mc:Choice Requires="p14">
      <p:transition spd="slow" p14:dur="1500" advTm="59403">
        <p:random/>
      </p:transition>
    </mc:Choice>
    <mc:Fallback xmlns="">
      <p:transition spd="slow" advTm="5940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extLst mod="1">
    <p:ext uri="{E180D4A7-C9FB-4DFB-919C-405C955672EB}">
      <p14:showEvtLst xmlns:p14="http://schemas.microsoft.com/office/powerpoint/2010/main">
        <p14:triggerEvt type="onClick" time="25272" objId="3"/>
        <p14:triggerEvt type="onClick" time="27755" objId="10"/>
        <p14:triggerEvt type="onClick" time="34554"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245703" y="2325022"/>
            <a:ext cx="9634331" cy="897233"/>
          </a:xfrm>
          <a:prstGeom prst="rect">
            <a:avLst/>
          </a:prstGeom>
          <a:noFill/>
          <a:ln>
            <a:noFill/>
          </a:ln>
        </p:spPr>
        <p:txBody>
          <a:bodyPr wrap="square" rtlCol="0">
            <a:spAutoFit/>
          </a:bodyPr>
          <a:lstStyle/>
          <a:p>
            <a:pPr algn="ctr">
              <a:lnSpc>
                <a:spcPct val="120000"/>
              </a:lnSpc>
            </a:pPr>
            <a:r>
              <a:rPr lang="vi-VN" sz="4800" b="1" dirty="0">
                <a:ln w="22225">
                  <a:solidFill>
                    <a:schemeClr val="accent6">
                      <a:lumMod val="50000"/>
                    </a:schemeClr>
                  </a:solidFill>
                  <a:prstDash val="solid"/>
                </a:ln>
                <a:solidFill>
                  <a:srgbClr val="FFFF00"/>
                </a:solidFill>
              </a:rPr>
              <a:t>B</a:t>
            </a:r>
            <a:r>
              <a:rPr lang="en-US" sz="4800" b="1" dirty="0" err="1">
                <a:ln w="22225">
                  <a:solidFill>
                    <a:schemeClr val="accent6">
                      <a:lumMod val="50000"/>
                    </a:schemeClr>
                  </a:solidFill>
                  <a:prstDash val="solid"/>
                </a:ln>
                <a:solidFill>
                  <a:srgbClr val="FFFF00"/>
                </a:solidFill>
              </a:rPr>
              <a:t>ài</a:t>
            </a:r>
            <a:r>
              <a:rPr lang="en-US" sz="4800" b="1" dirty="0">
                <a:ln w="22225">
                  <a:solidFill>
                    <a:schemeClr val="accent6">
                      <a:lumMod val="50000"/>
                    </a:schemeClr>
                  </a:solidFill>
                  <a:prstDash val="solid"/>
                </a:ln>
                <a:solidFill>
                  <a:srgbClr val="FFFF00"/>
                </a:solidFill>
              </a:rPr>
              <a:t> 1: </a:t>
            </a:r>
            <a:r>
              <a:rPr lang="en-US" sz="4800" b="1" dirty="0" err="1">
                <a:ln w="22225">
                  <a:solidFill>
                    <a:schemeClr val="accent6">
                      <a:lumMod val="50000"/>
                    </a:schemeClr>
                  </a:solidFill>
                  <a:prstDash val="solid"/>
                </a:ln>
                <a:solidFill>
                  <a:srgbClr val="FFFF00"/>
                </a:solidFill>
              </a:rPr>
              <a:t>Các</a:t>
            </a:r>
            <a:r>
              <a:rPr lang="en-US" sz="4800" b="1" dirty="0">
                <a:ln w="22225">
                  <a:solidFill>
                    <a:schemeClr val="accent6">
                      <a:lumMod val="50000"/>
                    </a:schemeClr>
                  </a:solidFill>
                  <a:prstDash val="solid"/>
                </a:ln>
                <a:solidFill>
                  <a:srgbClr val="FFFF00"/>
                </a:solidFill>
              </a:rPr>
              <a:t> con </a:t>
            </a:r>
            <a:r>
              <a:rPr lang="en-US" sz="4800" b="1" dirty="0" err="1">
                <a:ln w="22225">
                  <a:solidFill>
                    <a:schemeClr val="accent6">
                      <a:lumMod val="50000"/>
                    </a:schemeClr>
                  </a:solidFill>
                  <a:prstDash val="solid"/>
                </a:ln>
                <a:solidFill>
                  <a:srgbClr val="FFFF00"/>
                </a:solidFill>
              </a:rPr>
              <a:t>số</a:t>
            </a:r>
            <a:r>
              <a:rPr lang="en-US" sz="4800" b="1" dirty="0">
                <a:ln w="22225">
                  <a:solidFill>
                    <a:schemeClr val="accent6">
                      <a:lumMod val="50000"/>
                    </a:schemeClr>
                  </a:solidFill>
                  <a:prstDash val="solid"/>
                </a:ln>
                <a:solidFill>
                  <a:srgbClr val="FFFF00"/>
                </a:solidFill>
              </a:rPr>
              <a:t> 0,1, 2, 3, 4, 5 </a:t>
            </a:r>
            <a:endParaRPr lang="vi-VN" sz="4800" b="1" dirty="0">
              <a:ln w="22225">
                <a:solidFill>
                  <a:schemeClr val="accent6">
                    <a:lumMod val="50000"/>
                  </a:schemeClr>
                </a:solidFill>
                <a:prstDash val="solid"/>
              </a:ln>
              <a:solidFill>
                <a:srgbClr val="FFFF00"/>
              </a:solidFill>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615469" y="896203"/>
            <a:ext cx="2205877" cy="1240636"/>
            <a:chOff x="1523997" y="1729"/>
            <a:chExt cx="2233188" cy="1013591"/>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66434" y="1729"/>
              <a:ext cx="2190751" cy="980661"/>
              <a:chOff x="1548899" y="3224"/>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48899" y="3224"/>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ĐỀ </a:t>
              </a:r>
              <a:r>
                <a:rPr lang="en-US" sz="3200" dirty="0">
                  <a:solidFill>
                    <a:schemeClr val="accent6">
                      <a:lumMod val="75000"/>
                    </a:schemeClr>
                  </a:solidFill>
                  <a:latin typeface="+mj-lt"/>
                </a:rPr>
                <a:t>1</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36605" y="1059621"/>
            <a:ext cx="7942521" cy="646331"/>
          </a:xfrm>
          <a:prstGeom prst="rect">
            <a:avLst/>
          </a:prstGeom>
          <a:noFill/>
        </p:spPr>
        <p:txBody>
          <a:bodyPr wrap="square" rtlCol="0">
            <a:spAutoFit/>
          </a:bodyPr>
          <a:lstStyle/>
          <a:p>
            <a:pPr algn="ctr"/>
            <a:r>
              <a:rPr lang="en-US" sz="3600" b="1" dirty="0" err="1">
                <a:solidFill>
                  <a:schemeClr val="bg1"/>
                </a:solidFill>
                <a:latin typeface="+mj-lt"/>
              </a:rPr>
              <a:t>Các</a:t>
            </a:r>
            <a:r>
              <a:rPr lang="en-US" sz="3600" b="1" dirty="0">
                <a:solidFill>
                  <a:schemeClr val="bg1"/>
                </a:solidFill>
                <a:latin typeface="+mj-lt"/>
              </a:rPr>
              <a:t> con </a:t>
            </a:r>
            <a:r>
              <a:rPr lang="en-US" sz="3600" b="1" dirty="0" err="1">
                <a:solidFill>
                  <a:schemeClr val="bg1"/>
                </a:solidFill>
                <a:latin typeface="+mj-lt"/>
              </a:rPr>
              <a:t>số</a:t>
            </a:r>
            <a:r>
              <a:rPr lang="en-US" sz="3600" b="1" dirty="0">
                <a:solidFill>
                  <a:schemeClr val="bg1"/>
                </a:solidFill>
                <a:latin typeface="+mj-lt"/>
              </a:rPr>
              <a:t> </a:t>
            </a:r>
            <a:r>
              <a:rPr lang="en-US" sz="3600" b="1" dirty="0" err="1">
                <a:solidFill>
                  <a:schemeClr val="bg1"/>
                </a:solidFill>
                <a:latin typeface="+mj-lt"/>
              </a:rPr>
              <a:t>từ</a:t>
            </a:r>
            <a:r>
              <a:rPr lang="en-US" sz="3600" b="1" dirty="0">
                <a:solidFill>
                  <a:schemeClr val="bg1"/>
                </a:solidFill>
                <a:latin typeface="+mj-lt"/>
              </a:rPr>
              <a:t> 0 </a:t>
            </a:r>
            <a:r>
              <a:rPr lang="en-US" sz="3600" b="1" dirty="0" err="1">
                <a:solidFill>
                  <a:schemeClr val="bg1"/>
                </a:solidFill>
                <a:latin typeface="+mj-lt"/>
              </a:rPr>
              <a:t>đến</a:t>
            </a:r>
            <a:r>
              <a:rPr lang="en-US" sz="3600" b="1" dirty="0">
                <a:solidFill>
                  <a:schemeClr val="bg1"/>
                </a:solidFill>
                <a:latin typeface="+mj-lt"/>
              </a:rPr>
              <a:t> 10 </a:t>
            </a:r>
          </a:p>
        </p:txBody>
      </p:sp>
      <p:sp>
        <p:nvSpPr>
          <p:cNvPr id="9" name="TextBox 8">
            <a:extLst>
              <a:ext uri="{FF2B5EF4-FFF2-40B4-BE49-F238E27FC236}">
                <a16:creationId xmlns:a16="http://schemas.microsoft.com/office/drawing/2014/main" id="{5248C349-D723-4013-8E21-77BAD3D2FCF4}"/>
              </a:ext>
            </a:extLst>
          </p:cNvPr>
          <p:cNvSpPr txBox="1"/>
          <p:nvPr/>
        </p:nvSpPr>
        <p:spPr>
          <a:xfrm>
            <a:off x="4082822" y="3551252"/>
            <a:ext cx="3854665"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TIẾT 2</a:t>
            </a:r>
          </a:p>
        </p:txBody>
      </p:sp>
    </p:spTree>
    <p:custDataLst>
      <p:tags r:id="rId1"/>
    </p:custDataLst>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1500" advTm="24878">
        <p:random/>
      </p:transition>
    </mc:Choice>
    <mc:Fallback xmlns="">
      <p:transition spd="slow" advTm="2487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2345904" y="2055285"/>
            <a:ext cx="7577527" cy="1325563"/>
          </a:xfrm>
        </p:spPr>
        <p:txBody>
          <a:bodyPr>
            <a:normAutofit/>
          </a:bodyPr>
          <a:lstStyle/>
          <a:p>
            <a:pPr algn="ctr"/>
            <a:r>
              <a:rPr lang="en-US" sz="8000" b="1" dirty="0" err="1">
                <a:solidFill>
                  <a:srgbClr val="0070C0"/>
                </a:solidFill>
                <a:latin typeface="UNI Chu viet tay" panose="03030302030807070C03" pitchFamily="66" charset="0"/>
              </a:rPr>
              <a:t>Củng</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cố</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bài</a:t>
            </a:r>
            <a:r>
              <a:rPr lang="en-US" sz="8000" b="1" dirty="0">
                <a:solidFill>
                  <a:srgbClr val="0070C0"/>
                </a:solidFill>
                <a:latin typeface="UNI Chu viet tay" panose="03030302030807070C03" pitchFamily="66" charset="0"/>
              </a:rPr>
              <a:t> </a:t>
            </a:r>
            <a:r>
              <a:rPr lang="en-US" sz="8000" b="1" dirty="0" err="1">
                <a:solidFill>
                  <a:srgbClr val="0070C0"/>
                </a:solidFill>
                <a:latin typeface="UNI Chu viet tay" panose="03030302030807070C03" pitchFamily="66" charset="0"/>
              </a:rPr>
              <a:t>học</a:t>
            </a:r>
            <a:endParaRPr lang="en-US" sz="8000" b="1" dirty="0">
              <a:solidFill>
                <a:srgbClr val="0070C0"/>
              </a:solidFill>
              <a:latin typeface="UNI Chu viet tay" panose="03030302030807070C03" pitchFamily="66" charset="0"/>
            </a:endParaRPr>
          </a:p>
        </p:txBody>
      </p:sp>
    </p:spTree>
    <p:custDataLst>
      <p:tags r:id="rId1"/>
    </p:custDataLst>
    <p:extLst>
      <p:ext uri="{BB962C8B-B14F-4D97-AF65-F5344CB8AC3E}">
        <p14:creationId xmlns:p14="http://schemas.microsoft.com/office/powerpoint/2010/main" val="2441199030"/>
      </p:ext>
    </p:extLst>
  </p:cSld>
  <p:clrMapOvr>
    <a:masterClrMapping/>
  </p:clrMapOvr>
  <mc:AlternateContent xmlns:mc="http://schemas.openxmlformats.org/markup-compatibility/2006" xmlns:p14="http://schemas.microsoft.com/office/powerpoint/2010/main">
    <mc:Choice Requires="p14">
      <p:transition spd="slow" p14:dur="1500" advTm="45757">
        <p:random/>
      </p:transition>
    </mc:Choice>
    <mc:Fallback xmlns="">
      <p:transition spd="slow" advTm="4575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014"/>
      </p:ext>
    </p:extLst>
  </p:cSld>
  <p:clrMapOvr>
    <a:masterClrMapping/>
  </p:clrMapOvr>
  <mc:AlternateContent xmlns:mc="http://schemas.openxmlformats.org/markup-compatibility/2006" xmlns:p14="http://schemas.microsoft.com/office/powerpoint/2010/main">
    <mc:Choice Requires="p14">
      <p:transition spd="slow" p14:dur="1500" advTm="15800">
        <p:random/>
      </p:transition>
    </mc:Choice>
    <mc:Fallback xmlns="">
      <p:transition spd="slow" advTm="158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hlinkClick r:id="rId3" action="ppaction://hlinksldjump"/>
          </p:cNvPr>
          <p:cNvSpPr/>
          <p:nvPr/>
        </p:nvSpPr>
        <p:spPr>
          <a:xfrm>
            <a:off x="7618768" y="207651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7" name="Rounded Rectangle 6">
            <a:hlinkClick r:id="rId4" action="ppaction://hlinksldjump"/>
          </p:cNvPr>
          <p:cNvSpPr/>
          <p:nvPr/>
        </p:nvSpPr>
        <p:spPr>
          <a:xfrm>
            <a:off x="2746229" y="205409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8" name="Rounded Rectangle 7">
            <a:hlinkClick r:id="rId5" action="ppaction://hlinksldjump"/>
          </p:cNvPr>
          <p:cNvSpPr/>
          <p:nvPr/>
        </p:nvSpPr>
        <p:spPr>
          <a:xfrm>
            <a:off x="2746229"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9" name="Rounded Rectangle 8">
            <a:hlinkClick r:id="rId6" action="ppaction://hlinksldjump"/>
          </p:cNvPr>
          <p:cNvSpPr/>
          <p:nvPr/>
        </p:nvSpPr>
        <p:spPr>
          <a:xfrm>
            <a:off x="5189718" y="2019005"/>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0" name="Rounded Rectangle 9">
            <a:hlinkClick r:id="" action="ppaction://noaction"/>
          </p:cNvPr>
          <p:cNvSpPr/>
          <p:nvPr/>
        </p:nvSpPr>
        <p:spPr>
          <a:xfrm>
            <a:off x="5189718" y="3869684"/>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1" name="Rounded Rectangle 10">
            <a:hlinkClick r:id="" action="ppaction://noaction"/>
          </p:cNvPr>
          <p:cNvSpPr/>
          <p:nvPr/>
        </p:nvSpPr>
        <p:spPr>
          <a:xfrm>
            <a:off x="7633207"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7568" y="2290865"/>
            <a:ext cx="1529938" cy="1121954"/>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7194" y="2376606"/>
            <a:ext cx="1252116" cy="918219"/>
          </a:xfrm>
          <a:prstGeom prst="rect">
            <a:avLst/>
          </a:prstGeom>
        </p:spPr>
      </p:pic>
      <p:pic>
        <p:nvPicPr>
          <p:cNvPr id="16" name="Picture 15">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2761" y="4142680"/>
            <a:ext cx="1380978" cy="1012718"/>
          </a:xfrm>
          <a:prstGeom prst="rect">
            <a:avLst/>
          </a:prstGeom>
        </p:spPr>
      </p:pic>
      <p:pic>
        <p:nvPicPr>
          <p:cNvPr id="17" name="Picture 1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96189" y="4084878"/>
            <a:ext cx="1541571" cy="113048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34690" y="4133031"/>
            <a:ext cx="547682" cy="547682"/>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63456" y="4152079"/>
            <a:ext cx="543918" cy="543918"/>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83397" y="4704476"/>
            <a:ext cx="496601" cy="496601"/>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28541" y="4703230"/>
            <a:ext cx="497847" cy="497847"/>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9595" y="595467"/>
            <a:ext cx="2287521" cy="1143761"/>
          </a:xfrm>
          <a:prstGeom prst="rect">
            <a:avLst/>
          </a:prstGeom>
        </p:spPr>
      </p:pic>
      <p:sp>
        <p:nvSpPr>
          <p:cNvPr id="23" name="Content Placeholder 2">
            <a:extLst>
              <a:ext uri="{FF2B5EF4-FFF2-40B4-BE49-F238E27FC236}">
                <a16:creationId xmlns:a16="http://schemas.microsoft.com/office/drawing/2014/main" id="{FA41E75F-DA3F-AD44-BD29-53B147E38105}"/>
              </a:ext>
            </a:extLst>
          </p:cNvPr>
          <p:cNvSpPr txBox="1">
            <a:spLocks/>
          </p:cNvSpPr>
          <p:nvPr/>
        </p:nvSpPr>
        <p:spPr>
          <a:xfrm>
            <a:off x="2970518" y="1044382"/>
            <a:ext cx="694007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1.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 ?</a:t>
            </a:r>
          </a:p>
        </p:txBody>
      </p:sp>
      <p:sp>
        <p:nvSpPr>
          <p:cNvPr id="18" name="Rounded Rectangle 17"/>
          <p:cNvSpPr/>
          <p:nvPr/>
        </p:nvSpPr>
        <p:spPr>
          <a:xfrm>
            <a:off x="4500087" y="3254288"/>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19" name="Rounded Rectangle 18"/>
          <p:cNvSpPr/>
          <p:nvPr/>
        </p:nvSpPr>
        <p:spPr>
          <a:xfrm>
            <a:off x="6980218" y="3232902"/>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4" name="Rounded Rectangle 23"/>
          <p:cNvSpPr/>
          <p:nvPr/>
        </p:nvSpPr>
        <p:spPr>
          <a:xfrm>
            <a:off x="9383657" y="3259994"/>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5" name="Rounded Rectangle 24"/>
          <p:cNvSpPr/>
          <p:nvPr/>
        </p:nvSpPr>
        <p:spPr>
          <a:xfrm>
            <a:off x="4500087" y="5080399"/>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6" name="Rounded Rectangle 25"/>
          <p:cNvSpPr/>
          <p:nvPr/>
        </p:nvSpPr>
        <p:spPr>
          <a:xfrm>
            <a:off x="6980218" y="5059013"/>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7" name="Rounded Rectangle 26"/>
          <p:cNvSpPr/>
          <p:nvPr/>
        </p:nvSpPr>
        <p:spPr>
          <a:xfrm>
            <a:off x="9383657" y="5086105"/>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4" name="Rectangle 3">
            <a:extLst>
              <a:ext uri="{FF2B5EF4-FFF2-40B4-BE49-F238E27FC236}">
                <a16:creationId xmlns:a16="http://schemas.microsoft.com/office/drawing/2014/main" id="{46EB4E08-4BB5-49B0-91FC-1E42FA96D840}"/>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528581"/>
      </p:ext>
    </p:extLst>
  </p:cSld>
  <p:clrMapOvr>
    <a:masterClrMapping/>
  </p:clrMapOvr>
  <mc:AlternateContent xmlns:mc="http://schemas.openxmlformats.org/markup-compatibility/2006" xmlns:p14="http://schemas.microsoft.com/office/powerpoint/2010/main">
    <mc:Choice Requires="p14">
      <p:transition spd="slow" p14:dur="1500" advTm="30914">
        <p:random/>
      </p:transition>
    </mc:Choice>
    <mc:Fallback xmlns="">
      <p:transition spd="slow" advTm="3091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ABFF"/>
        </a:solid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350777" y="6059684"/>
            <a:ext cx="580573" cy="5888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0</a:t>
            </a:r>
          </a:p>
        </p:txBody>
      </p:sp>
      <p:sp>
        <p:nvSpPr>
          <p:cNvPr id="11" name="Cloud Callout 10"/>
          <p:cNvSpPr/>
          <p:nvPr/>
        </p:nvSpPr>
        <p:spPr>
          <a:xfrm>
            <a:off x="661183" y="885790"/>
            <a:ext cx="3727938" cy="22003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bao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con </a:t>
            </a:r>
            <a:r>
              <a:rPr lang="en-GB" sz="2800" dirty="0" err="1">
                <a:solidFill>
                  <a:srgbClr val="4472C4">
                    <a:lumMod val="75000"/>
                  </a:srgbClr>
                </a:solidFill>
                <a:latin typeface="Calibri" panose="020F0502020204030204"/>
              </a:rPr>
              <a:t>vật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06" y="221904"/>
            <a:ext cx="2030996" cy="1015498"/>
          </a:xfrm>
          <a:prstGeom prst="rect">
            <a:avLst/>
          </a:prstGeom>
        </p:spPr>
      </p:pic>
    </p:spTree>
    <p:extLst>
      <p:ext uri="{BB962C8B-B14F-4D97-AF65-F5344CB8AC3E}">
        <p14:creationId xmlns:p14="http://schemas.microsoft.com/office/powerpoint/2010/main" val="4114405151"/>
      </p:ext>
    </p:extLst>
  </p:cSld>
  <p:clrMapOvr>
    <a:masterClrMapping/>
  </p:clrMapOvr>
  <mc:AlternateContent xmlns:mc="http://schemas.openxmlformats.org/markup-compatibility/2006" xmlns:p14="http://schemas.microsoft.com/office/powerpoint/2010/main">
    <mc:Choice Requires="p14">
      <p:transition spd="slow" p14:dur="1500" advTm="24096">
        <p:random/>
      </p:transition>
    </mc:Choice>
    <mc:Fallback xmlns="">
      <p:transition spd="slow" advTm="24096">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20992"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534573" y="897523"/>
            <a:ext cx="4000498"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chó</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xmlns:p14="http://schemas.microsoft.com/office/powerpoint/2010/main">
    <mc:Choice Requires="p14">
      <p:transition spd="slow" p14:dur="1500" advTm="18848">
        <p:random/>
      </p:transition>
    </mc:Choice>
    <mc:Fallback xmlns="">
      <p:transition spd="slow" advTm="188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232"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24502" y="6253837"/>
            <a:ext cx="567498" cy="57561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171" y="2578249"/>
            <a:ext cx="2236426" cy="1986392"/>
          </a:xfrm>
          <a:prstGeom prst="rect">
            <a:avLst/>
          </a:prstGeom>
        </p:spPr>
      </p:pic>
      <p:sp>
        <p:nvSpPr>
          <p:cNvPr id="15" name="Cloud Callout 14"/>
          <p:cNvSpPr/>
          <p:nvPr/>
        </p:nvSpPr>
        <p:spPr>
          <a:xfrm>
            <a:off x="422032" y="834390"/>
            <a:ext cx="3938954" cy="26974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bao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chú</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mèo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3479" y="3956125"/>
            <a:ext cx="2600808" cy="28752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6686" y="2666283"/>
            <a:ext cx="2038195" cy="18103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4817" y="0"/>
            <a:ext cx="2030996" cy="1015498"/>
          </a:xfrm>
          <a:prstGeom prst="rect">
            <a:avLst/>
          </a:prstGeom>
        </p:spPr>
      </p:pic>
    </p:spTree>
    <p:extLst>
      <p:ext uri="{BB962C8B-B14F-4D97-AF65-F5344CB8AC3E}">
        <p14:creationId xmlns:p14="http://schemas.microsoft.com/office/powerpoint/2010/main" val="1116832226"/>
      </p:ext>
    </p:extLst>
  </p:cSld>
  <p:clrMapOvr>
    <a:masterClrMapping/>
  </p:clrMapOvr>
  <mc:AlternateContent xmlns:mc="http://schemas.openxmlformats.org/markup-compatibility/2006" xmlns:p14="http://schemas.microsoft.com/office/powerpoint/2010/main">
    <mc:Choice Requires="p14">
      <p:transition spd="slow" p14:dur="1500" advTm="18748">
        <p:random/>
      </p:transition>
    </mc:Choice>
    <mc:Fallback xmlns="">
      <p:transition spd="slow" advTm="187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016"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07338" y="6227600"/>
            <a:ext cx="584662" cy="5930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1" name="Cloud Callout 10"/>
          <p:cNvSpPr/>
          <p:nvPr/>
        </p:nvSpPr>
        <p:spPr>
          <a:xfrm>
            <a:off x="674081" y="707367"/>
            <a:ext cx="3582604" cy="272163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gà</a:t>
            </a:r>
            <a:r>
              <a:rPr lang="en-GB" sz="3200" dirty="0">
                <a:solidFill>
                  <a:srgbClr val="4472C4">
                    <a:lumMod val="75000"/>
                  </a:srgbClr>
                </a:solidFill>
                <a:latin typeface="Calibri" panose="020F0502020204030204"/>
              </a:rPr>
              <a:t> con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3823" y="3956125"/>
            <a:ext cx="2600808" cy="287528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171" y="1935902"/>
            <a:ext cx="1459139" cy="145913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3310" y="2090914"/>
            <a:ext cx="1449110" cy="144911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6861" y="3466190"/>
            <a:ext cx="1323049" cy="132304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820" y="3406346"/>
            <a:ext cx="1326369" cy="132636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3452689281"/>
      </p:ext>
    </p:extLst>
  </p:cSld>
  <p:clrMapOvr>
    <a:masterClrMapping/>
  </p:clrMapOvr>
  <mc:AlternateContent xmlns:mc="http://schemas.openxmlformats.org/markup-compatibility/2006" xmlns:p14="http://schemas.microsoft.com/office/powerpoint/2010/main">
    <mc:Choice Requires="p14">
      <p:transition spd="slow" p14:dur="1500" advTm="19630">
        <p:random/>
      </p:transition>
    </mc:Choice>
    <mc:Fallback xmlns="">
      <p:transition spd="slow" advTm="1963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391"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562113" y="6257176"/>
            <a:ext cx="554362" cy="5622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281" y="2289132"/>
            <a:ext cx="2515680" cy="2234424"/>
          </a:xfrm>
          <a:prstGeom prst="rect">
            <a:avLst/>
          </a:prstGeom>
        </p:spPr>
      </p:pic>
      <p:sp>
        <p:nvSpPr>
          <p:cNvPr id="11" name="Cloud Callout 10"/>
          <p:cNvSpPr/>
          <p:nvPr/>
        </p:nvSpPr>
        <p:spPr>
          <a:xfrm>
            <a:off x="732564" y="392881"/>
            <a:ext cx="3819773"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thỏ</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794749284"/>
      </p:ext>
    </p:extLst>
  </p:cSld>
  <p:clrMapOvr>
    <a:masterClrMapping/>
  </p:clrMapOvr>
  <mc:AlternateContent xmlns:mc="http://schemas.openxmlformats.org/markup-compatibility/2006" xmlns:p14="http://schemas.microsoft.com/office/powerpoint/2010/main">
    <mc:Choice Requires="p14">
      <p:transition spd="slow" p14:dur="1500" advTm="21181">
        <p:random/>
      </p:transition>
    </mc:Choice>
    <mc:Fallback xmlns="">
      <p:transition spd="slow" advTm="2118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681"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ags/tag2.xml><?xml version="1.0" encoding="utf-8"?>
<p:tagLst xmlns:a="http://schemas.openxmlformats.org/drawingml/2006/main" xmlns:r="http://schemas.openxmlformats.org/officeDocument/2006/relationships" xmlns:p="http://schemas.openxmlformats.org/presentationml/2006/main">
  <p:tag name="TIMING" val="|10.1"/>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4.xml><?xml version="1.0" encoding="utf-8"?>
<p:tagLst xmlns:a="http://schemas.openxmlformats.org/drawingml/2006/main" xmlns:r="http://schemas.openxmlformats.org/officeDocument/2006/relationships" xmlns:p="http://schemas.openxmlformats.org/presentationml/2006/main">
  <p:tag name="TIMING" val="|4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1337</Words>
  <Application>Microsoft Office PowerPoint</Application>
  <PresentationFormat>Widescreen</PresentationFormat>
  <Paragraphs>100</Paragraphs>
  <Slides>20</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Microsoft YaHei</vt:lpstr>
      <vt:lpstr>Microsoft YaHei</vt:lpstr>
      <vt:lpstr>Arial</vt:lpstr>
      <vt:lpstr>Arial-Rounded</vt:lpstr>
      <vt:lpstr>Calibri</vt:lpstr>
      <vt:lpstr>等线</vt:lpstr>
      <vt:lpstr>Lato Heavy</vt:lpstr>
      <vt:lpstr>Times New Roman</vt:lpstr>
      <vt:lpstr>UNI Chu viet tay</vt:lpstr>
      <vt:lpstr>Office Theme</vt:lpstr>
      <vt:lpstr>5_Office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53</cp:revision>
  <dcterms:created xsi:type="dcterms:W3CDTF">2021-07-24T01:07:49Z</dcterms:created>
  <dcterms:modified xsi:type="dcterms:W3CDTF">2021-09-08T16:29:31Z</dcterms:modified>
</cp:coreProperties>
</file>