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2" r:id="rId4"/>
    <p:sldId id="261" r:id="rId5"/>
    <p:sldId id="274" r:id="rId6"/>
    <p:sldId id="264" r:id="rId7"/>
    <p:sldId id="288" r:id="rId8"/>
    <p:sldId id="273" r:id="rId9"/>
    <p:sldId id="289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83CC-8336-42ED-AAED-18AD9A1FCF6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49173-9175-4E58-BCEE-8014A529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901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8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72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51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2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68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93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3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5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4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0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04/10/2024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8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38.png"/><Relationship Id="rId10" Type="http://schemas.microsoft.com/office/2007/relationships/hdphoto" Target="../media/hdphoto19.wdp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baseline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</a:t>
            </a:r>
            <a:r>
              <a:rPr kumimoji="0" lang="vi-VN" sz="48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hóm trưởng của ban kiểm phiếu lên kiểm tra phiếu </a:t>
            </a: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等线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lelinh26895@gmail.com</dc:creator>
  <cp:lastModifiedBy>Admin</cp:lastModifiedBy>
  <cp:revision>4</cp:revision>
  <dcterms:created xsi:type="dcterms:W3CDTF">2023-09-23T16:44:24Z</dcterms:created>
  <dcterms:modified xsi:type="dcterms:W3CDTF">2024-10-04T11:49:03Z</dcterms:modified>
</cp:coreProperties>
</file>