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10" r:id="rId4"/>
  </p:sldMasterIdLst>
  <p:notesMasterIdLst>
    <p:notesMasterId r:id="rId37"/>
  </p:notesMasterIdLst>
  <p:sldIdLst>
    <p:sldId id="257" r:id="rId5"/>
    <p:sldId id="328" r:id="rId6"/>
    <p:sldId id="260" r:id="rId7"/>
    <p:sldId id="329" r:id="rId8"/>
    <p:sldId id="259" r:id="rId9"/>
    <p:sldId id="280" r:id="rId10"/>
    <p:sldId id="330" r:id="rId11"/>
    <p:sldId id="261" r:id="rId12"/>
    <p:sldId id="272" r:id="rId13"/>
    <p:sldId id="269" r:id="rId14"/>
    <p:sldId id="316" r:id="rId15"/>
    <p:sldId id="322" r:id="rId16"/>
    <p:sldId id="331" r:id="rId17"/>
    <p:sldId id="332" r:id="rId18"/>
    <p:sldId id="339" r:id="rId19"/>
    <p:sldId id="318" r:id="rId20"/>
    <p:sldId id="320" r:id="rId21"/>
    <p:sldId id="319" r:id="rId22"/>
    <p:sldId id="333" r:id="rId23"/>
    <p:sldId id="335" r:id="rId24"/>
    <p:sldId id="334" r:id="rId25"/>
    <p:sldId id="321" r:id="rId26"/>
    <p:sldId id="314" r:id="rId27"/>
    <p:sldId id="336" r:id="rId28"/>
    <p:sldId id="337" r:id="rId29"/>
    <p:sldId id="315" r:id="rId30"/>
    <p:sldId id="304" r:id="rId31"/>
    <p:sldId id="305" r:id="rId32"/>
    <p:sldId id="306" r:id="rId33"/>
    <p:sldId id="317" r:id="rId34"/>
    <p:sldId id="338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28" autoAdjust="0"/>
    <p:restoredTop sz="94660"/>
  </p:normalViewPr>
  <p:slideViewPr>
    <p:cSldViewPr snapToGrid="0">
      <p:cViewPr varScale="1">
        <p:scale>
          <a:sx n="53" d="100"/>
          <a:sy n="53" d="100"/>
        </p:scale>
        <p:origin x="11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2E2C4-97E2-407F-8AB8-7E37B500DDD6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90A36-497E-486A-80B6-EB2195D6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8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Cỡ chưa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90A36-497E-486A-80B6-EB2195D621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23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0903-F0C2-E4FC-BFF7-79066B067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A0560-6E61-D898-694B-6A4A25A93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8B925-3315-C1A5-BE9B-50B80C195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5D57B-7322-63DD-B8CA-BD901528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0A05E-092E-B058-A827-F8027B2B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3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A351-1AD1-95BB-66AD-F96DAF1B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2AB59-1F7D-8600-D581-365B1D46C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F00DB-CCB7-B0B5-7887-A16B11AB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49752-6C74-C327-DF76-B2076B584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87B7-E555-C0EE-3359-827D1FF9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FF5FA-D668-B23F-7ED1-470D01CA2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3A4F1-6F7B-AD39-BEF9-4CC92E9A1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5246A-C4B1-18C9-A121-14921ECC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3757-462B-CBB5-08A5-F3D69EB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6D760-3FF4-5201-EF1A-DBBF31B5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3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5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6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4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6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0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05218-31F5-20E0-4AD6-24609417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A6FBF-F893-BB29-BEC7-EC7B826DD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592C0-A66B-0C33-90A3-5D151A93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9FEB1-436E-7FFA-0F2B-3DB30C5F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54D23-F4D1-C391-4382-95D06263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72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01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6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4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7F0B-8CD2-B806-5B3E-9BC6F682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F119B-987E-E097-30F9-DA5FE3A3B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54406-DE6D-7CDC-B7F6-70D4AAE3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3940F-9920-D896-7AF5-1D37ECA4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DE814-FDB7-768F-4042-635C1088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90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4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6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00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40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4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216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480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944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5A1E-FDEC-3C2B-7AEC-AAC8F077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777C-8C81-B8A6-7CB0-8D5B313A0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0BB26-AB63-DA85-1FCA-CB1C4C941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6E36B-A018-1976-B180-847DAAE2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A2EDB-FCC1-04CC-F13F-CD0088B4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54B05-7415-5248-13D6-A77159E9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24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58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261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85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1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5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86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62026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789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7157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FDBF-680C-6816-6560-CC3ED7E2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FAA11-A8A3-7433-63D7-8C1740B8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13748-A935-3395-5527-7AC8EBB24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27541-273F-CF0F-18D9-B3356BA67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84335-7A52-3F34-224E-68D4DDCD8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0462B-C1D0-830F-7AAB-D2F2E65A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26464-0F35-785B-8248-82DDAC4E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B7701E-8510-0FFA-CE19-D70B5E11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4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74F0-A2E5-98CD-59F9-1CDBD52D6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68DB55-F61C-F7B8-16C4-4FD1AD4A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2313-C085-875B-34EF-6D9D4502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A927D-64F0-6CA9-6A76-A2CAA6E1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73487-398B-716D-5028-BA31F9CC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2EF56-9F22-1F4E-EDB9-5E553D6E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E3F45-3882-70CE-6DA8-E27931B2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97FD-8DE5-0024-C768-3BA70111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D4863-19EB-57AC-4214-2711FAAD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3EA95-01D0-74EC-6430-6684A28EA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9D268-6958-FCA0-D78C-934FE87C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57EF5-AF96-A3C5-C29E-5256C1A5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CCE4D-9EA7-3637-3930-4B67142F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1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181FB-3C9A-E9D2-F83F-7C02BBFC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2ED28-B9FD-A099-6C74-228A1C23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5E287-162C-75AF-12FE-87963EF5C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06D80-082A-EEF2-E73B-B25DF386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BB007-738C-ACE9-9B37-D237EC4D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CC94E-4247-7AA9-9282-6E0B37EE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25B8E-901F-F1D1-16AD-37657E93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DA0B0-DEEA-FE35-8DE7-88A9FACE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2F0EC-2634-E1C6-70B8-B5CFFE4BA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8F4B4-C7F7-4A4D-82DD-60A61B56EFC3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8837-6332-976A-9779-6BB79AAF4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745EE-744A-0A60-F2F6-4093E47E0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6F49-DE40-4C79-83B8-90B0AB6B1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5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0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72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0055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6.xml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11" Type="http://schemas.microsoft.com/office/2007/relationships/hdphoto" Target="../media/hdphoto4.wdp"/><Relationship Id="rId5" Type="http://schemas.openxmlformats.org/officeDocument/2006/relationships/image" Target="../media/image53.jpe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0.xml"/><Relationship Id="rId3" Type="http://schemas.openxmlformats.org/officeDocument/2006/relationships/image" Target="../media/image53.jpeg"/><Relationship Id="rId7" Type="http://schemas.microsoft.com/office/2007/relationships/hdphoto" Target="../media/hdphoto3.wdp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11" Type="http://schemas.openxmlformats.org/officeDocument/2006/relationships/slide" Target="slide28.xml"/><Relationship Id="rId5" Type="http://schemas.openxmlformats.org/officeDocument/2006/relationships/slide" Target="slide27.xml"/><Relationship Id="rId15" Type="http://schemas.openxmlformats.org/officeDocument/2006/relationships/slide" Target="slide7.xml"/><Relationship Id="rId10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slide" Target="slide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audio" Target="../media/audio4.wav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slide" Target="slide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audio" Target="../media/audio4.wav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audio" Target="../media/audio4.wav"/><Relationship Id="rId10" Type="http://schemas.openxmlformats.org/officeDocument/2006/relationships/image" Target="../media/image65.png"/><Relationship Id="rId4" Type="http://schemas.openxmlformats.org/officeDocument/2006/relationships/audio" Target="../media/audio3.wav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11" Type="http://schemas.openxmlformats.org/officeDocument/2006/relationships/slide" Target="slide26.xml"/><Relationship Id="rId5" Type="http://schemas.openxmlformats.org/officeDocument/2006/relationships/audio" Target="../media/audio4.wav"/><Relationship Id="rId10" Type="http://schemas.openxmlformats.org/officeDocument/2006/relationships/image" Target="../media/image66.GIF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slide" Target="slide2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11" Type="http://schemas.openxmlformats.org/officeDocument/2006/relationships/image" Target="../media/image66.GIF"/><Relationship Id="rId5" Type="http://schemas.openxmlformats.org/officeDocument/2006/relationships/audio" Target="../media/audio4.wav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576507" y="2759741"/>
            <a:ext cx="5207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 descr="Ảnh có chứa văn bản, phim hoạt hình, cô gái, cái kệ&#10;&#10;Mô tả được tạo tự động">
            <a:extLst>
              <a:ext uri="{FF2B5EF4-FFF2-40B4-BE49-F238E27FC236}">
                <a16:creationId xmlns:a16="http://schemas.microsoft.com/office/drawing/2014/main" id="{EB303442-9ADB-D826-BC22-AE628EF5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1" t="14760" r="21267"/>
          <a:stretch/>
        </p:blipFill>
        <p:spPr>
          <a:xfrm>
            <a:off x="7681949" y="2369336"/>
            <a:ext cx="3815048" cy="33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206572" y="768328"/>
            <a:ext cx="6398085" cy="2830404"/>
            <a:chOff x="5667646" y="720179"/>
            <a:chExt cx="6398085" cy="28304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62642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  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58488" cy="3012463"/>
            <a:chOff x="5667646" y="720179"/>
            <a:chExt cx="6358488" cy="30124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05484" y="2167770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148902"/>
            <a:chOff x="5667646" y="720179"/>
            <a:chExt cx="6398085" cy="31489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2063053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</a:t>
              </a:r>
              <a:r>
                <a:rPr kumimoji="0" lang="nl-NL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 hiểm.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61878" cy="2975718"/>
            <a:chOff x="5667646" y="720179"/>
            <a:chExt cx="6361878" cy="29757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08874" y="2131025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575558"/>
            <a:ext cx="8499654" cy="478105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bộ phận chính: bóng đèn, thân đèn, chụp đèn, đế đèn, công tắc, dây nguồn.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chiếu qu</a:t>
            </a: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ọi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065" y="2382751"/>
            <a:ext cx="4933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đèn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ý:</a:t>
              </a: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ắt đèn khi không sử dụng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ặt ở vị trí khô ráo-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toàn điện, phía tay trái người ngồi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không bị bóng tay người viết che mất chữ viết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</a:t>
              </a:r>
              <a:r>
                <a:rPr kumimoji="0" lang="vi-VN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được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để</a:t>
              </a:r>
              <a:r>
                <a:rPr kumimoji="0" lang="vi-VN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408" y="4064377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GAME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46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46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472D3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719772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RRất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Đèn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</a:t>
            </a:r>
            <a:r>
              <a:rPr kumimoji="0" lang="en-US" sz="4400" b="0" i="0" u="none" strike="noStrike" kern="0" cap="none" spc="0" normalizeH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Không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7">
            <a:extLst>
              <a:ext uri="{FF2B5EF4-FFF2-40B4-BE49-F238E27FC236}">
                <a16:creationId xmlns:a16="http://schemas.microsoft.com/office/drawing/2014/main" id="{3A115DBC-4523-1005-1BD9-5A77A223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575558"/>
            <a:ext cx="8499654" cy="47810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 án: Bật và tắt đèn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5" y="3085065"/>
            <a:ext cx="7979765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39" y="3113412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0"/>
            <a:ext cx="7315200" cy="229473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7" y="510930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 đèn khi không sử dụng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2689721" y="2090182"/>
            <a:ext cx="66447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7">
            <a:extLst>
              <a:ext uri="{FF2B5EF4-FFF2-40B4-BE49-F238E27FC236}">
                <a16:creationId xmlns:a16="http://schemas.microsoft.com/office/drawing/2014/main" id="{E71C06D6-A3E0-F68D-8F84-8BB415C12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575558"/>
            <a:ext cx="8499654" cy="47810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Nối đèn học với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3CE3D0-C2D2-49BF-8F1C-B6597D186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756" y="2347971"/>
            <a:ext cx="7563560" cy="867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8939" y="2822888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đèn học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95EF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latin typeface="等线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cùng bạn thảo luận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810</Words>
  <Application>Microsoft Office PowerPoint</Application>
  <PresentationFormat>Màn hình rộng</PresentationFormat>
  <Paragraphs>85</Paragraphs>
  <Slides>32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32</vt:i4>
      </vt:variant>
    </vt:vector>
  </HeadingPairs>
  <TitlesOfParts>
    <vt:vector size="5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Coiny</vt:lpstr>
      <vt:lpstr>Gloria Hallelujah</vt:lpstr>
      <vt:lpstr>Lato</vt:lpstr>
      <vt:lpstr>Open Sans</vt:lpstr>
      <vt:lpstr>Pompiere</vt:lpstr>
      <vt:lpstr>Times New Roman</vt:lpstr>
      <vt:lpstr>UTM Avo</vt:lpstr>
      <vt:lpstr>Office Theme</vt:lpstr>
      <vt:lpstr>Office 主题​​</vt:lpstr>
      <vt:lpstr>1_Office 主题​​</vt:lpstr>
      <vt:lpstr>Problem Solving Lesson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lelinh26895@gmail.com</dc:creator>
  <cp:lastModifiedBy>Huyền Nguyễn</cp:lastModifiedBy>
  <cp:revision>15</cp:revision>
  <dcterms:created xsi:type="dcterms:W3CDTF">2023-09-23T16:28:45Z</dcterms:created>
  <dcterms:modified xsi:type="dcterms:W3CDTF">2024-09-29T10:45:38Z</dcterms:modified>
</cp:coreProperties>
</file>