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712" r:id="rId4"/>
    <p:sldMasterId id="2147483758" r:id="rId5"/>
    <p:sldMasterId id="2147483769" r:id="rId6"/>
  </p:sldMasterIdLst>
  <p:notesMasterIdLst>
    <p:notesMasterId r:id="rId31"/>
  </p:notesMasterIdLst>
  <p:sldIdLst>
    <p:sldId id="8707" r:id="rId7"/>
    <p:sldId id="8696" r:id="rId8"/>
    <p:sldId id="391" r:id="rId9"/>
    <p:sldId id="279" r:id="rId10"/>
    <p:sldId id="278" r:id="rId11"/>
    <p:sldId id="299" r:id="rId12"/>
    <p:sldId id="8717" r:id="rId13"/>
    <p:sldId id="8718" r:id="rId14"/>
    <p:sldId id="8719" r:id="rId15"/>
    <p:sldId id="8720" r:id="rId16"/>
    <p:sldId id="8721" r:id="rId17"/>
    <p:sldId id="8722" r:id="rId18"/>
    <p:sldId id="8723" r:id="rId19"/>
    <p:sldId id="290" r:id="rId20"/>
    <p:sldId id="318" r:id="rId21"/>
    <p:sldId id="8714" r:id="rId22"/>
    <p:sldId id="8724" r:id="rId23"/>
    <p:sldId id="319" r:id="rId24"/>
    <p:sldId id="320" r:id="rId25"/>
    <p:sldId id="321" r:id="rId26"/>
    <p:sldId id="2637" r:id="rId27"/>
    <p:sldId id="323" r:id="rId28"/>
    <p:sldId id="8704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A74"/>
    <a:srgbClr val="F0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9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2024/9/29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8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7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2442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7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1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6457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2024/9/29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0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11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8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3079" y="91392"/>
            <a:ext cx="11954777" cy="6721505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968368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65" name="Google Shape;65;p2"/>
          <p:cNvGrpSpPr/>
          <p:nvPr/>
        </p:nvGrpSpPr>
        <p:grpSpPr>
          <a:xfrm>
            <a:off x="10501989" y="2958677"/>
            <a:ext cx="3183795" cy="3520261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59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59"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59"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59"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9547052" y="3795779"/>
            <a:ext cx="2390217" cy="2318351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429537" y="3651799"/>
            <a:ext cx="1754003" cy="2655631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846202" y="4876667"/>
            <a:ext cx="6499600" cy="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3124002" y="1132733"/>
            <a:ext cx="5944000" cy="37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97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303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 rot="-1800227">
            <a:off x="9627372" y="6591707"/>
            <a:ext cx="149281" cy="52676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 rot="-5400000" flipH="1">
            <a:off x="7215204" y="6587927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5400000">
            <a:off x="8083479" y="6552183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 rot="10800000">
            <a:off x="9627892" y="6381930"/>
            <a:ext cx="148250" cy="51433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36" name="Google Shape;236;p4"/>
          <p:cNvSpPr/>
          <p:nvPr/>
        </p:nvSpPr>
        <p:spPr>
          <a:xfrm rot="-4499594">
            <a:off x="9071201" y="6587930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37" name="Google Shape;237;p4"/>
          <p:cNvGrpSpPr/>
          <p:nvPr/>
        </p:nvGrpSpPr>
        <p:grpSpPr>
          <a:xfrm>
            <a:off x="81426" y="91392"/>
            <a:ext cx="12036429" cy="6721505"/>
            <a:chOff x="61069" y="68542"/>
            <a:chExt cx="9027322" cy="5041129"/>
          </a:xfrm>
        </p:grpSpPr>
        <p:sp>
          <p:nvSpPr>
            <p:cNvPr id="238" name="Google Shape;238;p4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3" name="Google Shape;273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" name="Google Shape;274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75" name="Google Shape;275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6" name="Google Shape;276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" name="Google Shape;277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" name="Google Shape;278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9" name="Google Shape;279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0" name="Google Shape;280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1" name="Google Shape;281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2" name="Google Shape;282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3" name="Google Shape;283;p4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4" name="Google Shape;284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" name="Google Shape;285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7" name="Google Shape;287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" name="Google Shape;288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89" name="Google Shape;289;p4"/>
          <p:cNvSpPr/>
          <p:nvPr/>
        </p:nvSpPr>
        <p:spPr>
          <a:xfrm>
            <a:off x="415200" y="413467"/>
            <a:ext cx="11361600" cy="60312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596">
                <a:solidFill>
                  <a:srgbClr val="434343"/>
                </a:solidFill>
              </a:defRPr>
            </a:lvl1pPr>
            <a:lvl2pPr marL="1216151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4227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2302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0378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48453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56529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64604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72680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1132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197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63079" y="147201"/>
            <a:ext cx="11954777" cy="6665697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968367" y="720000"/>
            <a:ext cx="63460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482" name="Google Shape;482;p7"/>
          <p:cNvGrpSpPr/>
          <p:nvPr/>
        </p:nvGrpSpPr>
        <p:grpSpPr>
          <a:xfrm>
            <a:off x="8829704" y="960926"/>
            <a:ext cx="1848307" cy="3435465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6655560" y="3482387"/>
            <a:ext cx="2353743" cy="2655604"/>
            <a:chOff x="1917725" y="3910125"/>
            <a:chExt cx="1279950" cy="1444100"/>
          </a:xfrm>
        </p:grpSpPr>
        <p:sp>
          <p:nvSpPr>
            <p:cNvPr id="490" name="Google Shape;490;p7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11232003" y="2119592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529" name="Google Shape;529;p7"/>
          <p:cNvSpPr/>
          <p:nvPr/>
        </p:nvSpPr>
        <p:spPr>
          <a:xfrm>
            <a:off x="8763768" y="5721665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627167" y="1302784"/>
            <a:ext cx="50284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627167" y="2119584"/>
            <a:ext cx="5028400" cy="3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053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862">
                <a:solidFill>
                  <a:srgbClr val="434343"/>
                </a:solidFill>
              </a:defRPr>
            </a:lvl1pPr>
            <a:lvl2pPr marL="1216151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4227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2302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0378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48453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56529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64604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72680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738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0"/>
          <p:cNvSpPr/>
          <p:nvPr/>
        </p:nvSpPr>
        <p:spPr>
          <a:xfrm>
            <a:off x="227068" y="921902"/>
            <a:ext cx="6355776" cy="2798109"/>
          </a:xfrm>
          <a:custGeom>
            <a:avLst/>
            <a:gdLst/>
            <a:ahLst/>
            <a:cxnLst/>
            <a:rect l="l" t="t" r="r" b="b"/>
            <a:pathLst>
              <a:path w="194109" h="85937" extrusionOk="0">
                <a:moveTo>
                  <a:pt x="9511" y="44211"/>
                </a:moveTo>
                <a:cubicBezTo>
                  <a:pt x="12538" y="42065"/>
                  <a:pt x="18362" y="46051"/>
                  <a:pt x="18707" y="47660"/>
                </a:cubicBezTo>
                <a:cubicBezTo>
                  <a:pt x="19052" y="49269"/>
                  <a:pt x="14530" y="56128"/>
                  <a:pt x="11580" y="53867"/>
                </a:cubicBezTo>
                <a:cubicBezTo>
                  <a:pt x="8630" y="51606"/>
                  <a:pt x="62" y="41183"/>
                  <a:pt x="1005" y="34095"/>
                </a:cubicBezTo>
                <a:cubicBezTo>
                  <a:pt x="1948" y="27007"/>
                  <a:pt x="4010" y="15889"/>
                  <a:pt x="17236" y="11341"/>
                </a:cubicBezTo>
                <a:cubicBezTo>
                  <a:pt x="30462" y="6793"/>
                  <a:pt x="58881" y="8695"/>
                  <a:pt x="80360" y="6806"/>
                </a:cubicBezTo>
                <a:cubicBezTo>
                  <a:pt x="101840" y="4917"/>
                  <a:pt x="128842" y="100"/>
                  <a:pt x="146113" y="5"/>
                </a:cubicBezTo>
                <a:cubicBezTo>
                  <a:pt x="163384" y="-89"/>
                  <a:pt x="176009" y="1232"/>
                  <a:pt x="183987" y="6239"/>
                </a:cubicBezTo>
                <a:cubicBezTo>
                  <a:pt x="191965" y="11246"/>
                  <a:pt x="194770" y="23451"/>
                  <a:pt x="193981" y="30045"/>
                </a:cubicBezTo>
                <a:cubicBezTo>
                  <a:pt x="193192" y="36639"/>
                  <a:pt x="181357" y="40058"/>
                  <a:pt x="179253" y="45801"/>
                </a:cubicBezTo>
                <a:cubicBezTo>
                  <a:pt x="177149" y="51544"/>
                  <a:pt x="187231" y="58289"/>
                  <a:pt x="181357" y="64505"/>
                </a:cubicBezTo>
                <a:cubicBezTo>
                  <a:pt x="175483" y="70721"/>
                  <a:pt x="169853" y="79926"/>
                  <a:pt x="144009" y="83096"/>
                </a:cubicBezTo>
                <a:cubicBezTo>
                  <a:pt x="118165" y="86266"/>
                  <a:pt x="50205" y="87285"/>
                  <a:pt x="26294" y="83525"/>
                </a:cubicBezTo>
                <a:cubicBezTo>
                  <a:pt x="2383" y="79765"/>
                  <a:pt x="3342" y="67086"/>
                  <a:pt x="545" y="60534"/>
                </a:cubicBezTo>
                <a:cubicBezTo>
                  <a:pt x="-2252" y="53982"/>
                  <a:pt x="6484" y="46357"/>
                  <a:pt x="9511" y="4421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59" name="Google Shape;759;p10"/>
          <p:cNvGrpSpPr/>
          <p:nvPr/>
        </p:nvGrpSpPr>
        <p:grpSpPr>
          <a:xfrm>
            <a:off x="831002" y="291934"/>
            <a:ext cx="10961566" cy="4702300"/>
            <a:chOff x="623250" y="218950"/>
            <a:chExt cx="8221175" cy="3526725"/>
          </a:xfrm>
        </p:grpSpPr>
        <p:sp>
          <p:nvSpPr>
            <p:cNvPr id="760" name="Google Shape;760;p10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623250" y="35617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763" name="Google Shape;763;p10"/>
          <p:cNvGrpSpPr/>
          <p:nvPr/>
        </p:nvGrpSpPr>
        <p:grpSpPr>
          <a:xfrm>
            <a:off x="-279000" y="720016"/>
            <a:ext cx="12470990" cy="3295391"/>
            <a:chOff x="-209251" y="540010"/>
            <a:chExt cx="9353243" cy="2471543"/>
          </a:xfrm>
        </p:grpSpPr>
        <p:sp>
          <p:nvSpPr>
            <p:cNvPr id="764" name="Google Shape;764;p10"/>
            <p:cNvSpPr/>
            <p:nvPr/>
          </p:nvSpPr>
          <p:spPr>
            <a:xfrm>
              <a:off x="-209251" y="54001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359"/>
                <a:t> </a:t>
              </a:r>
              <a:endParaRPr sz="2359"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8214749" y="54001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359"/>
                <a:t> </a:t>
              </a:r>
              <a:endParaRPr sz="2359"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1496625" y="269930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359"/>
                <a:t> </a:t>
              </a:r>
              <a:endParaRPr sz="2359"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7225074" y="1224835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359"/>
                <a:t> </a:t>
              </a:r>
              <a:endParaRPr sz="2359"/>
            </a:p>
          </p:txBody>
        </p:sp>
      </p:grpSp>
      <p:sp>
        <p:nvSpPr>
          <p:cNvPr id="768" name="Google Shape;768;p10"/>
          <p:cNvSpPr txBox="1">
            <a:spLocks noGrp="1"/>
          </p:cNvSpPr>
          <p:nvPr>
            <p:ph type="title"/>
          </p:nvPr>
        </p:nvSpPr>
        <p:spPr>
          <a:xfrm>
            <a:off x="960000" y="1286100"/>
            <a:ext cx="5056800" cy="21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65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69" name="Google Shape;769;p10"/>
          <p:cNvGrpSpPr/>
          <p:nvPr/>
        </p:nvGrpSpPr>
        <p:grpSpPr>
          <a:xfrm>
            <a:off x="381051" y="5452000"/>
            <a:ext cx="1157901" cy="686000"/>
            <a:chOff x="2575700" y="1885000"/>
            <a:chExt cx="868425" cy="514500"/>
          </a:xfrm>
        </p:grpSpPr>
        <p:sp>
          <p:nvSpPr>
            <p:cNvPr id="770" name="Google Shape;770;p10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</p:spTree>
    <p:extLst>
      <p:ext uri="{BB962C8B-B14F-4D97-AF65-F5344CB8AC3E}">
        <p14:creationId xmlns:p14="http://schemas.microsoft.com/office/powerpoint/2010/main" val="776596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664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lt1"/>
        </a:solid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28"/>
          <p:cNvSpPr/>
          <p:nvPr/>
        </p:nvSpPr>
        <p:spPr>
          <a:xfrm>
            <a:off x="1720035" y="1655800"/>
            <a:ext cx="4154000" cy="3546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1800" name="Google Shape;1800;p28"/>
          <p:cNvSpPr txBox="1">
            <a:spLocks noGrp="1"/>
          </p:cNvSpPr>
          <p:nvPr>
            <p:ph type="title"/>
          </p:nvPr>
        </p:nvSpPr>
        <p:spPr>
          <a:xfrm>
            <a:off x="1912600" y="1995600"/>
            <a:ext cx="3768800" cy="2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985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77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63078" y="105370"/>
            <a:ext cx="11860750" cy="6609251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960000" y="397367"/>
            <a:ext cx="10272000" cy="606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8981540" y="3592579"/>
            <a:ext cx="2390217" cy="2318351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9394201" y="380470"/>
            <a:ext cx="2105634" cy="3636633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1274502" y="1024802"/>
            <a:ext cx="1019067" cy="1006067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2254887" y="5510812"/>
            <a:ext cx="2715126" cy="2473629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7203901" y="5510745"/>
            <a:ext cx="2715252" cy="2473744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</p:spTree>
    <p:extLst>
      <p:ext uri="{BB962C8B-B14F-4D97-AF65-F5344CB8AC3E}">
        <p14:creationId xmlns:p14="http://schemas.microsoft.com/office/powerpoint/2010/main" val="1184291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87579" y="147199"/>
            <a:ext cx="11854230" cy="6577724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960000" y="726633"/>
            <a:ext cx="10272000" cy="5404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26" name="Google Shape;2526;p39"/>
          <p:cNvSpPr/>
          <p:nvPr/>
        </p:nvSpPr>
        <p:spPr>
          <a:xfrm>
            <a:off x="7470651" y="2272213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8714968" y="3093067"/>
            <a:ext cx="1157901" cy="6860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9146231" y="20385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3" name="Google Shape;2533;p39"/>
          <p:cNvSpPr/>
          <p:nvPr/>
        </p:nvSpPr>
        <p:spPr>
          <a:xfrm>
            <a:off x="9568085" y="4064213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4" name="Google Shape;2534;p39"/>
          <p:cNvSpPr/>
          <p:nvPr/>
        </p:nvSpPr>
        <p:spPr>
          <a:xfrm>
            <a:off x="9568085" y="1648213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5" name="Google Shape;2535;p39"/>
          <p:cNvSpPr/>
          <p:nvPr/>
        </p:nvSpPr>
        <p:spPr>
          <a:xfrm>
            <a:off x="7780785" y="4976213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6" name="Google Shape;2536;p39"/>
          <p:cNvSpPr/>
          <p:nvPr/>
        </p:nvSpPr>
        <p:spPr>
          <a:xfrm flipH="1">
            <a:off x="9146231" y="44849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7" name="Google Shape;2537;p39"/>
          <p:cNvSpPr/>
          <p:nvPr/>
        </p:nvSpPr>
        <p:spPr>
          <a:xfrm flipH="1">
            <a:off x="7660632" y="3313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8" name="Google Shape;2538;p39"/>
          <p:cNvSpPr/>
          <p:nvPr/>
        </p:nvSpPr>
        <p:spPr>
          <a:xfrm flipH="1">
            <a:off x="10669199" y="3313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</p:spTree>
    <p:extLst>
      <p:ext uri="{BB962C8B-B14F-4D97-AF65-F5344CB8AC3E}">
        <p14:creationId xmlns:p14="http://schemas.microsoft.com/office/powerpoint/2010/main" val="1750073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87579" y="147199"/>
            <a:ext cx="11854230" cy="6577724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2153534" y="726633"/>
            <a:ext cx="7922400" cy="5404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555094" y="2741407"/>
            <a:ext cx="2462728" cy="457727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8914812" y="1203256"/>
            <a:ext cx="2353801" cy="2655671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9259831" y="5537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638" name="Google Shape;2638;p40"/>
          <p:cNvSpPr/>
          <p:nvPr/>
        </p:nvSpPr>
        <p:spPr>
          <a:xfrm flipH="1">
            <a:off x="5985681" y="902800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520450" y="784213"/>
            <a:ext cx="9347391" cy="4752336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3079765" y="4907433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</p:spTree>
    <p:extLst>
      <p:ext uri="{BB962C8B-B14F-4D97-AF65-F5344CB8AC3E}">
        <p14:creationId xmlns:p14="http://schemas.microsoft.com/office/powerpoint/2010/main" val="14015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7751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04917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203102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7693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9814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7903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18587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68298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27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17845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573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6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32723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7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47" r:id="rId8"/>
    <p:sldLayoutId id="2147483748" r:id="rId9"/>
    <p:sldLayoutId id="2147483749" r:id="rId10"/>
    <p:sldLayoutId id="2147483750" r:id="rId11"/>
    <p:sldLayoutId id="2147483755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795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0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4.wdp"/><Relationship Id="rId4" Type="http://schemas.openxmlformats.org/officeDocument/2006/relationships/image" Target="../media/image54.png"/><Relationship Id="rId9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57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Chào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mừng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các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con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đến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với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tiết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học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065F9E4-DE74-B86F-979A-8995EE8097DF}"/>
              </a:ext>
            </a:extLst>
          </p:cNvPr>
          <p:cNvSpPr txBox="1"/>
          <p:nvPr/>
        </p:nvSpPr>
        <p:spPr>
          <a:xfrm>
            <a:off x="5017372" y="3030933"/>
            <a:ext cx="4238714" cy="58477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4 –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598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10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2024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4146311" y="1236125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580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844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38888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212835" y="6043816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59871" y="227933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1017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3339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99EFF83-601B-65BB-EB91-8848FE84981A}"/>
              </a:ext>
            </a:extLst>
          </p:cNvPr>
          <p:cNvSpPr/>
          <p:nvPr/>
        </p:nvSpPr>
        <p:spPr>
          <a:xfrm>
            <a:off x="6924681" y="4006599"/>
            <a:ext cx="4333873" cy="1264980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10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2024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4146310" y="1238528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580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844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38888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212835" y="602071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59871" y="227933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1017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3339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A037B1D-A2BE-0387-5D2E-EA46ADD7DD72}"/>
              </a:ext>
            </a:extLst>
          </p:cNvPr>
          <p:cNvSpPr/>
          <p:nvPr/>
        </p:nvSpPr>
        <p:spPr>
          <a:xfrm>
            <a:off x="6924681" y="4006599"/>
            <a:ext cx="4333873" cy="1827193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82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10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2024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4176314" y="125488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580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844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38888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212835" y="602272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59871" y="227933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1017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3339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1227413-4CEB-ADD7-D0F3-C4BEDC0818E3}"/>
              </a:ext>
            </a:extLst>
          </p:cNvPr>
          <p:cNvSpPr/>
          <p:nvPr/>
        </p:nvSpPr>
        <p:spPr>
          <a:xfrm>
            <a:off x="6924681" y="4006599"/>
            <a:ext cx="4333873" cy="1264980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75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10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2024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4164783" y="1208098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580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844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 lạ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38888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</a:t>
            </a: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188646" y="601610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29891" y="228668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1017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3339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1227413-4CEB-ADD7-D0F3-C4BEDC0818E3}"/>
              </a:ext>
            </a:extLst>
          </p:cNvPr>
          <p:cNvSpPr/>
          <p:nvPr/>
        </p:nvSpPr>
        <p:spPr>
          <a:xfrm>
            <a:off x="6924681" y="4006599"/>
            <a:ext cx="4333873" cy="1264980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64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30238" y="377072"/>
            <a:ext cx="9732402" cy="783365"/>
            <a:chOff x="856151" y="395817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589031" y="428233"/>
              <a:ext cx="6287870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856151" y="395817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Hướng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dẫn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ô li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901566" y="4998436"/>
            <a:ext cx="9207966" cy="1238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851235" y="2979958"/>
            <a:ext cx="609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63D09-5CA2-491E-0960-6DB7FAF3A445}"/>
              </a:ext>
            </a:extLst>
          </p:cNvPr>
          <p:cNvSpPr/>
          <p:nvPr/>
        </p:nvSpPr>
        <p:spPr>
          <a:xfrm>
            <a:off x="3646635" y="2626802"/>
            <a:ext cx="625660" cy="60601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bút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2" y="2227937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Nghe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- </a:t>
              </a: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249EA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DABE30E-223B-0066-0F1C-446714A05E61}"/>
              </a:ext>
            </a:extLst>
          </p:cNvPr>
          <p:cNvSpPr txBox="1"/>
          <p:nvPr/>
        </p:nvSpPr>
        <p:spPr>
          <a:xfrm>
            <a:off x="2695659" y="3639375"/>
            <a:ext cx="710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Mùa hè lấp lánh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9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10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2024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4176314" y="1245283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580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844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38888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152517" y="60335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59871" y="227933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1017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3339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A536562-791C-8025-DCD0-1A44B45E112A}"/>
              </a:ext>
            </a:extLst>
          </p:cNvPr>
          <p:cNvSpPr/>
          <p:nvPr/>
        </p:nvSpPr>
        <p:spPr>
          <a:xfrm>
            <a:off x="6924682" y="4006599"/>
            <a:ext cx="2731936" cy="89017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4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7969" y="2691696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87297" y="4067122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86005" y="450568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Lucida Bright" panose="020406020505050203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BE30E-223B-0066-0F1C-446714A05E61}"/>
              </a:ext>
            </a:extLst>
          </p:cNvPr>
          <p:cNvSpPr txBox="1"/>
          <p:nvPr/>
        </p:nvSpPr>
        <p:spPr>
          <a:xfrm>
            <a:off x="2515549" y="853029"/>
            <a:ext cx="710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Mùa hè lấp lánh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61" y="1564492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457" y="2200275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2084218" y="1232200"/>
            <a:ext cx="1568590" cy="1200150"/>
            <a:chOff x="3635896" y="4064235"/>
            <a:chExt cx="1370339" cy="1596913"/>
          </a:xfrm>
          <a:solidFill>
            <a:srgbClr val="FF0000"/>
          </a:solidFill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1640825" y="2614988"/>
            <a:ext cx="1568590" cy="1200150"/>
            <a:chOff x="3635896" y="4064235"/>
            <a:chExt cx="1370339" cy="1596913"/>
          </a:xfrm>
          <a:solidFill>
            <a:srgbClr val="FF0000"/>
          </a:solidFill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213310" y="4022618"/>
            <a:ext cx="1568590" cy="1200150"/>
            <a:chOff x="3635896" y="4064235"/>
            <a:chExt cx="1370339" cy="1596913"/>
          </a:xfrm>
          <a:solidFill>
            <a:srgbClr val="FF0000"/>
          </a:solidFill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536185" y="2261421"/>
            <a:ext cx="1568590" cy="1200150"/>
            <a:chOff x="3635896" y="4064235"/>
            <a:chExt cx="1370339" cy="1596913"/>
          </a:xfrm>
          <a:solidFill>
            <a:srgbClr val="FF0000"/>
          </a:solidFill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7937019" y="1006631"/>
            <a:ext cx="1568590" cy="1200150"/>
            <a:chOff x="3635896" y="4064235"/>
            <a:chExt cx="1370339" cy="1596913"/>
          </a:xfrm>
          <a:solidFill>
            <a:srgbClr val="FF0000"/>
          </a:solidFill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6185" y="3935955"/>
            <a:ext cx="1568590" cy="1200150"/>
            <a:chOff x="3635896" y="4064235"/>
            <a:chExt cx="1370339" cy="1596913"/>
          </a:xfrm>
          <a:solidFill>
            <a:srgbClr val="FF0000"/>
          </a:solidFill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13" name="Google Shape;5317;p41">
            <a:extLst>
              <a:ext uri="{FF2B5EF4-FFF2-40B4-BE49-F238E27FC236}">
                <a16:creationId xmlns:a16="http://schemas.microsoft.com/office/drawing/2014/main" id="{72A535C0-53D5-2E8B-9C2D-99828792DC11}"/>
              </a:ext>
            </a:extLst>
          </p:cNvPr>
          <p:cNvSpPr txBox="1">
            <a:spLocks/>
          </p:cNvSpPr>
          <p:nvPr/>
        </p:nvSpPr>
        <p:spPr>
          <a:xfrm>
            <a:off x="1219902" y="5758045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457200" indent="-457200" algn="l" defTabSz="914103">
              <a:buClr>
                <a:prstClr val="black"/>
              </a:buClr>
              <a:buFontTx/>
              <a:buChar char="-"/>
            </a:pP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103">
              <a:buClr>
                <a:prstClr val="black"/>
              </a:buClr>
              <a:buFontTx/>
              <a:buChar char="-"/>
            </a:pP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CF560AC-0452-9E5E-0FCE-407330F6D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2" y="2101794"/>
            <a:ext cx="999669" cy="1074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F76333-AC25-DEE0-EA9F-1F4D9344672A}"/>
              </a:ext>
            </a:extLst>
          </p:cNvPr>
          <p:cNvSpPr/>
          <p:nvPr/>
        </p:nvSpPr>
        <p:spPr>
          <a:xfrm>
            <a:off x="2382473" y="2407640"/>
            <a:ext cx="352338" cy="36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204815" y="2236476"/>
            <a:ext cx="5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99311" y="2881968"/>
            <a:ext cx="47916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149780" y="2889446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1045687" y="341003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2659868" y="3432968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168885" y="3960698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8412040" y="288048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7341604" y="396823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8171522" y="4526597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2379" y="3470371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07264" y="3526813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216752" y="4022485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412040" y="2934140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298960" y="4024847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129177" y="4536612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1152359"/>
            <a:ext cx="545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u="sng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u="sng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u="sng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332679" y="2196152"/>
            <a:ext cx="5862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lang="en-US" sz="2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/tr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6E3903C-BFB2-47FF-B957-79BE1C8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04" y="192410"/>
            <a:ext cx="1621523" cy="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4FB16F-0935-42A4-9AE3-376A75295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4228734"/>
            <a:ext cx="12155596" cy="2629267"/>
          </a:xfrm>
          <a:prstGeom prst="rect">
            <a:avLst/>
          </a:prstGeom>
        </p:spPr>
      </p:pic>
      <p:pic>
        <p:nvPicPr>
          <p:cNvPr id="1028" name="Picture 4" descr="Cartoon Green Tree PNG Clipart - High-quality PNG Clipart Image in cattegory Trees PNG / Clipart from ClipartPNG.com">
            <a:extLst>
              <a:ext uri="{FF2B5EF4-FFF2-40B4-BE49-F238E27FC236}">
                <a16:creationId xmlns:a16="http://schemas.microsoft.com/office/drawing/2014/main" id="{A4073228-7DD0-46EC-AA35-220274B0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94" y="-152400"/>
            <a:ext cx="7824106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DA6E4-6FF3-490A-AA86-C9966BE46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1" y="4921365"/>
            <a:ext cx="3045239" cy="14668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F95A5-DDC8-A8C2-501B-EEC5991B1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088" y="4856278"/>
            <a:ext cx="3045239" cy="1466878"/>
          </a:xfrm>
          <a:prstGeom prst="rect">
            <a:avLst/>
          </a:prstGeom>
        </p:spPr>
      </p:pic>
      <p:pic>
        <p:nvPicPr>
          <p:cNvPr id="3" name="Picture 4" descr="Cartoon Sun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D494D0AF-2EE9-43A8-AA88-AB811512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95" y="39193"/>
            <a:ext cx="974951" cy="8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C479089-82C3-4E99-BC6D-3534DAB7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259" y="178250"/>
            <a:ext cx="1621523" cy="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AF6501E8-B88E-4CD5-A1D9-73592E2C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8249"/>
            <a:ext cx="1061041" cy="5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3B41F-3F6B-4D3E-943C-09A289E05351}"/>
              </a:ext>
            </a:extLst>
          </p:cNvPr>
          <p:cNvGrpSpPr/>
          <p:nvPr/>
        </p:nvGrpSpPr>
        <p:grpSpPr>
          <a:xfrm>
            <a:off x="4326791" y="1697588"/>
            <a:ext cx="1390633" cy="1721686"/>
            <a:chOff x="2039482" y="1034936"/>
            <a:chExt cx="1906746" cy="2360665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0AD6ACD-128B-4E7F-9F0D-34ED089FF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2053625" y="1034936"/>
              <a:ext cx="1892603" cy="2360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5A7E10-2285-45B2-80D9-33E484DC4A13}"/>
                </a:ext>
              </a:extLst>
            </p:cNvPr>
            <p:cNvSpPr txBox="1"/>
            <p:nvPr/>
          </p:nvSpPr>
          <p:spPr>
            <a:xfrm>
              <a:off x="2039482" y="2087450"/>
              <a:ext cx="1736983" cy="71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nghĩa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066F16-C4FF-4DC8-90EE-8E17AF86E29F}"/>
              </a:ext>
            </a:extLst>
          </p:cNvPr>
          <p:cNvGrpSpPr/>
          <p:nvPr/>
        </p:nvGrpSpPr>
        <p:grpSpPr>
          <a:xfrm>
            <a:off x="8232006" y="1006870"/>
            <a:ext cx="2333366" cy="1836749"/>
            <a:chOff x="2114617" y="1524000"/>
            <a:chExt cx="1371600" cy="1352580"/>
          </a:xfrm>
        </p:grpSpPr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1D10981B-CCC8-4AE5-B62F-7B2F3BC3F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A5C11F-E411-4A2F-90C9-F37DE993A51A}"/>
                </a:ext>
              </a:extLst>
            </p:cNvPr>
            <p:cNvSpPr txBox="1"/>
            <p:nvPr/>
          </p:nvSpPr>
          <p:spPr>
            <a:xfrm>
              <a:off x="2114617" y="2133106"/>
              <a:ext cx="1371600" cy="385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nghẹn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01E82B-E297-4D10-8F03-6DDCF8CFA55A}"/>
              </a:ext>
            </a:extLst>
          </p:cNvPr>
          <p:cNvGrpSpPr/>
          <p:nvPr/>
        </p:nvGrpSpPr>
        <p:grpSpPr>
          <a:xfrm>
            <a:off x="8953974" y="2926812"/>
            <a:ext cx="2289422" cy="1532337"/>
            <a:chOff x="2107073" y="1295231"/>
            <a:chExt cx="1371600" cy="1235023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03917418-C2AB-45E2-AE16-809C1AB99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343355" y="1295231"/>
              <a:ext cx="984564" cy="123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6F97E0-2B20-446F-AB5C-127267AF6607}"/>
                </a:ext>
              </a:extLst>
            </p:cNvPr>
            <p:cNvSpPr txBox="1"/>
            <p:nvPr/>
          </p:nvSpPr>
          <p:spPr>
            <a:xfrm>
              <a:off x="2107073" y="1757579"/>
              <a:ext cx="1371600" cy="42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ngi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3A7301-0D40-4946-96F5-FA39C9F56830}"/>
              </a:ext>
            </a:extLst>
          </p:cNvPr>
          <p:cNvGrpSpPr/>
          <p:nvPr/>
        </p:nvGrpSpPr>
        <p:grpSpPr>
          <a:xfrm>
            <a:off x="6822567" y="2395392"/>
            <a:ext cx="2090442" cy="1716815"/>
            <a:chOff x="2109605" y="1524000"/>
            <a:chExt cx="1371600" cy="1352580"/>
          </a:xfrm>
        </p:grpSpPr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32BBA327-22B9-4A39-B527-312154B63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087C1A-34D0-4509-962F-49C3CE4DAC63}"/>
                </a:ext>
              </a:extLst>
            </p:cNvPr>
            <p:cNvSpPr txBox="1"/>
            <p:nvPr/>
          </p:nvSpPr>
          <p:spPr>
            <a:xfrm>
              <a:off x="2109605" y="2089758"/>
              <a:ext cx="1371600" cy="36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nghệ</a:t>
              </a:r>
              <a:endPara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669763-F697-424D-980F-5115AACF20B7}"/>
              </a:ext>
            </a:extLst>
          </p:cNvPr>
          <p:cNvGrpSpPr/>
          <p:nvPr/>
        </p:nvGrpSpPr>
        <p:grpSpPr>
          <a:xfrm>
            <a:off x="6211839" y="761460"/>
            <a:ext cx="1798540" cy="1716815"/>
            <a:chOff x="2131950" y="1524000"/>
            <a:chExt cx="1371600" cy="135258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D2E1978-4BB0-4A39-8BBD-BC31010D7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E4D2BB-3127-4151-B61A-5CB295BB6E2D}"/>
                </a:ext>
              </a:extLst>
            </p:cNvPr>
            <p:cNvSpPr txBox="1"/>
            <p:nvPr/>
          </p:nvSpPr>
          <p:spPr>
            <a:xfrm>
              <a:off x="2131950" y="2040116"/>
              <a:ext cx="1371600" cy="41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nghẩng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33E1E83-E496-25AD-12FF-A9A32FCFB488}"/>
              </a:ext>
            </a:extLst>
          </p:cNvPr>
          <p:cNvSpPr txBox="1"/>
          <p:nvPr/>
        </p:nvSpPr>
        <p:spPr>
          <a:xfrm>
            <a:off x="5676741" y="2948940"/>
            <a:ext cx="914400" cy="3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en-US" sz="177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5126D-1BF9-3BCF-6CD4-BE2E744EB8C1}"/>
              </a:ext>
            </a:extLst>
          </p:cNvPr>
          <p:cNvSpPr txBox="1"/>
          <p:nvPr/>
        </p:nvSpPr>
        <p:spPr>
          <a:xfrm>
            <a:off x="1271158" y="6388243"/>
            <a:ext cx="111252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028D3-B840-BE77-3227-F929154E98CB}"/>
              </a:ext>
            </a:extLst>
          </p:cNvPr>
          <p:cNvSpPr txBox="1"/>
          <p:nvPr/>
        </p:nvSpPr>
        <p:spPr>
          <a:xfrm>
            <a:off x="4460446" y="6388243"/>
            <a:ext cx="111252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Đúng</a:t>
            </a:r>
            <a:endParaRPr lang="en-US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0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2005 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2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66758 0.291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7487 0.4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25 0.393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43372 0.5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93" y="2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4" y="710659"/>
            <a:ext cx="4238714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871345" y="1590091"/>
            <a:ext cx="10467216" cy="500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Nghe -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chính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xác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đầu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Mùa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hè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lấp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lánh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.</a:t>
            </a:r>
          </a:p>
          <a:p>
            <a:pPr marL="742950" marR="0" lvl="0" indent="-742950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biệt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ch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/tr</a:t>
            </a:r>
          </a:p>
          <a:p>
            <a:pPr marL="742950" marR="0" lvl="0" indent="-742950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Rèn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cẩn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thận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sạch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đẹp</a:t>
            </a:r>
            <a:endParaRPr lang="en-US" sz="3600" b="1" dirty="0">
              <a:solidFill>
                <a:schemeClr val="bg1"/>
              </a:solidFill>
              <a:latin typeface="Nunito Black" panose="00000A00000000000000" pitchFamily="2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10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2024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4164783" y="1237007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580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844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38888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227827" y="605466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29891" y="228475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17024" y="284172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17024" y="3338524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5803872" y="4196930"/>
            <a:ext cx="5915678" cy="919401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6018" name="Rectangle: Rounded Corners 86017">
            <a:extLst>
              <a:ext uri="{FF2B5EF4-FFF2-40B4-BE49-F238E27FC236}">
                <a16:creationId xmlns:a16="http://schemas.microsoft.com/office/drawing/2014/main" id="{8D53FB44-4FEA-3491-786D-6E62F6EC7A20}"/>
              </a:ext>
            </a:extLst>
          </p:cNvPr>
          <p:cNvSpPr/>
          <p:nvPr/>
        </p:nvSpPr>
        <p:spPr>
          <a:xfrm>
            <a:off x="5561702" y="5251480"/>
            <a:ext cx="6461302" cy="1328023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Ba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19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860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10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2024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4164783" y="1226888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580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844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38888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212836" y="603458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59871" y="227933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1017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3339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607539E-60BD-32D8-B501-1A13CF94EFE3}"/>
              </a:ext>
            </a:extLst>
          </p:cNvPr>
          <p:cNvSpPr/>
          <p:nvPr/>
        </p:nvSpPr>
        <p:spPr>
          <a:xfrm>
            <a:off x="6924682" y="4006599"/>
            <a:ext cx="3918026" cy="1827193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47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10</a:t>
            </a: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2024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4164783" y="1218341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580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844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38888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212835" y="60253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59871" y="227933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1017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33391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C20236E-B034-2ED7-2D29-AB527D8AAC25}"/>
              </a:ext>
            </a:extLst>
          </p:cNvPr>
          <p:cNvSpPr/>
          <p:nvPr/>
        </p:nvSpPr>
        <p:spPr>
          <a:xfrm>
            <a:off x="6924682" y="3978889"/>
            <a:ext cx="3918026" cy="1264980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15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1164</Words>
  <Application>Microsoft Office PowerPoint</Application>
  <PresentationFormat>Widescreen</PresentationFormat>
  <Paragraphs>211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52" baseType="lpstr">
      <vt:lpstr>微软雅黑</vt:lpstr>
      <vt:lpstr>宋体</vt:lpstr>
      <vt:lpstr>#9Slide03 AmpleSoft Bold</vt:lpstr>
      <vt:lpstr>Amatic SC</vt:lpstr>
      <vt:lpstr>Arial</vt:lpstr>
      <vt:lpstr>Arial-Rounded</vt:lpstr>
      <vt:lpstr>Bebas Neue</vt:lpstr>
      <vt:lpstr>Calibri</vt:lpstr>
      <vt:lpstr>Cambria</vt:lpstr>
      <vt:lpstr>等线</vt:lpstr>
      <vt:lpstr>Gloria Hallelujah</vt:lpstr>
      <vt:lpstr>HP001 4 hàng</vt:lpstr>
      <vt:lpstr>HP001 4H</vt:lpstr>
      <vt:lpstr>Lucida Bright</vt:lpstr>
      <vt:lpstr>Nunito</vt:lpstr>
      <vt:lpstr>Nunito Black</vt:lpstr>
      <vt:lpstr>Odibee Sans</vt:lpstr>
      <vt:lpstr>Times New Roman</vt:lpstr>
      <vt:lpstr>Wingdings</vt:lpstr>
      <vt:lpstr>字魂59号-创粗黑</vt:lpstr>
      <vt:lpstr>字魂70号-灵悦黑体</vt:lpstr>
      <vt:lpstr>方正卡通简体</vt:lpstr>
      <vt:lpstr>第一PPT，www.1ppt.com</vt:lpstr>
      <vt:lpstr>千图网海量PPT模板www.58pic.com​​</vt:lpstr>
      <vt:lpstr>1_千图网海量PPT模板www.58pic.com​​</vt:lpstr>
      <vt:lpstr>Office 主题</vt:lpstr>
      <vt:lpstr>Children's Day by Slidesgo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DELL</cp:lastModifiedBy>
  <cp:revision>42</cp:revision>
  <dcterms:created xsi:type="dcterms:W3CDTF">2022-06-15T08:05:13Z</dcterms:created>
  <dcterms:modified xsi:type="dcterms:W3CDTF">2024-09-29T11:41:30Z</dcterms:modified>
</cp:coreProperties>
</file>