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0"/>
  </p:notesMasterIdLst>
  <p:sldIdLst>
    <p:sldId id="405" r:id="rId5"/>
    <p:sldId id="257" r:id="rId6"/>
    <p:sldId id="270" r:id="rId7"/>
    <p:sldId id="269" r:id="rId8"/>
    <p:sldId id="281" r:id="rId9"/>
    <p:sldId id="264" r:id="rId10"/>
    <p:sldId id="265" r:id="rId11"/>
    <p:sldId id="284" r:id="rId12"/>
    <p:sldId id="300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6" r:id="rId23"/>
    <p:sldId id="317" r:id="rId24"/>
    <p:sldId id="404" r:id="rId25"/>
    <p:sldId id="261" r:id="rId26"/>
    <p:sldId id="407" r:id="rId27"/>
    <p:sldId id="263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6E58-CAB4-4E18-4E38-FE5FD024B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51718-0BDE-16C5-9ED9-E12213E98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16EF-9E11-F681-BA17-BB493124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04"/>
            <a:ext cx="12192000" cy="6961203"/>
          </a:xfrm>
          <a:prstGeom prst="rect">
            <a:avLst/>
          </a:prstGeom>
        </p:spPr>
      </p:pic>
      <p:sp>
        <p:nvSpPr>
          <p:cNvPr id="7" name="Google Shape;873;p41">
            <a:extLst>
              <a:ext uri="{FF2B5EF4-FFF2-40B4-BE49-F238E27FC236}">
                <a16:creationId xmlns:a16="http://schemas.microsoft.com/office/drawing/2014/main" id="{14E783F4-D3D2-980C-31B1-2477B7C385FA}"/>
              </a:ext>
            </a:extLst>
          </p:cNvPr>
          <p:cNvSpPr txBox="1">
            <a:spLocks/>
          </p:cNvSpPr>
          <p:nvPr/>
        </p:nvSpPr>
        <p:spPr>
          <a:xfrm>
            <a:off x="1260541" y="3543339"/>
            <a:ext cx="9670918" cy="164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CHÀO MỪNG CÁC CON HỌC SINH ĐẾN VỚI TIẾT HỌC</a:t>
            </a:r>
            <a:b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zh-CN" sz="4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MÔN: ĐẠO ĐỨC </a:t>
            </a:r>
          </a:p>
        </p:txBody>
      </p:sp>
    </p:spTree>
    <p:extLst>
      <p:ext uri="{BB962C8B-B14F-4D97-AF65-F5344CB8AC3E}">
        <p14:creationId xmlns:p14="http://schemas.microsoft.com/office/powerpoint/2010/main" val="7646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1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431252"/>
            <a:chOff x="4144021" y="1484380"/>
            <a:chExt cx="7574794" cy="4840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072554"/>
              </p:ext>
            </p:extLst>
          </p:nvPr>
        </p:nvGraphicFramePr>
        <p:xfrm>
          <a:off x="838202" y="247003"/>
          <a:ext cx="10515600" cy="114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0" y="861050"/>
            <a:ext cx="11696344" cy="4050729"/>
            <a:chOff x="7675497" y="1709098"/>
            <a:chExt cx="6336704" cy="40517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709098"/>
              <a:ext cx="842456" cy="1394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59831" y="214194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17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174803" y="1735912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10275030" y="-180176"/>
            <a:ext cx="2312103" cy="190021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805</Words>
  <Application>Microsoft Office PowerPoint</Application>
  <PresentationFormat>Widescreen</PresentationFormat>
  <Paragraphs>62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等线</vt:lpstr>
      <vt:lpstr>Didact Gothic</vt:lpstr>
      <vt:lpstr>Georgia</vt:lpstr>
      <vt:lpstr>Leelawadee</vt:lpstr>
      <vt:lpstr>Segoe UI Black</vt:lpstr>
      <vt:lpstr>Sriracha</vt:lpstr>
      <vt:lpstr>Times New Roman</vt:lpstr>
      <vt:lpstr>Wingdings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2022-07-11T07:44:40Z</dcterms:created>
  <dcterms:modified xsi:type="dcterms:W3CDTF">2024-10-04T11:46:21Z</dcterms:modified>
</cp:coreProperties>
</file>