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3" r:id="rId2"/>
    <p:sldId id="304" r:id="rId3"/>
    <p:sldId id="305" r:id="rId4"/>
    <p:sldId id="306" r:id="rId5"/>
    <p:sldId id="403" r:id="rId6"/>
    <p:sldId id="423" r:id="rId7"/>
    <p:sldId id="424" r:id="rId8"/>
    <p:sldId id="425" r:id="rId9"/>
    <p:sldId id="426" r:id="rId10"/>
    <p:sldId id="427" r:id="rId11"/>
    <p:sldId id="317" r:id="rId12"/>
    <p:sldId id="318" r:id="rId13"/>
    <p:sldId id="319" r:id="rId14"/>
    <p:sldId id="320" r:id="rId15"/>
    <p:sldId id="321" r:id="rId16"/>
    <p:sldId id="416" r:id="rId17"/>
    <p:sldId id="415" r:id="rId18"/>
    <p:sldId id="414" r:id="rId19"/>
    <p:sldId id="384" r:id="rId20"/>
    <p:sldId id="387" r:id="rId21"/>
    <p:sldId id="327" r:id="rId22"/>
    <p:sldId id="328" r:id="rId23"/>
    <p:sldId id="329" r:id="rId24"/>
    <p:sldId id="430" r:id="rId25"/>
    <p:sldId id="429" r:id="rId26"/>
    <p:sldId id="428" r:id="rId27"/>
    <p:sldId id="340" r:id="rId28"/>
    <p:sldId id="336" r:id="rId29"/>
    <p:sldId id="337" r:id="rId30"/>
    <p:sldId id="338" r:id="rId31"/>
    <p:sldId id="417" r:id="rId32"/>
    <p:sldId id="339" r:id="rId33"/>
    <p:sldId id="350" r:id="rId34"/>
    <p:sldId id="418" r:id="rId35"/>
    <p:sldId id="419" r:id="rId36"/>
    <p:sldId id="420" r:id="rId37"/>
    <p:sldId id="344" r:id="rId38"/>
    <p:sldId id="413" r:id="rId39"/>
    <p:sldId id="345" r:id="rId40"/>
    <p:sldId id="421" r:id="rId41"/>
    <p:sldId id="422" r:id="rId42"/>
    <p:sldId id="431" r:id="rId43"/>
    <p:sldId id="432" r:id="rId44"/>
    <p:sldId id="346" r:id="rId45"/>
    <p:sldId id="347" r:id="rId46"/>
    <p:sldId id="348" r:id="rId47"/>
    <p:sldId id="349" r:id="rId48"/>
    <p:sldId id="30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ADDACC7B-BFFC-4263-A44D-BA6303845CE4}"/>
    <pc:docChg chg="modSld">
      <pc:chgData name="Phan Van Rieu (Hugo)" userId="032e726b-b6b7-45df-b0ca-e82fb010a48a" providerId="ADAL" clId="{ADDACC7B-BFFC-4263-A44D-BA6303845CE4}" dt="2024-05-26T09:44:51.807" v="24" actId="20577"/>
      <pc:docMkLst>
        <pc:docMk/>
      </pc:docMkLst>
      <pc:sldChg chg="modSp mod">
        <pc:chgData name="Phan Van Rieu (Hugo)" userId="032e726b-b6b7-45df-b0ca-e82fb010a48a" providerId="ADAL" clId="{ADDACC7B-BFFC-4263-A44D-BA6303845CE4}" dt="2024-05-26T09:33:30.038" v="1" actId="14861"/>
        <pc:sldMkLst>
          <pc:docMk/>
          <pc:sldMk cId="2984877134" sldId="304"/>
        </pc:sldMkLst>
        <pc:picChg chg="mod">
          <ac:chgData name="Phan Van Rieu (Hugo)" userId="032e726b-b6b7-45df-b0ca-e82fb010a48a" providerId="ADAL" clId="{ADDACC7B-BFFC-4263-A44D-BA6303845CE4}" dt="2024-05-26T09:33:30.038" v="1" actId="14861"/>
          <ac:picMkLst>
            <pc:docMk/>
            <pc:sldMk cId="2984877134" sldId="304"/>
            <ac:picMk id="4" creationId="{873B0E3A-A449-2882-E082-234B7D06DCE0}"/>
          </ac:picMkLst>
        </pc:picChg>
      </pc:sldChg>
      <pc:sldChg chg="modSp mod">
        <pc:chgData name="Phan Van Rieu (Hugo)" userId="032e726b-b6b7-45df-b0ca-e82fb010a48a" providerId="ADAL" clId="{ADDACC7B-BFFC-4263-A44D-BA6303845CE4}" dt="2024-05-26T09:44:51.807" v="24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ADDACC7B-BFFC-4263-A44D-BA6303845CE4}" dt="2024-05-26T09:44:51.807" v="24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Anim">
        <pc:chgData name="Phan Van Rieu (Hugo)" userId="032e726b-b6b7-45df-b0ca-e82fb010a48a" providerId="ADAL" clId="{ADDACC7B-BFFC-4263-A44D-BA6303845CE4}" dt="2024-05-26T09:34:13.013" v="3"/>
        <pc:sldMkLst>
          <pc:docMk/>
          <pc:sldMk cId="2948640966" sldId="321"/>
        </pc:sldMkLst>
      </pc:sldChg>
      <pc:sldChg chg="modSp mod">
        <pc:chgData name="Phan Van Rieu (Hugo)" userId="032e726b-b6b7-45df-b0ca-e82fb010a48a" providerId="ADAL" clId="{ADDACC7B-BFFC-4263-A44D-BA6303845CE4}" dt="2024-05-26T09:36:13.855" v="19" actId="20577"/>
        <pc:sldMkLst>
          <pc:docMk/>
          <pc:sldMk cId="804929242" sldId="328"/>
        </pc:sldMkLst>
        <pc:spChg chg="mod">
          <ac:chgData name="Phan Van Rieu (Hugo)" userId="032e726b-b6b7-45df-b0ca-e82fb010a48a" providerId="ADAL" clId="{ADDACC7B-BFFC-4263-A44D-BA6303845CE4}" dt="2024-05-26T09:36:13.855" v="19" actId="20577"/>
          <ac:spMkLst>
            <pc:docMk/>
            <pc:sldMk cId="804929242" sldId="328"/>
            <ac:spMk id="2" creationId="{07FC9C67-0467-5EC9-85E9-CDE36EBB9E1C}"/>
          </ac:spMkLst>
        </pc:spChg>
      </pc:sldChg>
      <pc:sldChg chg="addSp modSp mod modAnim">
        <pc:chgData name="Phan Van Rieu (Hugo)" userId="032e726b-b6b7-45df-b0ca-e82fb010a48a" providerId="ADAL" clId="{ADDACC7B-BFFC-4263-A44D-BA6303845CE4}" dt="2024-05-26T09:37:03.733" v="22" actId="1076"/>
        <pc:sldMkLst>
          <pc:docMk/>
          <pc:sldMk cId="924732891" sldId="338"/>
        </pc:sldMkLst>
        <pc:picChg chg="add mod">
          <ac:chgData name="Phan Van Rieu (Hugo)" userId="032e726b-b6b7-45df-b0ca-e82fb010a48a" providerId="ADAL" clId="{ADDACC7B-BFFC-4263-A44D-BA6303845CE4}" dt="2024-05-26T09:37:03.733" v="22" actId="1076"/>
          <ac:picMkLst>
            <pc:docMk/>
            <pc:sldMk cId="924732891" sldId="338"/>
            <ac:picMk id="2" creationId="{01C4C62E-47C6-471D-BD11-594F731F7A99}"/>
          </ac:picMkLst>
        </pc:picChg>
      </pc:sldChg>
      <pc:sldChg chg="modAnim">
        <pc:chgData name="Phan Van Rieu (Hugo)" userId="032e726b-b6b7-45df-b0ca-e82fb010a48a" providerId="ADAL" clId="{ADDACC7B-BFFC-4263-A44D-BA6303845CE4}" dt="2024-05-26T09:35:20.868" v="7"/>
        <pc:sldMkLst>
          <pc:docMk/>
          <pc:sldMk cId="4103996577" sldId="384"/>
        </pc:sldMkLst>
      </pc:sldChg>
      <pc:sldChg chg="modAnim">
        <pc:chgData name="Phan Van Rieu (Hugo)" userId="032e726b-b6b7-45df-b0ca-e82fb010a48a" providerId="ADAL" clId="{ADDACC7B-BFFC-4263-A44D-BA6303845CE4}" dt="2024-05-26T09:35:31.563" v="8"/>
        <pc:sldMkLst>
          <pc:docMk/>
          <pc:sldMk cId="1438389938" sldId="387"/>
        </pc:sldMkLst>
      </pc:sldChg>
      <pc:sldChg chg="modAnim">
        <pc:chgData name="Phan Van Rieu (Hugo)" userId="032e726b-b6b7-45df-b0ca-e82fb010a48a" providerId="ADAL" clId="{ADDACC7B-BFFC-4263-A44D-BA6303845CE4}" dt="2024-05-26T09:35:10.149" v="6"/>
        <pc:sldMkLst>
          <pc:docMk/>
          <pc:sldMk cId="1975842564" sldId="414"/>
        </pc:sldMkLst>
      </pc:sldChg>
      <pc:sldChg chg="modAnim">
        <pc:chgData name="Phan Van Rieu (Hugo)" userId="032e726b-b6b7-45df-b0ca-e82fb010a48a" providerId="ADAL" clId="{ADDACC7B-BFFC-4263-A44D-BA6303845CE4}" dt="2024-05-26T09:34:48.835" v="5"/>
        <pc:sldMkLst>
          <pc:docMk/>
          <pc:sldMk cId="989212762" sldId="415"/>
        </pc:sldMkLst>
      </pc:sldChg>
      <pc:sldChg chg="modAnim">
        <pc:chgData name="Phan Van Rieu (Hugo)" userId="032e726b-b6b7-45df-b0ca-e82fb010a48a" providerId="ADAL" clId="{ADDACC7B-BFFC-4263-A44D-BA6303845CE4}" dt="2024-05-26T09:34:24.697" v="4"/>
        <pc:sldMkLst>
          <pc:docMk/>
          <pc:sldMk cId="3787946464" sldId="4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1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853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6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50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977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08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82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33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042863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3.1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40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stores _______ busy last night.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20842" y="2260297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3592310" y="392414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583372" y="2278978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END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3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8" y="1339510"/>
              <a:ext cx="4835362" cy="4745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bake cupcakes,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paint a picture,</a:t>
              </a:r>
              <a:r>
                <a:rPr lang="en-VN" sz="3600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plant some flowers,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visit my grandparents,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stay at home,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study</a:t>
              </a: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34BB38-D6E6-9B6D-0926-B18EDB283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ollage of pictures of people gardening&#10;&#10;Description automatically generated">
            <a:extLst>
              <a:ext uri="{FF2B5EF4-FFF2-40B4-BE49-F238E27FC236}">
                <a16:creationId xmlns:a16="http://schemas.microsoft.com/office/drawing/2014/main" id="{386C0EAA-53D9-FDBF-DF0C-44B68FC22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" y="1690369"/>
            <a:ext cx="12152261" cy="3060957"/>
          </a:xfrm>
          <a:prstGeom prst="rect">
            <a:avLst/>
          </a:prstGeom>
        </p:spPr>
      </p:pic>
      <p:pic>
        <p:nvPicPr>
          <p:cNvPr id="2" name="CD1 TRACK 64.mp3">
            <a:hlinkClick r:id="" action="ppaction://media"/>
            <a:extLst>
              <a:ext uri="{FF2B5EF4-FFF2-40B4-BE49-F238E27FC236}">
                <a16:creationId xmlns:a16="http://schemas.microsoft.com/office/drawing/2014/main" id="{87BB0069-010C-30B4-3858-58D8BAF61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4005" y="4647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698761" y="2315376"/>
            <a:ext cx="47948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b</a:t>
            </a:r>
            <a:r>
              <a:rPr lang="en-VN" sz="6000" b="1" dirty="0"/>
              <a:t>ake cupcakes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BB366-E9CB-9C2F-BAAE-A38B4A892AD2}"/>
              </a:ext>
            </a:extLst>
          </p:cNvPr>
          <p:cNvSpPr txBox="1"/>
          <p:nvPr/>
        </p:nvSpPr>
        <p:spPr>
          <a:xfrm>
            <a:off x="7759103" y="3822463"/>
            <a:ext cx="22943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beɪk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kʌpkeɪks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nướng</a:t>
            </a:r>
            <a:r>
              <a:rPr lang="en-US" sz="2400" dirty="0">
                <a:solidFill>
                  <a:srgbClr val="FF0000"/>
                </a:solidFill>
              </a:rPr>
              <a:t> bánh </a:t>
            </a:r>
            <a:r>
              <a:rPr lang="en-US" sz="2400" dirty="0" err="1">
                <a:solidFill>
                  <a:srgbClr val="FF0000"/>
                </a:solidFill>
              </a:rPr>
              <a:t>ngọt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nhỏ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kem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A2CBE-2872-95C2-D0B5-912F40426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artoon of a person holding a tray of muffins&#10;&#10;Description automatically generated">
            <a:extLst>
              <a:ext uri="{FF2B5EF4-FFF2-40B4-BE49-F238E27FC236}">
                <a16:creationId xmlns:a16="http://schemas.microsoft.com/office/drawing/2014/main" id="{0138DC76-C624-E22C-4937-31D1238AB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60" y="1811857"/>
            <a:ext cx="3633055" cy="3833040"/>
          </a:xfrm>
          <a:prstGeom prst="rect">
            <a:avLst/>
          </a:prstGeom>
        </p:spPr>
      </p:pic>
      <p:pic>
        <p:nvPicPr>
          <p:cNvPr id="2" name="bake cupcakes.mp3">
            <a:hlinkClick r:id="" action="ppaction://media"/>
            <a:extLst>
              <a:ext uri="{FF2B5EF4-FFF2-40B4-BE49-F238E27FC236}">
                <a16:creationId xmlns:a16="http://schemas.microsoft.com/office/drawing/2014/main" id="{D8FD72EA-D86E-3644-35A2-EAF3C3DC1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6303" y="3948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811351" y="2371086"/>
            <a:ext cx="4827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</a:t>
            </a:r>
            <a:r>
              <a:rPr lang="en-VN" sz="6000" b="1" dirty="0"/>
              <a:t>aint a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BB366-E9CB-9C2F-BAAE-A38B4A892AD2}"/>
              </a:ext>
            </a:extLst>
          </p:cNvPr>
          <p:cNvSpPr txBox="1"/>
          <p:nvPr/>
        </p:nvSpPr>
        <p:spPr>
          <a:xfrm>
            <a:off x="7632154" y="3922626"/>
            <a:ext cx="3165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peɪnt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ə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>
                <a:solidFill>
                  <a:srgbClr val="FF0000"/>
                </a:solidFill>
              </a:rPr>
              <a:t>pɪktʃər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Vẽ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A2CBE-2872-95C2-D0B5-912F40426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child painting on a easel&#10;&#10;Description automatically generated">
            <a:extLst>
              <a:ext uri="{FF2B5EF4-FFF2-40B4-BE49-F238E27FC236}">
                <a16:creationId xmlns:a16="http://schemas.microsoft.com/office/drawing/2014/main" id="{3A6DACBE-41AE-B4EE-A659-57AB44762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02" y="1523996"/>
            <a:ext cx="3984920" cy="4204273"/>
          </a:xfrm>
          <a:prstGeom prst="rect">
            <a:avLst/>
          </a:prstGeom>
        </p:spPr>
      </p:pic>
      <p:pic>
        <p:nvPicPr>
          <p:cNvPr id="2" name="paint a picture.mp3">
            <a:hlinkClick r:id="" action="ppaction://media"/>
            <a:extLst>
              <a:ext uri="{FF2B5EF4-FFF2-40B4-BE49-F238E27FC236}">
                <a16:creationId xmlns:a16="http://schemas.microsoft.com/office/drawing/2014/main" id="{850CC52B-CE0E-E444-7E41-2CFF93BD1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9637" y="5345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464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5748735" y="2326224"/>
            <a:ext cx="6293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</a:t>
            </a:r>
            <a:r>
              <a:rPr lang="en-VN" sz="6000" b="1" dirty="0"/>
              <a:t>lant some flowers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BB366-E9CB-9C2F-BAAE-A38B4A892AD2}"/>
              </a:ext>
            </a:extLst>
          </p:cNvPr>
          <p:cNvSpPr txBox="1"/>
          <p:nvPr/>
        </p:nvSpPr>
        <p:spPr>
          <a:xfrm>
            <a:off x="7857835" y="3832902"/>
            <a:ext cx="2714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plænt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səmˈflaʊərz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trồng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hoa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A2CBE-2872-95C2-D0B5-912F40426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artoon of a child planting a flower&#10;&#10;Description automatically generated">
            <a:extLst>
              <a:ext uri="{FF2B5EF4-FFF2-40B4-BE49-F238E27FC236}">
                <a16:creationId xmlns:a16="http://schemas.microsoft.com/office/drawing/2014/main" id="{1722B844-4AA8-39FA-74F0-8615988A5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9" y="1931001"/>
            <a:ext cx="4341330" cy="3840407"/>
          </a:xfrm>
          <a:prstGeom prst="rect">
            <a:avLst/>
          </a:prstGeom>
        </p:spPr>
      </p:pic>
      <p:pic>
        <p:nvPicPr>
          <p:cNvPr id="2" name="plant some flowers.mp3">
            <a:hlinkClick r:id="" action="ppaction://media"/>
            <a:extLst>
              <a:ext uri="{FF2B5EF4-FFF2-40B4-BE49-F238E27FC236}">
                <a16:creationId xmlns:a16="http://schemas.microsoft.com/office/drawing/2014/main" id="{E13AC927-B464-1B8C-3D55-7F05E2945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4633" y="4647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127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5079476" y="2326224"/>
            <a:ext cx="7170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v</a:t>
            </a:r>
            <a:r>
              <a:rPr lang="en-VN" sz="6000" b="1" dirty="0"/>
              <a:t>isit my grandparents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BB366-E9CB-9C2F-BAAE-A38B4A892AD2}"/>
              </a:ext>
            </a:extLst>
          </p:cNvPr>
          <p:cNvSpPr txBox="1"/>
          <p:nvPr/>
        </p:nvSpPr>
        <p:spPr>
          <a:xfrm>
            <a:off x="6994566" y="4034792"/>
            <a:ext cx="42990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 ˈ</a:t>
            </a:r>
            <a:r>
              <a:rPr lang="en-US" sz="2400" dirty="0" err="1">
                <a:solidFill>
                  <a:srgbClr val="FF0000"/>
                </a:solidFill>
              </a:rPr>
              <a:t>vɪzɪt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maɪ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ɡrænperənts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bà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A2CBE-2872-95C2-D0B5-912F40426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cartoon of a child and an old person&#10;&#10;Description automatically generated">
            <a:extLst>
              <a:ext uri="{FF2B5EF4-FFF2-40B4-BE49-F238E27FC236}">
                <a16:creationId xmlns:a16="http://schemas.microsoft.com/office/drawing/2014/main" id="{C245ACCD-F34B-838E-1823-5BB48A7A8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6" y="1812471"/>
            <a:ext cx="4078172" cy="3757056"/>
          </a:xfrm>
          <a:prstGeom prst="rect">
            <a:avLst/>
          </a:prstGeom>
        </p:spPr>
      </p:pic>
      <p:pic>
        <p:nvPicPr>
          <p:cNvPr id="2" name="visit my grandparents.mp3">
            <a:hlinkClick r:id="" action="ppaction://media"/>
            <a:extLst>
              <a:ext uri="{FF2B5EF4-FFF2-40B4-BE49-F238E27FC236}">
                <a16:creationId xmlns:a16="http://schemas.microsoft.com/office/drawing/2014/main" id="{B903C5D0-1D3C-8C4F-CE22-F5B5C5B97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4566" y="5477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425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654117" y="2297675"/>
            <a:ext cx="4365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</a:t>
            </a:r>
            <a:r>
              <a:rPr lang="en-VN" sz="6000" b="1" dirty="0"/>
              <a:t>tay at home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935B6B-9FA6-2D0B-0FA5-DFF3540BD15E}"/>
              </a:ext>
            </a:extLst>
          </p:cNvPr>
          <p:cNvSpPr txBox="1"/>
          <p:nvPr/>
        </p:nvSpPr>
        <p:spPr>
          <a:xfrm>
            <a:off x="6366650" y="3890859"/>
            <a:ext cx="5009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 </a:t>
            </a:r>
            <a:r>
              <a:rPr lang="en-US" sz="2400" dirty="0" err="1">
                <a:latin typeface="+mn-lt"/>
              </a:rPr>
              <a:t>steɪ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ət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hoʊm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vi-VN" sz="2400" dirty="0">
                <a:latin typeface="+mn-lt"/>
              </a:rPr>
              <a:t>ở nhà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0B2C7D-5ED1-838E-5DDF-5EEE8DF8E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6F6E82CB-3721-5CD4-8803-570B1AA8A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62" y="1750056"/>
            <a:ext cx="3973222" cy="4150598"/>
          </a:xfrm>
          <a:prstGeom prst="rect">
            <a:avLst/>
          </a:prstGeom>
        </p:spPr>
      </p:pic>
      <p:pic>
        <p:nvPicPr>
          <p:cNvPr id="2" name="stay at home.mp3">
            <a:hlinkClick r:id="" action="ppaction://media"/>
            <a:extLst>
              <a:ext uri="{FF2B5EF4-FFF2-40B4-BE49-F238E27FC236}">
                <a16:creationId xmlns:a16="http://schemas.microsoft.com/office/drawing/2014/main" id="{D213CD56-89F9-BCEA-3910-B82D84463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6509" y="4275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965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 descr="A page of a book with pictures of people&#10;&#10;Description automatically generated">
            <a:extLst>
              <a:ext uri="{FF2B5EF4-FFF2-40B4-BE49-F238E27FC236}">
                <a16:creationId xmlns:a16="http://schemas.microsoft.com/office/drawing/2014/main" id="{873B0E3A-A449-2882-E082-234B7D06D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25" y="428996"/>
            <a:ext cx="4284728" cy="60000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1939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582B9-B43F-1015-EB77-AF35062685C2}"/>
              </a:ext>
            </a:extLst>
          </p:cNvPr>
          <p:cNvSpPr txBox="1"/>
          <p:nvPr/>
        </p:nvSpPr>
        <p:spPr>
          <a:xfrm>
            <a:off x="7157636" y="3657610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</a:t>
            </a:r>
            <a:r>
              <a:rPr lang="en-US" sz="2400" dirty="0"/>
              <a:t>ˈ</a:t>
            </a:r>
            <a:r>
              <a:rPr lang="en-US" sz="2400" dirty="0" err="1"/>
              <a:t>stʌdi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vi-VN" sz="2400" dirty="0">
                <a:latin typeface="+mn-lt"/>
              </a:rPr>
              <a:t>học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7676EE-4E70-C0BC-CE2E-55639E29C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hild writing in a book&#10;&#10;Description automatically generated">
            <a:extLst>
              <a:ext uri="{FF2B5EF4-FFF2-40B4-BE49-F238E27FC236}">
                <a16:creationId xmlns:a16="http://schemas.microsoft.com/office/drawing/2014/main" id="{0B4AA8B4-68F4-1F43-546F-7F0B224F5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79" y="1505743"/>
            <a:ext cx="3918856" cy="4093804"/>
          </a:xfrm>
          <a:prstGeom prst="rect">
            <a:avLst/>
          </a:prstGeom>
        </p:spPr>
      </p:pic>
      <p:pic>
        <p:nvPicPr>
          <p:cNvPr id="2" name="study.mp3">
            <a:hlinkClick r:id="" action="ppaction://media"/>
            <a:extLst>
              <a:ext uri="{FF2B5EF4-FFF2-40B4-BE49-F238E27FC236}">
                <a16:creationId xmlns:a16="http://schemas.microsoft.com/office/drawing/2014/main" id="{E36E1B69-CD5E-CA2A-367B-C0821BC79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5919" y="5434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89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360715" y="2151516"/>
            <a:ext cx="9887912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22225">
                  <a:solidFill>
                    <a:srgbClr val="009193"/>
                  </a:solidFill>
                  <a:prstDash val="solid"/>
                </a:ln>
                <a:solidFill>
                  <a:schemeClr val="accent2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211867" y="487284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215227" y="480340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4571999" y="478074"/>
            <a:ext cx="2291846" cy="1200329"/>
          </a:xfrm>
          <a:custGeom>
            <a:avLst/>
            <a:gdLst>
              <a:gd name="connsiteX0" fmla="*/ 0 w 2291846"/>
              <a:gd name="connsiteY0" fmla="*/ 0 h 1200329"/>
              <a:gd name="connsiteX1" fmla="*/ 550043 w 2291846"/>
              <a:gd name="connsiteY1" fmla="*/ 0 h 1200329"/>
              <a:gd name="connsiteX2" fmla="*/ 1054249 w 2291846"/>
              <a:gd name="connsiteY2" fmla="*/ 0 h 1200329"/>
              <a:gd name="connsiteX3" fmla="*/ 1673048 w 2291846"/>
              <a:gd name="connsiteY3" fmla="*/ 0 h 1200329"/>
              <a:gd name="connsiteX4" fmla="*/ 2291846 w 2291846"/>
              <a:gd name="connsiteY4" fmla="*/ 0 h 1200329"/>
              <a:gd name="connsiteX5" fmla="*/ 2291846 w 2291846"/>
              <a:gd name="connsiteY5" fmla="*/ 388106 h 1200329"/>
              <a:gd name="connsiteX6" fmla="*/ 2291846 w 2291846"/>
              <a:gd name="connsiteY6" fmla="*/ 764209 h 1200329"/>
              <a:gd name="connsiteX7" fmla="*/ 2291846 w 2291846"/>
              <a:gd name="connsiteY7" fmla="*/ 1200329 h 1200329"/>
              <a:gd name="connsiteX8" fmla="*/ 1718885 w 2291846"/>
              <a:gd name="connsiteY8" fmla="*/ 1200329 h 1200329"/>
              <a:gd name="connsiteX9" fmla="*/ 1214678 w 2291846"/>
              <a:gd name="connsiteY9" fmla="*/ 1200329 h 1200329"/>
              <a:gd name="connsiteX10" fmla="*/ 641717 w 2291846"/>
              <a:gd name="connsiteY10" fmla="*/ 1200329 h 1200329"/>
              <a:gd name="connsiteX11" fmla="*/ 0 w 2291846"/>
              <a:gd name="connsiteY11" fmla="*/ 1200329 h 1200329"/>
              <a:gd name="connsiteX12" fmla="*/ 0 w 2291846"/>
              <a:gd name="connsiteY12" fmla="*/ 812223 h 1200329"/>
              <a:gd name="connsiteX13" fmla="*/ 0 w 2291846"/>
              <a:gd name="connsiteY13" fmla="*/ 424116 h 1200329"/>
              <a:gd name="connsiteX14" fmla="*/ 0 w 2291846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91846" h="1200329" extrusionOk="0">
                <a:moveTo>
                  <a:pt x="0" y="0"/>
                </a:moveTo>
                <a:cubicBezTo>
                  <a:pt x="188556" y="-42428"/>
                  <a:pt x="329716" y="1022"/>
                  <a:pt x="550043" y="0"/>
                </a:cubicBezTo>
                <a:cubicBezTo>
                  <a:pt x="770370" y="-1022"/>
                  <a:pt x="944841" y="23347"/>
                  <a:pt x="1054249" y="0"/>
                </a:cubicBezTo>
                <a:cubicBezTo>
                  <a:pt x="1163657" y="-23347"/>
                  <a:pt x="1471477" y="55843"/>
                  <a:pt x="1673048" y="0"/>
                </a:cubicBezTo>
                <a:cubicBezTo>
                  <a:pt x="1874619" y="-55843"/>
                  <a:pt x="2108235" y="71239"/>
                  <a:pt x="2291846" y="0"/>
                </a:cubicBezTo>
                <a:cubicBezTo>
                  <a:pt x="2295485" y="106620"/>
                  <a:pt x="2259850" y="250410"/>
                  <a:pt x="2291846" y="388106"/>
                </a:cubicBezTo>
                <a:cubicBezTo>
                  <a:pt x="2323842" y="525802"/>
                  <a:pt x="2250145" y="615648"/>
                  <a:pt x="2291846" y="764209"/>
                </a:cubicBezTo>
                <a:cubicBezTo>
                  <a:pt x="2333547" y="912770"/>
                  <a:pt x="2242712" y="1028836"/>
                  <a:pt x="2291846" y="1200329"/>
                </a:cubicBezTo>
                <a:cubicBezTo>
                  <a:pt x="2142400" y="1219077"/>
                  <a:pt x="1865010" y="1184392"/>
                  <a:pt x="1718885" y="1200329"/>
                </a:cubicBezTo>
                <a:cubicBezTo>
                  <a:pt x="1572760" y="1216266"/>
                  <a:pt x="1358772" y="1186156"/>
                  <a:pt x="1214678" y="1200329"/>
                </a:cubicBezTo>
                <a:cubicBezTo>
                  <a:pt x="1070584" y="1214502"/>
                  <a:pt x="795368" y="1173953"/>
                  <a:pt x="641717" y="1200329"/>
                </a:cubicBezTo>
                <a:cubicBezTo>
                  <a:pt x="488066" y="1226705"/>
                  <a:pt x="134529" y="1135559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study</a:t>
            </a:r>
          </a:p>
        </p:txBody>
      </p:sp>
      <p:pic>
        <p:nvPicPr>
          <p:cNvPr id="7" name="Picture 6" descr="A child writing in a book&#10;&#10;Description automatically generated">
            <a:extLst>
              <a:ext uri="{FF2B5EF4-FFF2-40B4-BE49-F238E27FC236}">
                <a16:creationId xmlns:a16="http://schemas.microsoft.com/office/drawing/2014/main" id="{53F31B64-1935-A155-FC79-BA1244D878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0357" r="12121" b="8283"/>
          <a:stretch/>
        </p:blipFill>
        <p:spPr>
          <a:xfrm>
            <a:off x="451261" y="1690445"/>
            <a:ext cx="2671948" cy="2921330"/>
          </a:xfrm>
          <a:prstGeom prst="roundRect">
            <a:avLst/>
          </a:prstGeom>
        </p:spPr>
      </p:pic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63172"/>
            <a:ext cx="2808598" cy="2748603"/>
          </a:xfrm>
          <a:prstGeom prst="roundRect">
            <a:avLst/>
          </a:prstGeom>
        </p:spPr>
      </p:pic>
      <p:pic>
        <p:nvPicPr>
          <p:cNvPr id="9" name="Picture 8" descr="A cartoon of a child and an old person&#10;&#10;Description automatically generated">
            <a:extLst>
              <a:ext uri="{FF2B5EF4-FFF2-40B4-BE49-F238E27FC236}">
                <a16:creationId xmlns:a16="http://schemas.microsoft.com/office/drawing/2014/main" id="{A775C800-35F5-6830-B3B4-C6BC97030A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2560" r="9798" b="6953"/>
          <a:stretch/>
        </p:blipFill>
        <p:spPr>
          <a:xfrm>
            <a:off x="7972833" y="1970665"/>
            <a:ext cx="3185913" cy="26411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211867" y="487284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215227" y="480340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1681221" y="401726"/>
            <a:ext cx="7508723" cy="1200329"/>
          </a:xfrm>
          <a:custGeom>
            <a:avLst/>
            <a:gdLst>
              <a:gd name="connsiteX0" fmla="*/ 0 w 7508723"/>
              <a:gd name="connsiteY0" fmla="*/ 0 h 1200329"/>
              <a:gd name="connsiteX1" fmla="*/ 502507 w 7508723"/>
              <a:gd name="connsiteY1" fmla="*/ 0 h 1200329"/>
              <a:gd name="connsiteX2" fmla="*/ 854839 w 7508723"/>
              <a:gd name="connsiteY2" fmla="*/ 0 h 1200329"/>
              <a:gd name="connsiteX3" fmla="*/ 1582608 w 7508723"/>
              <a:gd name="connsiteY3" fmla="*/ 0 h 1200329"/>
              <a:gd name="connsiteX4" fmla="*/ 2085115 w 7508723"/>
              <a:gd name="connsiteY4" fmla="*/ 0 h 1200329"/>
              <a:gd name="connsiteX5" fmla="*/ 2587621 w 7508723"/>
              <a:gd name="connsiteY5" fmla="*/ 0 h 1200329"/>
              <a:gd name="connsiteX6" fmla="*/ 3315390 w 7508723"/>
              <a:gd name="connsiteY6" fmla="*/ 0 h 1200329"/>
              <a:gd name="connsiteX7" fmla="*/ 3742810 w 7508723"/>
              <a:gd name="connsiteY7" fmla="*/ 0 h 1200329"/>
              <a:gd name="connsiteX8" fmla="*/ 4470578 w 7508723"/>
              <a:gd name="connsiteY8" fmla="*/ 0 h 1200329"/>
              <a:gd name="connsiteX9" fmla="*/ 5198347 w 7508723"/>
              <a:gd name="connsiteY9" fmla="*/ 0 h 1200329"/>
              <a:gd name="connsiteX10" fmla="*/ 5775941 w 7508723"/>
              <a:gd name="connsiteY10" fmla="*/ 0 h 1200329"/>
              <a:gd name="connsiteX11" fmla="*/ 6503709 w 7508723"/>
              <a:gd name="connsiteY11" fmla="*/ 0 h 1200329"/>
              <a:gd name="connsiteX12" fmla="*/ 7006216 w 7508723"/>
              <a:gd name="connsiteY12" fmla="*/ 0 h 1200329"/>
              <a:gd name="connsiteX13" fmla="*/ 7508723 w 7508723"/>
              <a:gd name="connsiteY13" fmla="*/ 0 h 1200329"/>
              <a:gd name="connsiteX14" fmla="*/ 7508723 w 7508723"/>
              <a:gd name="connsiteY14" fmla="*/ 412113 h 1200329"/>
              <a:gd name="connsiteX15" fmla="*/ 7508723 w 7508723"/>
              <a:gd name="connsiteY15" fmla="*/ 812223 h 1200329"/>
              <a:gd name="connsiteX16" fmla="*/ 7508723 w 7508723"/>
              <a:gd name="connsiteY16" fmla="*/ 1200329 h 1200329"/>
              <a:gd name="connsiteX17" fmla="*/ 6856042 w 7508723"/>
              <a:gd name="connsiteY17" fmla="*/ 1200329 h 1200329"/>
              <a:gd name="connsiteX18" fmla="*/ 6278448 w 7508723"/>
              <a:gd name="connsiteY18" fmla="*/ 1200329 h 1200329"/>
              <a:gd name="connsiteX19" fmla="*/ 5926115 w 7508723"/>
              <a:gd name="connsiteY19" fmla="*/ 1200329 h 1200329"/>
              <a:gd name="connsiteX20" fmla="*/ 5498696 w 7508723"/>
              <a:gd name="connsiteY20" fmla="*/ 1200329 h 1200329"/>
              <a:gd name="connsiteX21" fmla="*/ 4770927 w 7508723"/>
              <a:gd name="connsiteY21" fmla="*/ 1200329 h 1200329"/>
              <a:gd name="connsiteX22" fmla="*/ 4193333 w 7508723"/>
              <a:gd name="connsiteY22" fmla="*/ 1200329 h 1200329"/>
              <a:gd name="connsiteX23" fmla="*/ 3765913 w 7508723"/>
              <a:gd name="connsiteY23" fmla="*/ 1200329 h 1200329"/>
              <a:gd name="connsiteX24" fmla="*/ 3188319 w 7508723"/>
              <a:gd name="connsiteY24" fmla="*/ 1200329 h 1200329"/>
              <a:gd name="connsiteX25" fmla="*/ 2835987 w 7508723"/>
              <a:gd name="connsiteY25" fmla="*/ 1200329 h 1200329"/>
              <a:gd name="connsiteX26" fmla="*/ 2483655 w 7508723"/>
              <a:gd name="connsiteY26" fmla="*/ 1200329 h 1200329"/>
              <a:gd name="connsiteX27" fmla="*/ 1906060 w 7508723"/>
              <a:gd name="connsiteY27" fmla="*/ 1200329 h 1200329"/>
              <a:gd name="connsiteX28" fmla="*/ 1478641 w 7508723"/>
              <a:gd name="connsiteY28" fmla="*/ 1200329 h 1200329"/>
              <a:gd name="connsiteX29" fmla="*/ 825960 w 7508723"/>
              <a:gd name="connsiteY29" fmla="*/ 1200329 h 1200329"/>
              <a:gd name="connsiteX30" fmla="*/ 0 w 7508723"/>
              <a:gd name="connsiteY30" fmla="*/ 1200329 h 1200329"/>
              <a:gd name="connsiteX31" fmla="*/ 0 w 7508723"/>
              <a:gd name="connsiteY31" fmla="*/ 788216 h 1200329"/>
              <a:gd name="connsiteX32" fmla="*/ 0 w 7508723"/>
              <a:gd name="connsiteY32" fmla="*/ 376103 h 1200329"/>
              <a:gd name="connsiteX33" fmla="*/ 0 w 7508723"/>
              <a:gd name="connsiteY33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508723" h="1200329" extrusionOk="0">
                <a:moveTo>
                  <a:pt x="0" y="0"/>
                </a:moveTo>
                <a:cubicBezTo>
                  <a:pt x="216491" y="-8914"/>
                  <a:pt x="262737" y="8557"/>
                  <a:pt x="502507" y="0"/>
                </a:cubicBezTo>
                <a:cubicBezTo>
                  <a:pt x="742277" y="-8557"/>
                  <a:pt x="716647" y="2526"/>
                  <a:pt x="854839" y="0"/>
                </a:cubicBezTo>
                <a:cubicBezTo>
                  <a:pt x="993031" y="-2526"/>
                  <a:pt x="1428907" y="5368"/>
                  <a:pt x="1582608" y="0"/>
                </a:cubicBezTo>
                <a:cubicBezTo>
                  <a:pt x="1736309" y="-5368"/>
                  <a:pt x="1895091" y="16564"/>
                  <a:pt x="2085115" y="0"/>
                </a:cubicBezTo>
                <a:cubicBezTo>
                  <a:pt x="2275139" y="-16564"/>
                  <a:pt x="2363668" y="349"/>
                  <a:pt x="2587621" y="0"/>
                </a:cubicBezTo>
                <a:cubicBezTo>
                  <a:pt x="2811574" y="-349"/>
                  <a:pt x="3009695" y="2501"/>
                  <a:pt x="3315390" y="0"/>
                </a:cubicBezTo>
                <a:cubicBezTo>
                  <a:pt x="3621085" y="-2501"/>
                  <a:pt x="3654250" y="47161"/>
                  <a:pt x="3742810" y="0"/>
                </a:cubicBezTo>
                <a:cubicBezTo>
                  <a:pt x="3831370" y="-47161"/>
                  <a:pt x="4322360" y="74731"/>
                  <a:pt x="4470578" y="0"/>
                </a:cubicBezTo>
                <a:cubicBezTo>
                  <a:pt x="4618796" y="-74731"/>
                  <a:pt x="4931515" y="36809"/>
                  <a:pt x="5198347" y="0"/>
                </a:cubicBezTo>
                <a:cubicBezTo>
                  <a:pt x="5465179" y="-36809"/>
                  <a:pt x="5498537" y="45800"/>
                  <a:pt x="5775941" y="0"/>
                </a:cubicBezTo>
                <a:cubicBezTo>
                  <a:pt x="6053345" y="-45800"/>
                  <a:pt x="6275370" y="37930"/>
                  <a:pt x="6503709" y="0"/>
                </a:cubicBezTo>
                <a:cubicBezTo>
                  <a:pt x="6732048" y="-37930"/>
                  <a:pt x="6886981" y="49003"/>
                  <a:pt x="7006216" y="0"/>
                </a:cubicBezTo>
                <a:cubicBezTo>
                  <a:pt x="7125451" y="-49003"/>
                  <a:pt x="7322692" y="8969"/>
                  <a:pt x="7508723" y="0"/>
                </a:cubicBezTo>
                <a:cubicBezTo>
                  <a:pt x="7521728" y="115104"/>
                  <a:pt x="7466450" y="231881"/>
                  <a:pt x="7508723" y="412113"/>
                </a:cubicBezTo>
                <a:cubicBezTo>
                  <a:pt x="7550996" y="592345"/>
                  <a:pt x="7496867" y="632069"/>
                  <a:pt x="7508723" y="812223"/>
                </a:cubicBezTo>
                <a:cubicBezTo>
                  <a:pt x="7520579" y="992377"/>
                  <a:pt x="7492623" y="1116045"/>
                  <a:pt x="7508723" y="1200329"/>
                </a:cubicBezTo>
                <a:cubicBezTo>
                  <a:pt x="7282411" y="1246177"/>
                  <a:pt x="6988477" y="1128519"/>
                  <a:pt x="6856042" y="1200329"/>
                </a:cubicBezTo>
                <a:cubicBezTo>
                  <a:pt x="6723607" y="1272139"/>
                  <a:pt x="6446619" y="1137419"/>
                  <a:pt x="6278448" y="1200329"/>
                </a:cubicBezTo>
                <a:cubicBezTo>
                  <a:pt x="6110277" y="1263239"/>
                  <a:pt x="6071457" y="1199950"/>
                  <a:pt x="5926115" y="1200329"/>
                </a:cubicBezTo>
                <a:cubicBezTo>
                  <a:pt x="5780773" y="1200708"/>
                  <a:pt x="5693498" y="1149164"/>
                  <a:pt x="5498696" y="1200329"/>
                </a:cubicBezTo>
                <a:cubicBezTo>
                  <a:pt x="5303894" y="1251494"/>
                  <a:pt x="4953607" y="1185694"/>
                  <a:pt x="4770927" y="1200329"/>
                </a:cubicBezTo>
                <a:cubicBezTo>
                  <a:pt x="4588247" y="1214964"/>
                  <a:pt x="4389691" y="1172828"/>
                  <a:pt x="4193333" y="1200329"/>
                </a:cubicBezTo>
                <a:cubicBezTo>
                  <a:pt x="3996975" y="1227830"/>
                  <a:pt x="3914504" y="1150450"/>
                  <a:pt x="3765913" y="1200329"/>
                </a:cubicBezTo>
                <a:cubicBezTo>
                  <a:pt x="3617322" y="1250208"/>
                  <a:pt x="3364541" y="1186924"/>
                  <a:pt x="3188319" y="1200329"/>
                </a:cubicBezTo>
                <a:cubicBezTo>
                  <a:pt x="3012097" y="1213734"/>
                  <a:pt x="2999008" y="1169273"/>
                  <a:pt x="2835987" y="1200329"/>
                </a:cubicBezTo>
                <a:cubicBezTo>
                  <a:pt x="2672966" y="1231385"/>
                  <a:pt x="2595989" y="1190954"/>
                  <a:pt x="2483655" y="1200329"/>
                </a:cubicBezTo>
                <a:cubicBezTo>
                  <a:pt x="2371321" y="1209704"/>
                  <a:pt x="2059666" y="1194822"/>
                  <a:pt x="1906060" y="1200329"/>
                </a:cubicBezTo>
                <a:cubicBezTo>
                  <a:pt x="1752454" y="1205836"/>
                  <a:pt x="1679514" y="1183762"/>
                  <a:pt x="1478641" y="1200329"/>
                </a:cubicBezTo>
                <a:cubicBezTo>
                  <a:pt x="1277768" y="1216896"/>
                  <a:pt x="969341" y="1178256"/>
                  <a:pt x="825960" y="1200329"/>
                </a:cubicBezTo>
                <a:cubicBezTo>
                  <a:pt x="682579" y="1222402"/>
                  <a:pt x="325926" y="1174977"/>
                  <a:pt x="0" y="1200329"/>
                </a:cubicBezTo>
                <a:cubicBezTo>
                  <a:pt x="-24998" y="1061153"/>
                  <a:pt x="147" y="930965"/>
                  <a:pt x="0" y="788216"/>
                </a:cubicBezTo>
                <a:cubicBezTo>
                  <a:pt x="-147" y="645467"/>
                  <a:pt x="12884" y="537369"/>
                  <a:pt x="0" y="376103"/>
                </a:cubicBezTo>
                <a:cubicBezTo>
                  <a:pt x="-12884" y="214837"/>
                  <a:pt x="23624" y="121927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Plant some flowers</a:t>
            </a:r>
          </a:p>
        </p:txBody>
      </p:sp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63172"/>
            <a:ext cx="2808598" cy="2748603"/>
          </a:xfrm>
          <a:prstGeom prst="roundRect">
            <a:avLst/>
          </a:prstGeom>
        </p:spPr>
      </p:pic>
      <p:pic>
        <p:nvPicPr>
          <p:cNvPr id="9" name="Picture 8" descr="A cartoon of a child and an old person&#10;&#10;Description automatically generated">
            <a:extLst>
              <a:ext uri="{FF2B5EF4-FFF2-40B4-BE49-F238E27FC236}">
                <a16:creationId xmlns:a16="http://schemas.microsoft.com/office/drawing/2014/main" id="{A775C800-35F5-6830-B3B4-C6BC97030A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2560" r="9798" b="6953"/>
          <a:stretch/>
        </p:blipFill>
        <p:spPr>
          <a:xfrm>
            <a:off x="7972833" y="1970665"/>
            <a:ext cx="3185913" cy="2641110"/>
          </a:xfrm>
          <a:prstGeom prst="roundRect">
            <a:avLst/>
          </a:prstGeom>
        </p:spPr>
      </p:pic>
      <p:pic>
        <p:nvPicPr>
          <p:cNvPr id="3" name="Picture 2" descr="A cartoon of a child planting a flower&#10;&#10;Description automatically generated">
            <a:extLst>
              <a:ext uri="{FF2B5EF4-FFF2-40B4-BE49-F238E27FC236}">
                <a16:creationId xmlns:a16="http://schemas.microsoft.com/office/drawing/2014/main" id="{F66D037D-553B-D012-C9B1-D43ADFF310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9294" r="9834" b="5565"/>
          <a:stretch/>
        </p:blipFill>
        <p:spPr>
          <a:xfrm>
            <a:off x="410776" y="1755431"/>
            <a:ext cx="3185913" cy="28857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055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8783172" y="48771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088932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794784" y="429029"/>
            <a:ext cx="8563756" cy="1200329"/>
          </a:xfrm>
          <a:custGeom>
            <a:avLst/>
            <a:gdLst>
              <a:gd name="connsiteX0" fmla="*/ 0 w 8563756"/>
              <a:gd name="connsiteY0" fmla="*/ 0 h 1200329"/>
              <a:gd name="connsiteX1" fmla="*/ 485280 w 8563756"/>
              <a:gd name="connsiteY1" fmla="*/ 0 h 1200329"/>
              <a:gd name="connsiteX2" fmla="*/ 799284 w 8563756"/>
              <a:gd name="connsiteY2" fmla="*/ 0 h 1200329"/>
              <a:gd name="connsiteX3" fmla="*/ 1541476 w 8563756"/>
              <a:gd name="connsiteY3" fmla="*/ 0 h 1200329"/>
              <a:gd name="connsiteX4" fmla="*/ 2026756 w 8563756"/>
              <a:gd name="connsiteY4" fmla="*/ 0 h 1200329"/>
              <a:gd name="connsiteX5" fmla="*/ 2512035 w 8563756"/>
              <a:gd name="connsiteY5" fmla="*/ 0 h 1200329"/>
              <a:gd name="connsiteX6" fmla="*/ 3254227 w 8563756"/>
              <a:gd name="connsiteY6" fmla="*/ 0 h 1200329"/>
              <a:gd name="connsiteX7" fmla="*/ 3653869 w 8563756"/>
              <a:gd name="connsiteY7" fmla="*/ 0 h 1200329"/>
              <a:gd name="connsiteX8" fmla="*/ 4396061 w 8563756"/>
              <a:gd name="connsiteY8" fmla="*/ 0 h 1200329"/>
              <a:gd name="connsiteX9" fmla="*/ 5138254 w 8563756"/>
              <a:gd name="connsiteY9" fmla="*/ 0 h 1200329"/>
              <a:gd name="connsiteX10" fmla="*/ 5709171 w 8563756"/>
              <a:gd name="connsiteY10" fmla="*/ 0 h 1200329"/>
              <a:gd name="connsiteX11" fmla="*/ 6451363 w 8563756"/>
              <a:gd name="connsiteY11" fmla="*/ 0 h 1200329"/>
              <a:gd name="connsiteX12" fmla="*/ 6936642 w 8563756"/>
              <a:gd name="connsiteY12" fmla="*/ 0 h 1200329"/>
              <a:gd name="connsiteX13" fmla="*/ 7421922 w 8563756"/>
              <a:gd name="connsiteY13" fmla="*/ 0 h 1200329"/>
              <a:gd name="connsiteX14" fmla="*/ 8078476 w 8563756"/>
              <a:gd name="connsiteY14" fmla="*/ 0 h 1200329"/>
              <a:gd name="connsiteX15" fmla="*/ 8563756 w 8563756"/>
              <a:gd name="connsiteY15" fmla="*/ 0 h 1200329"/>
              <a:gd name="connsiteX16" fmla="*/ 8563756 w 8563756"/>
              <a:gd name="connsiteY16" fmla="*/ 424116 h 1200329"/>
              <a:gd name="connsiteX17" fmla="*/ 8563756 w 8563756"/>
              <a:gd name="connsiteY17" fmla="*/ 836229 h 1200329"/>
              <a:gd name="connsiteX18" fmla="*/ 8563756 w 8563756"/>
              <a:gd name="connsiteY18" fmla="*/ 1200329 h 1200329"/>
              <a:gd name="connsiteX19" fmla="*/ 7907201 w 8563756"/>
              <a:gd name="connsiteY19" fmla="*/ 1200329 h 1200329"/>
              <a:gd name="connsiteX20" fmla="*/ 7507559 w 8563756"/>
              <a:gd name="connsiteY20" fmla="*/ 1200329 h 1200329"/>
              <a:gd name="connsiteX21" fmla="*/ 6765367 w 8563756"/>
              <a:gd name="connsiteY21" fmla="*/ 1200329 h 1200329"/>
              <a:gd name="connsiteX22" fmla="*/ 6194450 w 8563756"/>
              <a:gd name="connsiteY22" fmla="*/ 1200329 h 1200329"/>
              <a:gd name="connsiteX23" fmla="*/ 5794808 w 8563756"/>
              <a:gd name="connsiteY23" fmla="*/ 1200329 h 1200329"/>
              <a:gd name="connsiteX24" fmla="*/ 5223891 w 8563756"/>
              <a:gd name="connsiteY24" fmla="*/ 1200329 h 1200329"/>
              <a:gd name="connsiteX25" fmla="*/ 4909887 w 8563756"/>
              <a:gd name="connsiteY25" fmla="*/ 1200329 h 1200329"/>
              <a:gd name="connsiteX26" fmla="*/ 4595882 w 8563756"/>
              <a:gd name="connsiteY26" fmla="*/ 1200329 h 1200329"/>
              <a:gd name="connsiteX27" fmla="*/ 4024965 w 8563756"/>
              <a:gd name="connsiteY27" fmla="*/ 1200329 h 1200329"/>
              <a:gd name="connsiteX28" fmla="*/ 3625323 w 8563756"/>
              <a:gd name="connsiteY28" fmla="*/ 1200329 h 1200329"/>
              <a:gd name="connsiteX29" fmla="*/ 2968769 w 8563756"/>
              <a:gd name="connsiteY29" fmla="*/ 1200329 h 1200329"/>
              <a:gd name="connsiteX30" fmla="*/ 2569127 w 8563756"/>
              <a:gd name="connsiteY30" fmla="*/ 1200329 h 1200329"/>
              <a:gd name="connsiteX31" fmla="*/ 1912572 w 8563756"/>
              <a:gd name="connsiteY31" fmla="*/ 1200329 h 1200329"/>
              <a:gd name="connsiteX32" fmla="*/ 1598568 w 8563756"/>
              <a:gd name="connsiteY32" fmla="*/ 1200329 h 1200329"/>
              <a:gd name="connsiteX33" fmla="*/ 942013 w 8563756"/>
              <a:gd name="connsiteY33" fmla="*/ 1200329 h 1200329"/>
              <a:gd name="connsiteX34" fmla="*/ 542371 w 8563756"/>
              <a:gd name="connsiteY34" fmla="*/ 1200329 h 1200329"/>
              <a:gd name="connsiteX35" fmla="*/ 0 w 8563756"/>
              <a:gd name="connsiteY35" fmla="*/ 1200329 h 1200329"/>
              <a:gd name="connsiteX36" fmla="*/ 0 w 8563756"/>
              <a:gd name="connsiteY36" fmla="*/ 824226 h 1200329"/>
              <a:gd name="connsiteX37" fmla="*/ 0 w 8563756"/>
              <a:gd name="connsiteY37" fmla="*/ 400110 h 1200329"/>
              <a:gd name="connsiteX38" fmla="*/ 0 w 8563756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563756" h="1200329" extrusionOk="0">
                <a:moveTo>
                  <a:pt x="0" y="0"/>
                </a:moveTo>
                <a:cubicBezTo>
                  <a:pt x="182251" y="-31319"/>
                  <a:pt x="265792" y="7561"/>
                  <a:pt x="485280" y="0"/>
                </a:cubicBezTo>
                <a:cubicBezTo>
                  <a:pt x="704768" y="-7561"/>
                  <a:pt x="703473" y="33390"/>
                  <a:pt x="799284" y="0"/>
                </a:cubicBezTo>
                <a:cubicBezTo>
                  <a:pt x="895095" y="-33390"/>
                  <a:pt x="1330564" y="55462"/>
                  <a:pt x="1541476" y="0"/>
                </a:cubicBezTo>
                <a:cubicBezTo>
                  <a:pt x="1752388" y="-55462"/>
                  <a:pt x="1853432" y="33064"/>
                  <a:pt x="2026756" y="0"/>
                </a:cubicBezTo>
                <a:cubicBezTo>
                  <a:pt x="2200080" y="-33064"/>
                  <a:pt x="2370245" y="11318"/>
                  <a:pt x="2512035" y="0"/>
                </a:cubicBezTo>
                <a:cubicBezTo>
                  <a:pt x="2653825" y="-11318"/>
                  <a:pt x="3012496" y="53066"/>
                  <a:pt x="3254227" y="0"/>
                </a:cubicBezTo>
                <a:cubicBezTo>
                  <a:pt x="3495958" y="-53066"/>
                  <a:pt x="3506741" y="44364"/>
                  <a:pt x="3653869" y="0"/>
                </a:cubicBezTo>
                <a:cubicBezTo>
                  <a:pt x="3800997" y="-44364"/>
                  <a:pt x="4179215" y="49880"/>
                  <a:pt x="4396061" y="0"/>
                </a:cubicBezTo>
                <a:cubicBezTo>
                  <a:pt x="4612907" y="-49880"/>
                  <a:pt x="4843921" y="18362"/>
                  <a:pt x="5138254" y="0"/>
                </a:cubicBezTo>
                <a:cubicBezTo>
                  <a:pt x="5432587" y="-18362"/>
                  <a:pt x="5466289" y="44698"/>
                  <a:pt x="5709171" y="0"/>
                </a:cubicBezTo>
                <a:cubicBezTo>
                  <a:pt x="5952053" y="-44698"/>
                  <a:pt x="6081119" y="25457"/>
                  <a:pt x="6451363" y="0"/>
                </a:cubicBezTo>
                <a:cubicBezTo>
                  <a:pt x="6821607" y="-25457"/>
                  <a:pt x="6750315" y="39101"/>
                  <a:pt x="6936642" y="0"/>
                </a:cubicBezTo>
                <a:cubicBezTo>
                  <a:pt x="7122969" y="-39101"/>
                  <a:pt x="7236056" y="29956"/>
                  <a:pt x="7421922" y="0"/>
                </a:cubicBezTo>
                <a:cubicBezTo>
                  <a:pt x="7607788" y="-29956"/>
                  <a:pt x="7820637" y="52415"/>
                  <a:pt x="8078476" y="0"/>
                </a:cubicBezTo>
                <a:cubicBezTo>
                  <a:pt x="8336315" y="-52415"/>
                  <a:pt x="8466135" y="27205"/>
                  <a:pt x="8563756" y="0"/>
                </a:cubicBezTo>
                <a:cubicBezTo>
                  <a:pt x="8590879" y="116019"/>
                  <a:pt x="8528567" y="260745"/>
                  <a:pt x="8563756" y="424116"/>
                </a:cubicBezTo>
                <a:cubicBezTo>
                  <a:pt x="8598945" y="587487"/>
                  <a:pt x="8528296" y="691086"/>
                  <a:pt x="8563756" y="836229"/>
                </a:cubicBezTo>
                <a:cubicBezTo>
                  <a:pt x="8599216" y="981372"/>
                  <a:pt x="8547559" y="1047933"/>
                  <a:pt x="8563756" y="1200329"/>
                </a:cubicBezTo>
                <a:cubicBezTo>
                  <a:pt x="8310760" y="1209744"/>
                  <a:pt x="8066258" y="1161185"/>
                  <a:pt x="7907201" y="1200329"/>
                </a:cubicBezTo>
                <a:cubicBezTo>
                  <a:pt x="7748145" y="1239473"/>
                  <a:pt x="7655868" y="1198612"/>
                  <a:pt x="7507559" y="1200329"/>
                </a:cubicBezTo>
                <a:cubicBezTo>
                  <a:pt x="7359250" y="1202046"/>
                  <a:pt x="6990926" y="1196849"/>
                  <a:pt x="6765367" y="1200329"/>
                </a:cubicBezTo>
                <a:cubicBezTo>
                  <a:pt x="6539808" y="1203809"/>
                  <a:pt x="6405674" y="1176314"/>
                  <a:pt x="6194450" y="1200329"/>
                </a:cubicBezTo>
                <a:cubicBezTo>
                  <a:pt x="5983226" y="1224344"/>
                  <a:pt x="5883517" y="1166880"/>
                  <a:pt x="5794808" y="1200329"/>
                </a:cubicBezTo>
                <a:cubicBezTo>
                  <a:pt x="5706099" y="1233778"/>
                  <a:pt x="5432414" y="1194057"/>
                  <a:pt x="5223891" y="1200329"/>
                </a:cubicBezTo>
                <a:cubicBezTo>
                  <a:pt x="5015368" y="1206601"/>
                  <a:pt x="4994852" y="1167221"/>
                  <a:pt x="4909887" y="1200329"/>
                </a:cubicBezTo>
                <a:cubicBezTo>
                  <a:pt x="4824922" y="1233437"/>
                  <a:pt x="4696216" y="1182616"/>
                  <a:pt x="4595882" y="1200329"/>
                </a:cubicBezTo>
                <a:cubicBezTo>
                  <a:pt x="4495549" y="1218042"/>
                  <a:pt x="4217268" y="1184260"/>
                  <a:pt x="4024965" y="1200329"/>
                </a:cubicBezTo>
                <a:cubicBezTo>
                  <a:pt x="3832662" y="1216398"/>
                  <a:pt x="3730513" y="1167167"/>
                  <a:pt x="3625323" y="1200329"/>
                </a:cubicBezTo>
                <a:cubicBezTo>
                  <a:pt x="3520133" y="1233491"/>
                  <a:pt x="3277562" y="1127196"/>
                  <a:pt x="2968769" y="1200329"/>
                </a:cubicBezTo>
                <a:cubicBezTo>
                  <a:pt x="2659976" y="1273462"/>
                  <a:pt x="2659868" y="1184468"/>
                  <a:pt x="2569127" y="1200329"/>
                </a:cubicBezTo>
                <a:cubicBezTo>
                  <a:pt x="2478386" y="1216190"/>
                  <a:pt x="2229779" y="1189028"/>
                  <a:pt x="1912572" y="1200329"/>
                </a:cubicBezTo>
                <a:cubicBezTo>
                  <a:pt x="1595365" y="1211630"/>
                  <a:pt x="1676072" y="1167807"/>
                  <a:pt x="1598568" y="1200329"/>
                </a:cubicBezTo>
                <a:cubicBezTo>
                  <a:pt x="1521064" y="1232851"/>
                  <a:pt x="1136902" y="1123733"/>
                  <a:pt x="942013" y="1200329"/>
                </a:cubicBezTo>
                <a:cubicBezTo>
                  <a:pt x="747124" y="1276925"/>
                  <a:pt x="695210" y="1173684"/>
                  <a:pt x="542371" y="1200329"/>
                </a:cubicBezTo>
                <a:cubicBezTo>
                  <a:pt x="389532" y="1226974"/>
                  <a:pt x="217383" y="1166639"/>
                  <a:pt x="0" y="1200329"/>
                </a:cubicBezTo>
                <a:cubicBezTo>
                  <a:pt x="-13719" y="1060500"/>
                  <a:pt x="11821" y="940040"/>
                  <a:pt x="0" y="824226"/>
                </a:cubicBezTo>
                <a:cubicBezTo>
                  <a:pt x="-11821" y="708412"/>
                  <a:pt x="26203" y="589145"/>
                  <a:pt x="0" y="400110"/>
                </a:cubicBezTo>
                <a:cubicBezTo>
                  <a:pt x="-26203" y="211075"/>
                  <a:pt x="4682" y="186985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visit my grandparents</a:t>
            </a:r>
            <a:endParaRPr lang="en-US" sz="7200" b="1" cap="none" spc="0" dirty="0">
              <a:ln w="10160">
                <a:solidFill>
                  <a:schemeClr val="accent2"/>
                </a:solidFill>
                <a:prstDash val="solid"/>
              </a:ln>
              <a:solidFill>
                <a:srgbClr val="00919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 descr="A child writing in a book&#10;&#10;Description automatically generated">
            <a:extLst>
              <a:ext uri="{FF2B5EF4-FFF2-40B4-BE49-F238E27FC236}">
                <a16:creationId xmlns:a16="http://schemas.microsoft.com/office/drawing/2014/main" id="{53F31B64-1935-A155-FC79-BA1244D878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0357" r="12121" b="8283"/>
          <a:stretch/>
        </p:blipFill>
        <p:spPr>
          <a:xfrm>
            <a:off x="451261" y="1820281"/>
            <a:ext cx="2553196" cy="2791494"/>
          </a:xfrm>
          <a:prstGeom prst="roundRect">
            <a:avLst/>
          </a:prstGeom>
        </p:spPr>
      </p:pic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78162"/>
            <a:ext cx="2808598" cy="2748603"/>
          </a:xfrm>
          <a:prstGeom prst="roundRect">
            <a:avLst/>
          </a:prstGeom>
        </p:spPr>
      </p:pic>
      <p:pic>
        <p:nvPicPr>
          <p:cNvPr id="9" name="Picture 8" descr="A cartoon of a child and an old person&#10;&#10;Description automatically generated">
            <a:extLst>
              <a:ext uri="{FF2B5EF4-FFF2-40B4-BE49-F238E27FC236}">
                <a16:creationId xmlns:a16="http://schemas.microsoft.com/office/drawing/2014/main" id="{A775C800-35F5-6830-B3B4-C6BC97030A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2560" r="9798" b="6953"/>
          <a:stretch/>
        </p:blipFill>
        <p:spPr>
          <a:xfrm>
            <a:off x="7972833" y="1985655"/>
            <a:ext cx="3185913" cy="26411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60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211867" y="487284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215227" y="480340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2018804" y="500322"/>
            <a:ext cx="5747343" cy="1200329"/>
          </a:xfrm>
          <a:custGeom>
            <a:avLst/>
            <a:gdLst>
              <a:gd name="connsiteX0" fmla="*/ 0 w 5747343"/>
              <a:gd name="connsiteY0" fmla="*/ 0 h 1200329"/>
              <a:gd name="connsiteX1" fmla="*/ 517261 w 5747343"/>
              <a:gd name="connsiteY1" fmla="*/ 0 h 1200329"/>
              <a:gd name="connsiteX2" fmla="*/ 919575 w 5747343"/>
              <a:gd name="connsiteY2" fmla="*/ 0 h 1200329"/>
              <a:gd name="connsiteX3" fmla="*/ 1609256 w 5747343"/>
              <a:gd name="connsiteY3" fmla="*/ 0 h 1200329"/>
              <a:gd name="connsiteX4" fmla="*/ 2126517 w 5747343"/>
              <a:gd name="connsiteY4" fmla="*/ 0 h 1200329"/>
              <a:gd name="connsiteX5" fmla="*/ 2643778 w 5747343"/>
              <a:gd name="connsiteY5" fmla="*/ 0 h 1200329"/>
              <a:gd name="connsiteX6" fmla="*/ 3333459 w 5747343"/>
              <a:gd name="connsiteY6" fmla="*/ 0 h 1200329"/>
              <a:gd name="connsiteX7" fmla="*/ 3793246 w 5747343"/>
              <a:gd name="connsiteY7" fmla="*/ 0 h 1200329"/>
              <a:gd name="connsiteX8" fmla="*/ 4482928 w 5747343"/>
              <a:gd name="connsiteY8" fmla="*/ 0 h 1200329"/>
              <a:gd name="connsiteX9" fmla="*/ 5172609 w 5747343"/>
              <a:gd name="connsiteY9" fmla="*/ 0 h 1200329"/>
              <a:gd name="connsiteX10" fmla="*/ 5747343 w 5747343"/>
              <a:gd name="connsiteY10" fmla="*/ 0 h 1200329"/>
              <a:gd name="connsiteX11" fmla="*/ 5747343 w 5747343"/>
              <a:gd name="connsiteY11" fmla="*/ 424116 h 1200329"/>
              <a:gd name="connsiteX12" fmla="*/ 5747343 w 5747343"/>
              <a:gd name="connsiteY12" fmla="*/ 836229 h 1200329"/>
              <a:gd name="connsiteX13" fmla="*/ 5747343 w 5747343"/>
              <a:gd name="connsiteY13" fmla="*/ 1200329 h 1200329"/>
              <a:gd name="connsiteX14" fmla="*/ 5172609 w 5747343"/>
              <a:gd name="connsiteY14" fmla="*/ 1200329 h 1200329"/>
              <a:gd name="connsiteX15" fmla="*/ 4712821 w 5747343"/>
              <a:gd name="connsiteY15" fmla="*/ 1200329 h 1200329"/>
              <a:gd name="connsiteX16" fmla="*/ 4138087 w 5747343"/>
              <a:gd name="connsiteY16" fmla="*/ 1200329 h 1200329"/>
              <a:gd name="connsiteX17" fmla="*/ 3448406 w 5747343"/>
              <a:gd name="connsiteY17" fmla="*/ 1200329 h 1200329"/>
              <a:gd name="connsiteX18" fmla="*/ 2873672 w 5747343"/>
              <a:gd name="connsiteY18" fmla="*/ 1200329 h 1200329"/>
              <a:gd name="connsiteX19" fmla="*/ 2471357 w 5747343"/>
              <a:gd name="connsiteY19" fmla="*/ 1200329 h 1200329"/>
              <a:gd name="connsiteX20" fmla="*/ 2011570 w 5747343"/>
              <a:gd name="connsiteY20" fmla="*/ 1200329 h 1200329"/>
              <a:gd name="connsiteX21" fmla="*/ 1321889 w 5747343"/>
              <a:gd name="connsiteY21" fmla="*/ 1200329 h 1200329"/>
              <a:gd name="connsiteX22" fmla="*/ 747155 w 5747343"/>
              <a:gd name="connsiteY22" fmla="*/ 1200329 h 1200329"/>
              <a:gd name="connsiteX23" fmla="*/ 0 w 5747343"/>
              <a:gd name="connsiteY23" fmla="*/ 1200329 h 1200329"/>
              <a:gd name="connsiteX24" fmla="*/ 0 w 5747343"/>
              <a:gd name="connsiteY24" fmla="*/ 800219 h 1200329"/>
              <a:gd name="connsiteX25" fmla="*/ 0 w 5747343"/>
              <a:gd name="connsiteY25" fmla="*/ 436120 h 1200329"/>
              <a:gd name="connsiteX26" fmla="*/ 0 w 5747343"/>
              <a:gd name="connsiteY2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47343" h="1200329" extrusionOk="0">
                <a:moveTo>
                  <a:pt x="0" y="0"/>
                </a:moveTo>
                <a:cubicBezTo>
                  <a:pt x="210525" y="-42083"/>
                  <a:pt x="394902" y="41315"/>
                  <a:pt x="517261" y="0"/>
                </a:cubicBezTo>
                <a:cubicBezTo>
                  <a:pt x="639620" y="-41315"/>
                  <a:pt x="745257" y="38379"/>
                  <a:pt x="919575" y="0"/>
                </a:cubicBezTo>
                <a:cubicBezTo>
                  <a:pt x="1093893" y="-38379"/>
                  <a:pt x="1294406" y="74667"/>
                  <a:pt x="1609256" y="0"/>
                </a:cubicBezTo>
                <a:cubicBezTo>
                  <a:pt x="1924106" y="-74667"/>
                  <a:pt x="1987183" y="13546"/>
                  <a:pt x="2126517" y="0"/>
                </a:cubicBezTo>
                <a:cubicBezTo>
                  <a:pt x="2265851" y="-13546"/>
                  <a:pt x="2527694" y="19914"/>
                  <a:pt x="2643778" y="0"/>
                </a:cubicBezTo>
                <a:cubicBezTo>
                  <a:pt x="2759862" y="-19914"/>
                  <a:pt x="3137001" y="24869"/>
                  <a:pt x="3333459" y="0"/>
                </a:cubicBezTo>
                <a:cubicBezTo>
                  <a:pt x="3529917" y="-24869"/>
                  <a:pt x="3632384" y="17075"/>
                  <a:pt x="3793246" y="0"/>
                </a:cubicBezTo>
                <a:cubicBezTo>
                  <a:pt x="3954108" y="-17075"/>
                  <a:pt x="4320747" y="35403"/>
                  <a:pt x="4482928" y="0"/>
                </a:cubicBezTo>
                <a:cubicBezTo>
                  <a:pt x="4645109" y="-35403"/>
                  <a:pt x="4869416" y="4622"/>
                  <a:pt x="5172609" y="0"/>
                </a:cubicBezTo>
                <a:cubicBezTo>
                  <a:pt x="5475802" y="-4622"/>
                  <a:pt x="5468870" y="31986"/>
                  <a:pt x="5747343" y="0"/>
                </a:cubicBezTo>
                <a:cubicBezTo>
                  <a:pt x="5760330" y="198003"/>
                  <a:pt x="5724922" y="334131"/>
                  <a:pt x="5747343" y="424116"/>
                </a:cubicBezTo>
                <a:cubicBezTo>
                  <a:pt x="5769764" y="514101"/>
                  <a:pt x="5704623" y="738045"/>
                  <a:pt x="5747343" y="836229"/>
                </a:cubicBezTo>
                <a:cubicBezTo>
                  <a:pt x="5790063" y="934413"/>
                  <a:pt x="5712058" y="1076920"/>
                  <a:pt x="5747343" y="1200329"/>
                </a:cubicBezTo>
                <a:cubicBezTo>
                  <a:pt x="5512831" y="1252834"/>
                  <a:pt x="5306318" y="1161888"/>
                  <a:pt x="5172609" y="1200329"/>
                </a:cubicBezTo>
                <a:cubicBezTo>
                  <a:pt x="5038900" y="1238770"/>
                  <a:pt x="4855740" y="1171620"/>
                  <a:pt x="4712821" y="1200329"/>
                </a:cubicBezTo>
                <a:cubicBezTo>
                  <a:pt x="4569902" y="1229038"/>
                  <a:pt x="4412040" y="1186812"/>
                  <a:pt x="4138087" y="1200329"/>
                </a:cubicBezTo>
                <a:cubicBezTo>
                  <a:pt x="3864134" y="1213846"/>
                  <a:pt x="3731234" y="1142793"/>
                  <a:pt x="3448406" y="1200329"/>
                </a:cubicBezTo>
                <a:cubicBezTo>
                  <a:pt x="3165578" y="1257865"/>
                  <a:pt x="3109689" y="1180497"/>
                  <a:pt x="2873672" y="1200329"/>
                </a:cubicBezTo>
                <a:cubicBezTo>
                  <a:pt x="2637655" y="1220161"/>
                  <a:pt x="2563548" y="1168004"/>
                  <a:pt x="2471357" y="1200329"/>
                </a:cubicBezTo>
                <a:cubicBezTo>
                  <a:pt x="2379166" y="1232654"/>
                  <a:pt x="2113927" y="1160112"/>
                  <a:pt x="2011570" y="1200329"/>
                </a:cubicBezTo>
                <a:cubicBezTo>
                  <a:pt x="1909213" y="1240546"/>
                  <a:pt x="1514380" y="1126240"/>
                  <a:pt x="1321889" y="1200329"/>
                </a:cubicBezTo>
                <a:cubicBezTo>
                  <a:pt x="1129398" y="1274418"/>
                  <a:pt x="983009" y="1189191"/>
                  <a:pt x="747155" y="1200329"/>
                </a:cubicBezTo>
                <a:cubicBezTo>
                  <a:pt x="511301" y="1211467"/>
                  <a:pt x="334284" y="1180600"/>
                  <a:pt x="0" y="1200329"/>
                </a:cubicBezTo>
                <a:cubicBezTo>
                  <a:pt x="-21605" y="1087001"/>
                  <a:pt x="33197" y="934404"/>
                  <a:pt x="0" y="800219"/>
                </a:cubicBezTo>
                <a:cubicBezTo>
                  <a:pt x="-33197" y="666034"/>
                  <a:pt x="24171" y="601396"/>
                  <a:pt x="0" y="436120"/>
                </a:cubicBezTo>
                <a:cubicBezTo>
                  <a:pt x="-24171" y="270844"/>
                  <a:pt x="44855" y="163469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sz="7200" b="1" dirty="0">
                <a:ln>
                  <a:solidFill>
                    <a:schemeClr val="accent2"/>
                  </a:solidFill>
                </a:ln>
                <a:solidFill>
                  <a:srgbClr val="009193"/>
                </a:solidFill>
              </a:rPr>
              <a:t>p</a:t>
            </a:r>
            <a:r>
              <a:rPr lang="en-VN" sz="7200" b="1" dirty="0">
                <a:ln>
                  <a:solidFill>
                    <a:schemeClr val="accent2"/>
                  </a:solidFill>
                </a:ln>
                <a:solidFill>
                  <a:srgbClr val="009193"/>
                </a:solidFill>
              </a:rPr>
              <a:t>aint a picture</a:t>
            </a:r>
          </a:p>
        </p:txBody>
      </p:sp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63172"/>
            <a:ext cx="2808598" cy="2748603"/>
          </a:xfrm>
          <a:prstGeom prst="roundRect">
            <a:avLst/>
          </a:prstGeom>
        </p:spPr>
      </p:pic>
      <p:pic>
        <p:nvPicPr>
          <p:cNvPr id="4" name="Picture 3" descr="A child painting on a easel&#10;&#10;Description automatically generated">
            <a:extLst>
              <a:ext uri="{FF2B5EF4-FFF2-40B4-BE49-F238E27FC236}">
                <a16:creationId xmlns:a16="http://schemas.microsoft.com/office/drawing/2014/main" id="{182F721D-6983-BD6F-AF84-63B440F75B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 t="20727" r="8151" b="5789"/>
          <a:stretch/>
        </p:blipFill>
        <p:spPr>
          <a:xfrm>
            <a:off x="343486" y="1872118"/>
            <a:ext cx="2887497" cy="2838203"/>
          </a:xfrm>
          <a:prstGeom prst="roundRect">
            <a:avLst/>
          </a:prstGeom>
        </p:spPr>
      </p:pic>
      <p:pic>
        <p:nvPicPr>
          <p:cNvPr id="5" name="Picture 4" descr="A cartoon of a person holding a tray of muffins&#10;&#10;Description automatically generated">
            <a:extLst>
              <a:ext uri="{FF2B5EF4-FFF2-40B4-BE49-F238E27FC236}">
                <a16:creationId xmlns:a16="http://schemas.microsoft.com/office/drawing/2014/main" id="{4EBF7A4D-4047-189A-67A7-1D266227F0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21510" r="11343" b="4445"/>
          <a:stretch/>
        </p:blipFill>
        <p:spPr>
          <a:xfrm>
            <a:off x="8184413" y="1773572"/>
            <a:ext cx="2660074" cy="28382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257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A31CEBC-766A-A4EE-B324-1D121686D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0" y="537606"/>
            <a:ext cx="56515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erson in a red dress standing in front of a child in a classroom&#10;&#10;Description automatically generated">
            <a:extLst>
              <a:ext uri="{FF2B5EF4-FFF2-40B4-BE49-F238E27FC236}">
                <a16:creationId xmlns:a16="http://schemas.microsoft.com/office/drawing/2014/main" id="{2282EE63-552C-AA3A-B08F-A9DA99652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379"/>
            <a:ext cx="7772400" cy="2354990"/>
          </a:xfrm>
          <a:prstGeom prst="rect">
            <a:avLst/>
          </a:prstGeom>
        </p:spPr>
      </p:pic>
      <p:pic>
        <p:nvPicPr>
          <p:cNvPr id="9" name="Picture 8" descr="A cartoon of a teacher and a child&#10;&#10;Description automatically generated">
            <a:extLst>
              <a:ext uri="{FF2B5EF4-FFF2-40B4-BE49-F238E27FC236}">
                <a16:creationId xmlns:a16="http://schemas.microsoft.com/office/drawing/2014/main" id="{9606E69D-5D6A-6C87-7FB5-C879746DE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104612"/>
            <a:ext cx="4304259" cy="26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084202" y="931849"/>
              <a:ext cx="5964261" cy="2859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planted some flowers yesterday.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point out and say different activities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bake cupcakes, paint a picture,</a:t>
            </a: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plant some flowers, visit my grandparents, stay at home, study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planted some flowers yesterday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36935" y="808264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 descr="A cartoon of a child&#10;&#10;Description automatically generated">
            <a:extLst>
              <a:ext uri="{FF2B5EF4-FFF2-40B4-BE49-F238E27FC236}">
                <a16:creationId xmlns:a16="http://schemas.microsoft.com/office/drawing/2014/main" id="{9002504B-A78D-0284-7942-D73E5B111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" y="2285999"/>
            <a:ext cx="11870814" cy="302227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D07A5-125A-1638-30B5-249B1BE9E249}"/>
              </a:ext>
            </a:extLst>
          </p:cNvPr>
          <p:cNvCxnSpPr>
            <a:cxnSpLocks/>
          </p:cNvCxnSpPr>
          <p:nvPr/>
        </p:nvCxnSpPr>
        <p:spPr>
          <a:xfrm>
            <a:off x="7707559" y="3854435"/>
            <a:ext cx="1697698" cy="0"/>
          </a:xfrm>
          <a:prstGeom prst="line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D1 TRACK 65">
            <a:hlinkClick r:id="" action="ppaction://media"/>
            <a:extLst>
              <a:ext uri="{FF2B5EF4-FFF2-40B4-BE49-F238E27FC236}">
                <a16:creationId xmlns:a16="http://schemas.microsoft.com/office/drawing/2014/main" id="{01C4C62E-47C6-471D-BD11-594F731F7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9699" y="685799"/>
            <a:ext cx="1295397" cy="129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of past and present&#10;&#10;Description automatically generated">
            <a:extLst>
              <a:ext uri="{FF2B5EF4-FFF2-40B4-BE49-F238E27FC236}">
                <a16:creationId xmlns:a16="http://schemas.microsoft.com/office/drawing/2014/main" id="{E79AFA42-F6AC-5DB7-0189-4B7A7B9C9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1" y="771895"/>
            <a:ext cx="11348810" cy="54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7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3F11F7F-127D-D0D9-F428-6B85C105E9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459434"/>
            <a:ext cx="6057235" cy="773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artoon of a child&#10;&#10;Description automatically generated">
            <a:extLst>
              <a:ext uri="{FF2B5EF4-FFF2-40B4-BE49-F238E27FC236}">
                <a16:creationId xmlns:a16="http://schemas.microsoft.com/office/drawing/2014/main" id="{CCCEA634-E25C-E5F9-3D80-58319C0C9B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9" y="2122714"/>
            <a:ext cx="11252781" cy="2864922"/>
          </a:xfrm>
          <a:prstGeom prst="rect">
            <a:avLst/>
          </a:prstGeom>
        </p:spPr>
      </p:pic>
      <p:pic>
        <p:nvPicPr>
          <p:cNvPr id="2" name="CD1 TRACK 65.mp3">
            <a:hlinkClick r:id="" action="ppaction://media"/>
            <a:extLst>
              <a:ext uri="{FF2B5EF4-FFF2-40B4-BE49-F238E27FC236}">
                <a16:creationId xmlns:a16="http://schemas.microsoft.com/office/drawing/2014/main" id="{36A56D58-9ADE-5E32-FCF4-86B49582E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6499" y="4683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orange logo&#10;&#10;Description automatically generated">
            <a:extLst>
              <a:ext uri="{FF2B5EF4-FFF2-40B4-BE49-F238E27FC236}">
                <a16:creationId xmlns:a16="http://schemas.microsoft.com/office/drawing/2014/main" id="{DDED2BDD-D56F-234E-7527-D831FC9B8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8" y="471632"/>
            <a:ext cx="4714669" cy="58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lose up of a message&#10;&#10;Description automatically generated">
            <a:extLst>
              <a:ext uri="{FF2B5EF4-FFF2-40B4-BE49-F238E27FC236}">
                <a16:creationId xmlns:a16="http://schemas.microsoft.com/office/drawing/2014/main" id="{D62FC5B8-C7B3-5BFE-38EC-D6121AC36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73" y="1218504"/>
            <a:ext cx="7772400" cy="243700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264C24F-2D97-99FE-54A5-3C4917952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73" y="3815062"/>
            <a:ext cx="7772400" cy="2437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785E14-E55D-5D5A-93CC-B68BB1C4A0DC}"/>
              </a:ext>
            </a:extLst>
          </p:cNvPr>
          <p:cNvSpPr txBox="1"/>
          <p:nvPr/>
        </p:nvSpPr>
        <p:spPr>
          <a:xfrm>
            <a:off x="4986473" y="4741178"/>
            <a:ext cx="274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VN" sz="3200" dirty="0">
                <a:solidFill>
                  <a:srgbClr val="FF0000"/>
                </a:solidFill>
              </a:rPr>
              <a:t>tayed at home</a:t>
            </a:r>
          </a:p>
        </p:txBody>
      </p:sp>
    </p:spTree>
    <p:extLst>
      <p:ext uri="{BB962C8B-B14F-4D97-AF65-F5344CB8AC3E}">
        <p14:creationId xmlns:p14="http://schemas.microsoft.com/office/powerpoint/2010/main" val="403521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orange logo&#10;&#10;Description automatically generated">
            <a:extLst>
              <a:ext uri="{FF2B5EF4-FFF2-40B4-BE49-F238E27FC236}">
                <a16:creationId xmlns:a16="http://schemas.microsoft.com/office/drawing/2014/main" id="{8A3380D7-9D49-1656-ACEA-E5A727657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8" y="471632"/>
            <a:ext cx="4714669" cy="58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-up of a message&#10;&#10;Description automatically generated">
            <a:extLst>
              <a:ext uri="{FF2B5EF4-FFF2-40B4-BE49-F238E27FC236}">
                <a16:creationId xmlns:a16="http://schemas.microsoft.com/office/drawing/2014/main" id="{159AC159-A2C6-418A-0651-0E80FC62F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66" y="1337072"/>
            <a:ext cx="7772400" cy="2437008"/>
          </a:xfrm>
          <a:prstGeom prst="rect">
            <a:avLst/>
          </a:prstGeom>
        </p:spPr>
      </p:pic>
      <p:pic>
        <p:nvPicPr>
          <p:cNvPr id="6" name="Picture 5" descr="A close-up of a couple of words&#10;&#10;Description automatically generated">
            <a:extLst>
              <a:ext uri="{FF2B5EF4-FFF2-40B4-BE49-F238E27FC236}">
                <a16:creationId xmlns:a16="http://schemas.microsoft.com/office/drawing/2014/main" id="{26C1F330-689E-AB8B-D629-0398A6919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66" y="3949360"/>
            <a:ext cx="7772400" cy="24370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DA7CC3-55F4-8DE0-DE2E-C714EC698DAC}"/>
              </a:ext>
            </a:extLst>
          </p:cNvPr>
          <p:cNvSpPr txBox="1"/>
          <p:nvPr/>
        </p:nvSpPr>
        <p:spPr>
          <a:xfrm>
            <a:off x="5218041" y="2263188"/>
            <a:ext cx="3111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</a:t>
            </a:r>
            <a:r>
              <a:rPr lang="en-VN" sz="3200" dirty="0">
                <a:solidFill>
                  <a:srgbClr val="FF0000"/>
                </a:solidFill>
              </a:rPr>
              <a:t>ainted a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F0CE43-5AC4-9EBD-B6EB-3535D0B85613}"/>
              </a:ext>
            </a:extLst>
          </p:cNvPr>
          <p:cNvSpPr txBox="1"/>
          <p:nvPr/>
        </p:nvSpPr>
        <p:spPr>
          <a:xfrm>
            <a:off x="4311422" y="4936153"/>
            <a:ext cx="4546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We baked some cupcakes</a:t>
            </a:r>
          </a:p>
        </p:txBody>
      </p:sp>
    </p:spTree>
    <p:extLst>
      <p:ext uri="{BB962C8B-B14F-4D97-AF65-F5344CB8AC3E}">
        <p14:creationId xmlns:p14="http://schemas.microsoft.com/office/powerpoint/2010/main" val="297263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orange logo&#10;&#10;Description automatically generated">
            <a:extLst>
              <a:ext uri="{FF2B5EF4-FFF2-40B4-BE49-F238E27FC236}">
                <a16:creationId xmlns:a16="http://schemas.microsoft.com/office/drawing/2014/main" id="{8A3380D7-9D49-1656-ACEA-E5A727657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8" y="471632"/>
            <a:ext cx="4714669" cy="58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message&#10;&#10;Description automatically generated">
            <a:extLst>
              <a:ext uri="{FF2B5EF4-FFF2-40B4-BE49-F238E27FC236}">
                <a16:creationId xmlns:a16="http://schemas.microsoft.com/office/drawing/2014/main" id="{B13CD006-92ED-80E5-05D5-7845435DB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77" y="1285653"/>
            <a:ext cx="7772400" cy="2437008"/>
          </a:xfrm>
          <a:prstGeom prst="rect">
            <a:avLst/>
          </a:prstGeom>
        </p:spPr>
      </p:pic>
      <p:pic>
        <p:nvPicPr>
          <p:cNvPr id="10" name="Picture 9" descr="A close-up of a message&#10;&#10;Description automatically generated">
            <a:extLst>
              <a:ext uri="{FF2B5EF4-FFF2-40B4-BE49-F238E27FC236}">
                <a16:creationId xmlns:a16="http://schemas.microsoft.com/office/drawing/2014/main" id="{4CBFFD9B-4CB7-8349-5610-A9F4CC1F2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77" y="3949360"/>
            <a:ext cx="7772400" cy="2437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181D9C-2F56-98D1-45AC-B68A3D771C72}"/>
              </a:ext>
            </a:extLst>
          </p:cNvPr>
          <p:cNvSpPr txBox="1"/>
          <p:nvPr/>
        </p:nvSpPr>
        <p:spPr>
          <a:xfrm>
            <a:off x="4300821" y="2304170"/>
            <a:ext cx="1978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He studied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BF638-7C06-FAAE-A117-665EC31ACE13}"/>
              </a:ext>
            </a:extLst>
          </p:cNvPr>
          <p:cNvSpPr txBox="1"/>
          <p:nvPr/>
        </p:nvSpPr>
        <p:spPr>
          <a:xfrm>
            <a:off x="4159023" y="4999447"/>
            <a:ext cx="4479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She planted some flowers</a:t>
            </a:r>
          </a:p>
        </p:txBody>
      </p:sp>
    </p:spTree>
    <p:extLst>
      <p:ext uri="{BB962C8B-B14F-4D97-AF65-F5344CB8AC3E}">
        <p14:creationId xmlns:p14="http://schemas.microsoft.com/office/powerpoint/2010/main" val="239246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425C80-E9B8-49AF-8C6B-DAD95028F3BE}"/>
              </a:ext>
            </a:extLst>
          </p:cNvPr>
          <p:cNvSpPr txBox="1"/>
          <p:nvPr/>
        </p:nvSpPr>
        <p:spPr>
          <a:xfrm>
            <a:off x="179614" y="707571"/>
            <a:ext cx="11892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Make sentences using these words. Then read your sentences to a partner.  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962D894-715A-45FD-BDD8-06C8D7416F9E}"/>
              </a:ext>
            </a:extLst>
          </p:cNvPr>
          <p:cNvSpPr/>
          <p:nvPr/>
        </p:nvSpPr>
        <p:spPr>
          <a:xfrm>
            <a:off x="1973283" y="2209791"/>
            <a:ext cx="8621486" cy="1219209"/>
          </a:xfrm>
          <a:prstGeom prst="wedgeRoundRectCallout">
            <a:avLst>
              <a:gd name="adj1" fmla="val -61300"/>
              <a:gd name="adj2" fmla="val 133035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bg1"/>
                </a:solidFill>
                <a:ea typeface="Times New Roman" panose="02020603050405020304" pitchFamily="18" charset="0"/>
              </a:rPr>
              <a:t>I planted some flowers yesterday</a:t>
            </a:r>
            <a:r>
              <a:rPr lang="en-US" sz="4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227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06676E-92C5-C55C-9852-FF5B99FD4EC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26</a:t>
            </a:r>
          </a:p>
        </p:txBody>
      </p:sp>
      <p:pic>
        <p:nvPicPr>
          <p:cNvPr id="4" name="Picture 3" descr="A green sign with black text&#10;&#10;Description automatically generated">
            <a:extLst>
              <a:ext uri="{FF2B5EF4-FFF2-40B4-BE49-F238E27FC236}">
                <a16:creationId xmlns:a16="http://schemas.microsoft.com/office/drawing/2014/main" id="{314FB8A6-F888-B697-7ADF-C78373E72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89" y="409187"/>
            <a:ext cx="7841837" cy="125352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images of a child doing activities&#10;&#10;Description automatically generated with medium confidence">
            <a:extLst>
              <a:ext uri="{FF2B5EF4-FFF2-40B4-BE49-F238E27FC236}">
                <a16:creationId xmlns:a16="http://schemas.microsoft.com/office/drawing/2014/main" id="{B5F01056-297F-0D6A-522E-8FDE70822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94" y="1746158"/>
            <a:ext cx="7432395" cy="467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802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06676E-92C5-C55C-9852-FF5B99FD4EC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26</a:t>
            </a:r>
          </a:p>
        </p:txBody>
      </p:sp>
      <p:pic>
        <p:nvPicPr>
          <p:cNvPr id="6" name="Picture 5" descr="A group of images of a child doing activities&#10;&#10;Description automatically generated with medium confidence">
            <a:extLst>
              <a:ext uri="{FF2B5EF4-FFF2-40B4-BE49-F238E27FC236}">
                <a16:creationId xmlns:a16="http://schemas.microsoft.com/office/drawing/2014/main" id="{B5F01056-297F-0D6A-522E-8FDE70822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" r="66716"/>
          <a:stretch/>
        </p:blipFill>
        <p:spPr>
          <a:xfrm>
            <a:off x="3919486" y="342802"/>
            <a:ext cx="3177360" cy="60227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C6EC66-C8F2-C17B-3CF3-D5A89A24F6C5}"/>
              </a:ext>
            </a:extLst>
          </p:cNvPr>
          <p:cNvSpPr txBox="1"/>
          <p:nvPr/>
        </p:nvSpPr>
        <p:spPr>
          <a:xfrm>
            <a:off x="5628450" y="5414955"/>
            <a:ext cx="3357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</a:t>
            </a:r>
            <a:r>
              <a:rPr lang="en-VN" sz="3200" dirty="0">
                <a:solidFill>
                  <a:srgbClr val="FF0000"/>
                </a:solidFill>
              </a:rPr>
              <a:t>lant some flowers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714F3F8-24D2-53DD-28AF-6E95052BBF8E}"/>
              </a:ext>
            </a:extLst>
          </p:cNvPr>
          <p:cNvSpPr/>
          <p:nvPr/>
        </p:nvSpPr>
        <p:spPr>
          <a:xfrm>
            <a:off x="5995250" y="3060865"/>
            <a:ext cx="1101596" cy="736270"/>
          </a:xfrm>
          <a:custGeom>
            <a:avLst/>
            <a:gdLst>
              <a:gd name="connsiteX0" fmla="*/ 0 w 1101596"/>
              <a:gd name="connsiteY0" fmla="*/ 368135 h 736270"/>
              <a:gd name="connsiteX1" fmla="*/ 550798 w 1101596"/>
              <a:gd name="connsiteY1" fmla="*/ 0 h 736270"/>
              <a:gd name="connsiteX2" fmla="*/ 1101596 w 1101596"/>
              <a:gd name="connsiteY2" fmla="*/ 368135 h 736270"/>
              <a:gd name="connsiteX3" fmla="*/ 550798 w 1101596"/>
              <a:gd name="connsiteY3" fmla="*/ 736270 h 736270"/>
              <a:gd name="connsiteX4" fmla="*/ 0 w 1101596"/>
              <a:gd name="connsiteY4" fmla="*/ 368135 h 7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596" h="736270" extrusionOk="0">
                <a:moveTo>
                  <a:pt x="0" y="368135"/>
                </a:moveTo>
                <a:cubicBezTo>
                  <a:pt x="-49686" y="134173"/>
                  <a:pt x="193294" y="20007"/>
                  <a:pt x="550798" y="0"/>
                </a:cubicBezTo>
                <a:cubicBezTo>
                  <a:pt x="895973" y="8627"/>
                  <a:pt x="1084504" y="165363"/>
                  <a:pt x="1101596" y="368135"/>
                </a:cubicBezTo>
                <a:cubicBezTo>
                  <a:pt x="1052019" y="619865"/>
                  <a:pt x="844240" y="795714"/>
                  <a:pt x="550798" y="736270"/>
                </a:cubicBezTo>
                <a:cubicBezTo>
                  <a:pt x="226743" y="725405"/>
                  <a:pt x="40738" y="590915"/>
                  <a:pt x="0" y="3681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678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06676E-92C5-C55C-9852-FF5B99FD4EC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26</a:t>
            </a:r>
          </a:p>
        </p:txBody>
      </p:sp>
      <p:pic>
        <p:nvPicPr>
          <p:cNvPr id="6" name="Picture 5" descr="A group of images of a child doing activities&#10;&#10;Description automatically generated with medium confidence">
            <a:extLst>
              <a:ext uri="{FF2B5EF4-FFF2-40B4-BE49-F238E27FC236}">
                <a16:creationId xmlns:a16="http://schemas.microsoft.com/office/drawing/2014/main" id="{B5F01056-297F-0D6A-522E-8FDE70822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t="-3101" r="34053"/>
          <a:stretch/>
        </p:blipFill>
        <p:spPr>
          <a:xfrm>
            <a:off x="5111646" y="239843"/>
            <a:ext cx="3132944" cy="6192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C6EC66-C8F2-C17B-3CF3-D5A89A24F6C5}"/>
              </a:ext>
            </a:extLst>
          </p:cNvPr>
          <p:cNvSpPr txBox="1"/>
          <p:nvPr/>
        </p:nvSpPr>
        <p:spPr>
          <a:xfrm>
            <a:off x="3080122" y="5489906"/>
            <a:ext cx="3820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visit my grandparents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714F3F8-24D2-53DD-28AF-6E95052BBF8E}"/>
              </a:ext>
            </a:extLst>
          </p:cNvPr>
          <p:cNvSpPr/>
          <p:nvPr/>
        </p:nvSpPr>
        <p:spPr>
          <a:xfrm>
            <a:off x="5328647" y="937956"/>
            <a:ext cx="1101596" cy="736270"/>
          </a:xfrm>
          <a:custGeom>
            <a:avLst/>
            <a:gdLst>
              <a:gd name="connsiteX0" fmla="*/ 0 w 1101596"/>
              <a:gd name="connsiteY0" fmla="*/ 368135 h 736270"/>
              <a:gd name="connsiteX1" fmla="*/ 550798 w 1101596"/>
              <a:gd name="connsiteY1" fmla="*/ 0 h 736270"/>
              <a:gd name="connsiteX2" fmla="*/ 1101596 w 1101596"/>
              <a:gd name="connsiteY2" fmla="*/ 368135 h 736270"/>
              <a:gd name="connsiteX3" fmla="*/ 550798 w 1101596"/>
              <a:gd name="connsiteY3" fmla="*/ 736270 h 736270"/>
              <a:gd name="connsiteX4" fmla="*/ 0 w 1101596"/>
              <a:gd name="connsiteY4" fmla="*/ 368135 h 7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596" h="736270" extrusionOk="0">
                <a:moveTo>
                  <a:pt x="0" y="368135"/>
                </a:moveTo>
                <a:cubicBezTo>
                  <a:pt x="-49686" y="134173"/>
                  <a:pt x="193294" y="20007"/>
                  <a:pt x="550798" y="0"/>
                </a:cubicBezTo>
                <a:cubicBezTo>
                  <a:pt x="895973" y="8627"/>
                  <a:pt x="1084504" y="165363"/>
                  <a:pt x="1101596" y="368135"/>
                </a:cubicBezTo>
                <a:cubicBezTo>
                  <a:pt x="1052019" y="619865"/>
                  <a:pt x="844240" y="795714"/>
                  <a:pt x="550798" y="736270"/>
                </a:cubicBezTo>
                <a:cubicBezTo>
                  <a:pt x="226743" y="725405"/>
                  <a:pt x="40738" y="590915"/>
                  <a:pt x="0" y="3681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9FB9410-92DA-B16C-47DE-C2D8066E5C27}"/>
              </a:ext>
            </a:extLst>
          </p:cNvPr>
          <p:cNvSpPr/>
          <p:nvPr/>
        </p:nvSpPr>
        <p:spPr>
          <a:xfrm>
            <a:off x="7142994" y="1986196"/>
            <a:ext cx="1101596" cy="736270"/>
          </a:xfrm>
          <a:custGeom>
            <a:avLst/>
            <a:gdLst>
              <a:gd name="connsiteX0" fmla="*/ 0 w 1101596"/>
              <a:gd name="connsiteY0" fmla="*/ 368135 h 736270"/>
              <a:gd name="connsiteX1" fmla="*/ 550798 w 1101596"/>
              <a:gd name="connsiteY1" fmla="*/ 0 h 736270"/>
              <a:gd name="connsiteX2" fmla="*/ 1101596 w 1101596"/>
              <a:gd name="connsiteY2" fmla="*/ 368135 h 736270"/>
              <a:gd name="connsiteX3" fmla="*/ 550798 w 1101596"/>
              <a:gd name="connsiteY3" fmla="*/ 736270 h 736270"/>
              <a:gd name="connsiteX4" fmla="*/ 0 w 1101596"/>
              <a:gd name="connsiteY4" fmla="*/ 368135 h 7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596" h="736270" extrusionOk="0">
                <a:moveTo>
                  <a:pt x="0" y="368135"/>
                </a:moveTo>
                <a:cubicBezTo>
                  <a:pt x="-49686" y="134173"/>
                  <a:pt x="193294" y="20007"/>
                  <a:pt x="550798" y="0"/>
                </a:cubicBezTo>
                <a:cubicBezTo>
                  <a:pt x="895973" y="8627"/>
                  <a:pt x="1084504" y="165363"/>
                  <a:pt x="1101596" y="368135"/>
                </a:cubicBezTo>
                <a:cubicBezTo>
                  <a:pt x="1052019" y="619865"/>
                  <a:pt x="844240" y="795714"/>
                  <a:pt x="550798" y="736270"/>
                </a:cubicBezTo>
                <a:cubicBezTo>
                  <a:pt x="226743" y="725405"/>
                  <a:pt x="40738" y="590915"/>
                  <a:pt x="0" y="3681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97B03C-E16D-0CB3-5D28-B4CFD63198CF}"/>
              </a:ext>
            </a:extLst>
          </p:cNvPr>
          <p:cNvSpPr txBox="1"/>
          <p:nvPr/>
        </p:nvSpPr>
        <p:spPr>
          <a:xfrm>
            <a:off x="6900848" y="5489906"/>
            <a:ext cx="2605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</a:t>
            </a:r>
            <a:r>
              <a:rPr lang="en-VN" sz="3200" dirty="0">
                <a:solidFill>
                  <a:srgbClr val="FF0000"/>
                </a:solidFill>
              </a:rPr>
              <a:t>aint a picture</a:t>
            </a:r>
          </a:p>
        </p:txBody>
      </p:sp>
    </p:spTree>
    <p:extLst>
      <p:ext uri="{BB962C8B-B14F-4D97-AF65-F5344CB8AC3E}">
        <p14:creationId xmlns:p14="http://schemas.microsoft.com/office/powerpoint/2010/main" val="15324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06676E-92C5-C55C-9852-FF5B99FD4EC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26</a:t>
            </a:r>
          </a:p>
        </p:txBody>
      </p:sp>
      <p:pic>
        <p:nvPicPr>
          <p:cNvPr id="6" name="Picture 5" descr="A group of images of a child doing activities&#10;&#10;Description automatically generated with medium confidence">
            <a:extLst>
              <a:ext uri="{FF2B5EF4-FFF2-40B4-BE49-F238E27FC236}">
                <a16:creationId xmlns:a16="http://schemas.microsoft.com/office/drawing/2014/main" id="{B5F01056-297F-0D6A-522E-8FDE70822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4" t="-2601" b="1"/>
          <a:stretch/>
        </p:blipFill>
        <p:spPr>
          <a:xfrm>
            <a:off x="4227226" y="347936"/>
            <a:ext cx="3235734" cy="61621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C6EC66-C8F2-C17B-3CF3-D5A89A24F6C5}"/>
              </a:ext>
            </a:extLst>
          </p:cNvPr>
          <p:cNvSpPr txBox="1"/>
          <p:nvPr/>
        </p:nvSpPr>
        <p:spPr>
          <a:xfrm>
            <a:off x="3480728" y="5579847"/>
            <a:ext cx="2364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stay at home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714F3F8-24D2-53DD-28AF-6E95052BBF8E}"/>
              </a:ext>
            </a:extLst>
          </p:cNvPr>
          <p:cNvSpPr/>
          <p:nvPr/>
        </p:nvSpPr>
        <p:spPr>
          <a:xfrm>
            <a:off x="4534168" y="2182651"/>
            <a:ext cx="1101596" cy="736270"/>
          </a:xfrm>
          <a:custGeom>
            <a:avLst/>
            <a:gdLst>
              <a:gd name="connsiteX0" fmla="*/ 0 w 1101596"/>
              <a:gd name="connsiteY0" fmla="*/ 368135 h 736270"/>
              <a:gd name="connsiteX1" fmla="*/ 550798 w 1101596"/>
              <a:gd name="connsiteY1" fmla="*/ 0 h 736270"/>
              <a:gd name="connsiteX2" fmla="*/ 1101596 w 1101596"/>
              <a:gd name="connsiteY2" fmla="*/ 368135 h 736270"/>
              <a:gd name="connsiteX3" fmla="*/ 550798 w 1101596"/>
              <a:gd name="connsiteY3" fmla="*/ 736270 h 736270"/>
              <a:gd name="connsiteX4" fmla="*/ 0 w 1101596"/>
              <a:gd name="connsiteY4" fmla="*/ 368135 h 7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596" h="736270" extrusionOk="0">
                <a:moveTo>
                  <a:pt x="0" y="368135"/>
                </a:moveTo>
                <a:cubicBezTo>
                  <a:pt x="-49686" y="134173"/>
                  <a:pt x="193294" y="20007"/>
                  <a:pt x="550798" y="0"/>
                </a:cubicBezTo>
                <a:cubicBezTo>
                  <a:pt x="895973" y="8627"/>
                  <a:pt x="1084504" y="165363"/>
                  <a:pt x="1101596" y="368135"/>
                </a:cubicBezTo>
                <a:cubicBezTo>
                  <a:pt x="1052019" y="619865"/>
                  <a:pt x="844240" y="795714"/>
                  <a:pt x="550798" y="736270"/>
                </a:cubicBezTo>
                <a:cubicBezTo>
                  <a:pt x="226743" y="725405"/>
                  <a:pt x="40738" y="590915"/>
                  <a:pt x="0" y="3681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4EE754-798D-76EB-9354-0D3162563694}"/>
              </a:ext>
            </a:extLst>
          </p:cNvPr>
          <p:cNvSpPr/>
          <p:nvPr/>
        </p:nvSpPr>
        <p:spPr>
          <a:xfrm>
            <a:off x="6096000" y="4463654"/>
            <a:ext cx="1101596" cy="736270"/>
          </a:xfrm>
          <a:custGeom>
            <a:avLst/>
            <a:gdLst>
              <a:gd name="connsiteX0" fmla="*/ 0 w 1101596"/>
              <a:gd name="connsiteY0" fmla="*/ 368135 h 736270"/>
              <a:gd name="connsiteX1" fmla="*/ 550798 w 1101596"/>
              <a:gd name="connsiteY1" fmla="*/ 0 h 736270"/>
              <a:gd name="connsiteX2" fmla="*/ 1101596 w 1101596"/>
              <a:gd name="connsiteY2" fmla="*/ 368135 h 736270"/>
              <a:gd name="connsiteX3" fmla="*/ 550798 w 1101596"/>
              <a:gd name="connsiteY3" fmla="*/ 736270 h 736270"/>
              <a:gd name="connsiteX4" fmla="*/ 0 w 1101596"/>
              <a:gd name="connsiteY4" fmla="*/ 368135 h 7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596" h="736270" extrusionOk="0">
                <a:moveTo>
                  <a:pt x="0" y="368135"/>
                </a:moveTo>
                <a:cubicBezTo>
                  <a:pt x="-49686" y="134173"/>
                  <a:pt x="193294" y="20007"/>
                  <a:pt x="550798" y="0"/>
                </a:cubicBezTo>
                <a:cubicBezTo>
                  <a:pt x="895973" y="8627"/>
                  <a:pt x="1084504" y="165363"/>
                  <a:pt x="1101596" y="368135"/>
                </a:cubicBezTo>
                <a:cubicBezTo>
                  <a:pt x="1052019" y="619865"/>
                  <a:pt x="844240" y="795714"/>
                  <a:pt x="550798" y="736270"/>
                </a:cubicBezTo>
                <a:cubicBezTo>
                  <a:pt x="226743" y="725405"/>
                  <a:pt x="40738" y="590915"/>
                  <a:pt x="0" y="3681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63BFD-1489-96EB-4178-3339D0471F9D}"/>
              </a:ext>
            </a:extLst>
          </p:cNvPr>
          <p:cNvSpPr txBox="1"/>
          <p:nvPr/>
        </p:nvSpPr>
        <p:spPr>
          <a:xfrm>
            <a:off x="5909672" y="5579847"/>
            <a:ext cx="3585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bake some cupcakes</a:t>
            </a:r>
            <a:endParaRPr lang="en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1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bake cupcakes,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paint a picture,</a:t>
            </a: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plant some flowers, visit my grandparents, stay at home,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study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29921" y="1835240"/>
            <a:ext cx="686171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planted some flowers yesterday.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41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road with white lines&#10;&#10;Description automatically generated">
            <a:extLst>
              <a:ext uri="{FF2B5EF4-FFF2-40B4-BE49-F238E27FC236}">
                <a16:creationId xmlns:a16="http://schemas.microsoft.com/office/drawing/2014/main" id="{537A269B-9F2F-55A2-6684-C4F93E57D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584466" y="-801450"/>
            <a:ext cx="3966099" cy="9614737"/>
          </a:xfrm>
          <a:prstGeom prst="rect">
            <a:avLst/>
          </a:prstGeom>
        </p:spPr>
      </p:pic>
      <p:pic>
        <p:nvPicPr>
          <p:cNvPr id="3" name="Picture 399" descr="Coche2">
            <a:extLst>
              <a:ext uri="{FF2B5EF4-FFF2-40B4-BE49-F238E27FC236}">
                <a16:creationId xmlns:a16="http://schemas.microsoft.com/office/drawing/2014/main" id="{57509330-76D4-9C58-C8F3-BD77901BA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102" y="2879129"/>
            <a:ext cx="2132211" cy="1327304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5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98" descr="Coche1">
            <a:extLst>
              <a:ext uri="{FF2B5EF4-FFF2-40B4-BE49-F238E27FC236}">
                <a16:creationId xmlns:a16="http://schemas.microsoft.com/office/drawing/2014/main" id="{A9C47842-2D83-840B-ADDA-2FA63C2A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50" y="3889757"/>
            <a:ext cx="2675401" cy="168760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75">
            <a:extLst>
              <a:ext uri="{FF2B5EF4-FFF2-40B4-BE49-F238E27FC236}">
                <a16:creationId xmlns:a16="http://schemas.microsoft.com/office/drawing/2014/main" id="{F959A775-C5DF-4296-515F-A6C017A97371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639726" y="2779169"/>
            <a:ext cx="2299187" cy="3225514"/>
            <a:chOff x="2744" y="2251"/>
            <a:chExt cx="1170" cy="14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476">
              <a:extLst>
                <a:ext uri="{FF2B5EF4-FFF2-40B4-BE49-F238E27FC236}">
                  <a16:creationId xmlns:a16="http://schemas.microsoft.com/office/drawing/2014/main" id="{9A083AA7-E77D-A003-39DE-A7850D907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477">
              <a:extLst>
                <a:ext uri="{FF2B5EF4-FFF2-40B4-BE49-F238E27FC236}">
                  <a16:creationId xmlns:a16="http://schemas.microsoft.com/office/drawing/2014/main" id="{8CE5E84E-382A-5723-00DF-EACB9B835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9" name="53 CuadroTexto">
            <a:extLst>
              <a:ext uri="{FF2B5EF4-FFF2-40B4-BE49-F238E27FC236}">
                <a16:creationId xmlns:a16="http://schemas.microsoft.com/office/drawing/2014/main" id="{109243DC-3C83-1A82-834A-846D5BAC8118}"/>
              </a:ext>
            </a:extLst>
          </p:cNvPr>
          <p:cNvSpPr txBox="1"/>
          <p:nvPr/>
        </p:nvSpPr>
        <p:spPr>
          <a:xfrm>
            <a:off x="256376" y="1969646"/>
            <a:ext cx="3065889" cy="38507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3200" b="1" dirty="0">
                <a:solidFill>
                  <a:srgbClr val="0070C0"/>
                </a:solidFill>
                <a:effectLst>
                  <a:outerShdw blurRad="60007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WAS - WERE</a:t>
            </a:r>
            <a:endParaRPr lang="es-ES" sz="3200" b="1" dirty="0">
              <a:solidFill>
                <a:srgbClr val="0070C0"/>
              </a:solidFill>
              <a:effectLst>
                <a:outerShdw blurRad="60007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0" name="1 Imagen">
            <a:extLst>
              <a:ext uri="{FF2B5EF4-FFF2-40B4-BE49-F238E27FC236}">
                <a16:creationId xmlns:a16="http://schemas.microsoft.com/office/drawing/2014/main" id="{ED57AE9D-B45C-240B-D333-A492C6A9A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01" y="752829"/>
            <a:ext cx="7107349" cy="1249577"/>
          </a:xfrm>
          <a:prstGeom prst="rect">
            <a:avLst/>
          </a:prstGeom>
        </p:spPr>
      </p:pic>
      <p:pic>
        <p:nvPicPr>
          <p:cNvPr id="11" name="2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9724905-BA85-49C0-90B9-1EE99E858E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04" y="5364364"/>
            <a:ext cx="1292205" cy="64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4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_______ at home yesterday.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5681" y="2294492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2555777" y="342899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2343913" y="2294492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NEXT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1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people _______ noisy.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20842" y="2260297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4227955" y="342899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583372" y="2278978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NEXT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8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_______ at home last Sunday.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20842" y="2260297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2782568" y="343553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583372" y="2278978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NEXT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food _______ delicious.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5681" y="2294492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3931735" y="363988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2343913" y="2294492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NEXT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1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516</Words>
  <Application>Microsoft Office PowerPoint</Application>
  <PresentationFormat>Widescreen</PresentationFormat>
  <Paragraphs>167</Paragraphs>
  <Slides>48</Slides>
  <Notes>32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.VnVogue</vt:lpstr>
      <vt:lpstr>Arial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52</cp:revision>
  <dcterms:created xsi:type="dcterms:W3CDTF">2023-01-31T08:21:18Z</dcterms:created>
  <dcterms:modified xsi:type="dcterms:W3CDTF">2024-05-26T09:44:53Z</dcterms:modified>
</cp:coreProperties>
</file>