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1" r:id="rId3"/>
    <p:sldId id="267" r:id="rId4"/>
    <p:sldId id="268" r:id="rId5"/>
    <p:sldId id="456" r:id="rId6"/>
    <p:sldId id="457" r:id="rId7"/>
    <p:sldId id="458" r:id="rId8"/>
    <p:sldId id="459" r:id="rId9"/>
    <p:sldId id="460" r:id="rId10"/>
    <p:sldId id="461" r:id="rId11"/>
    <p:sldId id="478" r:id="rId12"/>
    <p:sldId id="479" r:id="rId13"/>
    <p:sldId id="369" r:id="rId14"/>
    <p:sldId id="462" r:id="rId15"/>
    <p:sldId id="463" r:id="rId16"/>
    <p:sldId id="480" r:id="rId17"/>
    <p:sldId id="481" r:id="rId18"/>
    <p:sldId id="482" r:id="rId19"/>
    <p:sldId id="483" r:id="rId20"/>
    <p:sldId id="485" r:id="rId21"/>
    <p:sldId id="484" r:id="rId22"/>
    <p:sldId id="486" r:id="rId23"/>
    <p:sldId id="280" r:id="rId24"/>
    <p:sldId id="469" r:id="rId25"/>
    <p:sldId id="293" r:id="rId26"/>
    <p:sldId id="471" r:id="rId27"/>
    <p:sldId id="473" r:id="rId28"/>
    <p:sldId id="474" r:id="rId29"/>
    <p:sldId id="475" r:id="rId30"/>
    <p:sldId id="476" r:id="rId31"/>
    <p:sldId id="477" r:id="rId32"/>
    <p:sldId id="294" r:id="rId33"/>
    <p:sldId id="487" r:id="rId34"/>
    <p:sldId id="296" r:id="rId35"/>
    <p:sldId id="30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44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3:Weather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1" y="0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2.3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81" r:id="rId15"/>
    <p:sldLayoutId id="2147483694" r:id="rId16"/>
    <p:sldLayoutId id="2147483695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3: WEATHER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39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2DB78D2-67C5-EB09-F374-64AEFE3CD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961" y="1160257"/>
            <a:ext cx="5706031" cy="4452158"/>
          </a:xfrm>
          <a:prstGeom prst="rect">
            <a:avLst/>
          </a:prstGeom>
        </p:spPr>
      </p:pic>
      <p:sp>
        <p:nvSpPr>
          <p:cNvPr id="5" name="1 CuadroTexto">
            <a:extLst>
              <a:ext uri="{FF2B5EF4-FFF2-40B4-BE49-F238E27FC236}">
                <a16:creationId xmlns:a16="http://schemas.microsoft.com/office/drawing/2014/main" id="{34DF4EE7-DEA8-D8D6-9374-CE6349515A9E}"/>
              </a:ext>
            </a:extLst>
          </p:cNvPr>
          <p:cNvSpPr txBox="1"/>
          <p:nvPr/>
        </p:nvSpPr>
        <p:spPr>
          <a:xfrm>
            <a:off x="3215679" y="348592"/>
            <a:ext cx="462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9741A72E-E311-8C86-5419-A13D14209291}"/>
              </a:ext>
            </a:extLst>
          </p:cNvPr>
          <p:cNvSpPr/>
          <p:nvPr/>
        </p:nvSpPr>
        <p:spPr>
          <a:xfrm>
            <a:off x="6096000" y="1268759"/>
            <a:ext cx="4419601" cy="132330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Ride a bike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13F56969-3724-0745-6735-03C3520AA3DF}"/>
              </a:ext>
            </a:extLst>
          </p:cNvPr>
          <p:cNvSpPr/>
          <p:nvPr/>
        </p:nvSpPr>
        <p:spPr>
          <a:xfrm>
            <a:off x="6295796" y="2868458"/>
            <a:ext cx="3878756" cy="97219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Watch TV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5 Rectángulo">
            <a:extLst>
              <a:ext uri="{FF2B5EF4-FFF2-40B4-BE49-F238E27FC236}">
                <a16:creationId xmlns:a16="http://schemas.microsoft.com/office/drawing/2014/main" id="{50C01A80-00B5-513D-1CD7-ADC19F5C22C2}"/>
              </a:ext>
            </a:extLst>
          </p:cNvPr>
          <p:cNvSpPr/>
          <p:nvPr/>
        </p:nvSpPr>
        <p:spPr>
          <a:xfrm>
            <a:off x="6108290" y="4513302"/>
            <a:ext cx="4548824" cy="93706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Go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Swimming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10 Imagen">
            <a:extLst>
              <a:ext uri="{FF2B5EF4-FFF2-40B4-BE49-F238E27FC236}">
                <a16:creationId xmlns:a16="http://schemas.microsoft.com/office/drawing/2014/main" id="{60996A48-DC6E-A8D3-0E34-A784012A0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080" y="4077907"/>
            <a:ext cx="957439" cy="8707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id="{BE459907-C310-E92F-BA48-08A915D92E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724" y="2609534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2 Imagen">
            <a:extLst>
              <a:ext uri="{FF2B5EF4-FFF2-40B4-BE49-F238E27FC236}">
                <a16:creationId xmlns:a16="http://schemas.microsoft.com/office/drawing/2014/main" id="{2A60E482-1DF7-AF79-A2C4-6A2CD0ABC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48" y="963708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4FE89F-19F4-A913-F95D-11D7B33E22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587990"/>
            <a:ext cx="1019607" cy="96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FD41B19-2523-9455-BBEB-B718E2A6D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99" y="1268759"/>
            <a:ext cx="5129791" cy="4593055"/>
          </a:xfrm>
          <a:prstGeom prst="rect">
            <a:avLst/>
          </a:prstGeom>
        </p:spPr>
      </p:pic>
      <p:sp>
        <p:nvSpPr>
          <p:cNvPr id="5" name="1 CuadroTexto">
            <a:extLst>
              <a:ext uri="{FF2B5EF4-FFF2-40B4-BE49-F238E27FC236}">
                <a16:creationId xmlns:a16="http://schemas.microsoft.com/office/drawing/2014/main" id="{34DF4EE7-DEA8-D8D6-9374-CE6349515A9E}"/>
              </a:ext>
            </a:extLst>
          </p:cNvPr>
          <p:cNvSpPr txBox="1"/>
          <p:nvPr/>
        </p:nvSpPr>
        <p:spPr>
          <a:xfrm>
            <a:off x="3215679" y="348592"/>
            <a:ext cx="462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9741A72E-E311-8C86-5419-A13D14209291}"/>
              </a:ext>
            </a:extLst>
          </p:cNvPr>
          <p:cNvSpPr/>
          <p:nvPr/>
        </p:nvSpPr>
        <p:spPr>
          <a:xfrm>
            <a:off x="5886936" y="1268760"/>
            <a:ext cx="4628666" cy="1257036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homework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13F56969-3724-0745-6735-03C3520AA3DF}"/>
              </a:ext>
            </a:extLst>
          </p:cNvPr>
          <p:cNvSpPr/>
          <p:nvPr/>
        </p:nvSpPr>
        <p:spPr>
          <a:xfrm>
            <a:off x="5829896" y="3027463"/>
            <a:ext cx="4363977" cy="97219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Listen music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5 Rectángulo">
            <a:extLst>
              <a:ext uri="{FF2B5EF4-FFF2-40B4-BE49-F238E27FC236}">
                <a16:creationId xmlns:a16="http://schemas.microsoft.com/office/drawing/2014/main" id="{50C01A80-00B5-513D-1CD7-ADC19F5C22C2}"/>
              </a:ext>
            </a:extLst>
          </p:cNvPr>
          <p:cNvSpPr/>
          <p:nvPr/>
        </p:nvSpPr>
        <p:spPr>
          <a:xfrm>
            <a:off x="5366657" y="4513302"/>
            <a:ext cx="5290457" cy="93706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Make a snowman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10 Imagen">
            <a:extLst>
              <a:ext uri="{FF2B5EF4-FFF2-40B4-BE49-F238E27FC236}">
                <a16:creationId xmlns:a16="http://schemas.microsoft.com/office/drawing/2014/main" id="{60996A48-DC6E-A8D3-0E34-A784012A0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080" y="4077907"/>
            <a:ext cx="957439" cy="8707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id="{BE459907-C310-E92F-BA48-08A915D92E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724" y="2639176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2 Imagen">
            <a:extLst>
              <a:ext uri="{FF2B5EF4-FFF2-40B4-BE49-F238E27FC236}">
                <a16:creationId xmlns:a16="http://schemas.microsoft.com/office/drawing/2014/main" id="{2A60E482-1DF7-AF79-A2C4-6A2CD0ABC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248" y="963708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4FE89F-19F4-A913-F95D-11D7B33E22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587990"/>
            <a:ext cx="1019607" cy="96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65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1001149-3D29-AE7C-39D1-316509106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42" y="1387888"/>
            <a:ext cx="5486370" cy="4355071"/>
          </a:xfrm>
          <a:prstGeom prst="rect">
            <a:avLst/>
          </a:prstGeom>
        </p:spPr>
      </p:pic>
      <p:sp>
        <p:nvSpPr>
          <p:cNvPr id="5" name="1 CuadroTexto">
            <a:extLst>
              <a:ext uri="{FF2B5EF4-FFF2-40B4-BE49-F238E27FC236}">
                <a16:creationId xmlns:a16="http://schemas.microsoft.com/office/drawing/2014/main" id="{34DF4EE7-DEA8-D8D6-9374-CE6349515A9E}"/>
              </a:ext>
            </a:extLst>
          </p:cNvPr>
          <p:cNvSpPr txBox="1"/>
          <p:nvPr/>
        </p:nvSpPr>
        <p:spPr>
          <a:xfrm>
            <a:off x="3215679" y="348592"/>
            <a:ext cx="462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9741A72E-E311-8C86-5419-A13D14209291}"/>
              </a:ext>
            </a:extLst>
          </p:cNvPr>
          <p:cNvSpPr/>
          <p:nvPr/>
        </p:nvSpPr>
        <p:spPr>
          <a:xfrm>
            <a:off x="5451403" y="4402851"/>
            <a:ext cx="4628666" cy="118513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Watch a movie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13F56969-3724-0745-6735-03C3520AA3DF}"/>
              </a:ext>
            </a:extLst>
          </p:cNvPr>
          <p:cNvSpPr/>
          <p:nvPr/>
        </p:nvSpPr>
        <p:spPr>
          <a:xfrm>
            <a:off x="5631206" y="2949781"/>
            <a:ext cx="4363977" cy="97219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Sing</a:t>
            </a:r>
            <a:r>
              <a:rPr kumimoji="0" lang="es-ES_tradnl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a song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5 Rectángulo">
            <a:extLst>
              <a:ext uri="{FF2B5EF4-FFF2-40B4-BE49-F238E27FC236}">
                <a16:creationId xmlns:a16="http://schemas.microsoft.com/office/drawing/2014/main" id="{50C01A80-00B5-513D-1CD7-ADC19F5C22C2}"/>
              </a:ext>
            </a:extLst>
          </p:cNvPr>
          <p:cNvSpPr/>
          <p:nvPr/>
        </p:nvSpPr>
        <p:spPr>
          <a:xfrm>
            <a:off x="5488539" y="1528449"/>
            <a:ext cx="5064197" cy="93706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Fly</a:t>
            </a:r>
            <a:r>
              <a:rPr kumimoji="0" lang="es-ES_tradnl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a kite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10 Imagen">
            <a:extLst>
              <a:ext uri="{FF2B5EF4-FFF2-40B4-BE49-F238E27FC236}">
                <a16:creationId xmlns:a16="http://schemas.microsoft.com/office/drawing/2014/main" id="{60996A48-DC6E-A8D3-0E34-A784012A0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012" y="1249743"/>
            <a:ext cx="957439" cy="8707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 Imagen">
            <a:extLst>
              <a:ext uri="{FF2B5EF4-FFF2-40B4-BE49-F238E27FC236}">
                <a16:creationId xmlns:a16="http://schemas.microsoft.com/office/drawing/2014/main" id="{BE459907-C310-E92F-BA48-08A915D92E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724" y="2639176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2 Imagen">
            <a:extLst>
              <a:ext uri="{FF2B5EF4-FFF2-40B4-BE49-F238E27FC236}">
                <a16:creationId xmlns:a16="http://schemas.microsoft.com/office/drawing/2014/main" id="{2A60E482-1DF7-AF79-A2C4-6A2CD0ABC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163" y="4195442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4FE89F-19F4-A913-F95D-11D7B33E22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587990"/>
            <a:ext cx="1019607" cy="96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306"/>
            <a:ext cx="9575541" cy="6383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3256" y="4310748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13780F6D-1EED-018D-5AF2-F6D0945B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868" y="957361"/>
            <a:ext cx="7086844" cy="51561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9" name="Rounded Rectangular Callout 9">
            <a:extLst>
              <a:ext uri="{FF2B5EF4-FFF2-40B4-BE49-F238E27FC236}">
                <a16:creationId xmlns:a16="http://schemas.microsoft.com/office/drawing/2014/main" id="{52F668DE-015F-34DB-7290-B0F5CE195CA8}"/>
              </a:ext>
            </a:extLst>
          </p:cNvPr>
          <p:cNvSpPr/>
          <p:nvPr/>
        </p:nvSpPr>
        <p:spPr>
          <a:xfrm>
            <a:off x="2249555" y="4842847"/>
            <a:ext cx="2579914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No, thanks.</a:t>
            </a:r>
          </a:p>
        </p:txBody>
      </p:sp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06DD6B35-95A9-90F9-B7E4-EA71D305F51D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It's sunny today. Would you like to have a picnic with me?</a:t>
            </a:r>
          </a:p>
        </p:txBody>
      </p:sp>
    </p:spTree>
    <p:extLst>
      <p:ext uri="{BB962C8B-B14F-4D97-AF65-F5344CB8AC3E}">
        <p14:creationId xmlns:p14="http://schemas.microsoft.com/office/powerpoint/2010/main" val="17479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It's sunny today. Would you like to have a picnic with me?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249555" y="4842847"/>
            <a:ext cx="2579914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No, thanks.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B74A234-6A8E-4C8C-C4C8-038F1FF59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800" y="1556658"/>
            <a:ext cx="5895247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CC4F7FD-D187-644A-395C-92388E19D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253" y="1032863"/>
            <a:ext cx="6658511" cy="4913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foggy today. Would you like to make arts and crafts with me?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1654629" y="4842847"/>
            <a:ext cx="3174840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I’d love to.</a:t>
            </a:r>
          </a:p>
        </p:txBody>
      </p:sp>
    </p:spTree>
    <p:extLst>
      <p:ext uri="{BB962C8B-B14F-4D97-AF65-F5344CB8AC3E}">
        <p14:creationId xmlns:p14="http://schemas.microsoft.com/office/powerpoint/2010/main" val="2672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snowy today. Would you like to go skiing with me?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1654629" y="4842847"/>
            <a:ext cx="3174840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I’d love to.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359CB05-C372-51A2-C172-53B350B97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907" y="1550173"/>
            <a:ext cx="5600349" cy="43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6DBC6D4D-790D-1B05-2A58-B562DD719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269" y="1032863"/>
            <a:ext cx="6248957" cy="4872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rainy today. Would you like to watch TV with me?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249555" y="4842847"/>
            <a:ext cx="2579914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No, thanks.</a:t>
            </a:r>
          </a:p>
        </p:txBody>
      </p:sp>
    </p:spTree>
    <p:extLst>
      <p:ext uri="{BB962C8B-B14F-4D97-AF65-F5344CB8AC3E}">
        <p14:creationId xmlns:p14="http://schemas.microsoft.com/office/powerpoint/2010/main" val="42186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68CDC82-82B8-9E6A-0459-88CACF59F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779" y="1335047"/>
            <a:ext cx="5718277" cy="4400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cloudy today. Would you like to go for a walk with me?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249555" y="4842847"/>
            <a:ext cx="2579914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No, thanks.</a:t>
            </a:r>
          </a:p>
        </p:txBody>
      </p:sp>
    </p:spTree>
    <p:extLst>
      <p:ext uri="{BB962C8B-B14F-4D97-AF65-F5344CB8AC3E}">
        <p14:creationId xmlns:p14="http://schemas.microsoft.com/office/powerpoint/2010/main" val="30868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596" y="508154"/>
            <a:ext cx="4025226" cy="571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BE78DCA0-4723-05DF-3985-6F64036E4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038" y="1244275"/>
            <a:ext cx="5922355" cy="45823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foggy today. Would you like to go swimming with me?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1654629" y="4842847"/>
            <a:ext cx="3174840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I’d love to.</a:t>
            </a:r>
          </a:p>
        </p:txBody>
      </p:sp>
    </p:spTree>
    <p:extLst>
      <p:ext uri="{BB962C8B-B14F-4D97-AF65-F5344CB8AC3E}">
        <p14:creationId xmlns:p14="http://schemas.microsoft.com/office/powerpoint/2010/main" val="2892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B83D325-2971-4DD9-0F3E-5DD244B3B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099" y="1247942"/>
            <a:ext cx="5482873" cy="4574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snowy today. Would you like to make a snowman with me?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249555" y="4842847"/>
            <a:ext cx="2579914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No, thanks.</a:t>
            </a:r>
          </a:p>
        </p:txBody>
      </p:sp>
    </p:spTree>
    <p:extLst>
      <p:ext uri="{BB962C8B-B14F-4D97-AF65-F5344CB8AC3E}">
        <p14:creationId xmlns:p14="http://schemas.microsoft.com/office/powerpoint/2010/main" val="162448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B6C00F19-9274-4B05-9E35-3D25021DD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154" y="1162354"/>
            <a:ext cx="5726261" cy="47461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255236" y="1556658"/>
            <a:ext cx="4917033" cy="1978782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windy today. Would you like to fly a kite with me?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1654629" y="4842847"/>
            <a:ext cx="3174840" cy="107898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Yes, I’d love to.</a:t>
            </a:r>
          </a:p>
        </p:txBody>
      </p:sp>
    </p:spTree>
    <p:extLst>
      <p:ext uri="{BB962C8B-B14F-4D97-AF65-F5344CB8AC3E}">
        <p14:creationId xmlns:p14="http://schemas.microsoft.com/office/powerpoint/2010/main" val="33025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035EB5E-C769-1DD1-801D-C901917D2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07144"/>
            <a:ext cx="9877372" cy="5020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77EFE-B754-67F8-C61D-6D58AA5D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5" y="439116"/>
            <a:ext cx="4968671" cy="632515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71E5DA33-1570-D983-E6B6-88346FCA785B}"/>
              </a:ext>
            </a:extLst>
          </p:cNvPr>
          <p:cNvSpPr/>
          <p:nvPr/>
        </p:nvSpPr>
        <p:spPr>
          <a:xfrm>
            <a:off x="1134481" y="1382959"/>
            <a:ext cx="2969433" cy="96835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3250283" y="2612071"/>
            <a:ext cx="1881173" cy="3975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C6CCA02D-AA54-D60A-A395-F704DCE66A2D}"/>
              </a:ext>
            </a:extLst>
          </p:cNvPr>
          <p:cNvSpPr/>
          <p:nvPr/>
        </p:nvSpPr>
        <p:spPr>
          <a:xfrm>
            <a:off x="7053656" y="1382959"/>
            <a:ext cx="2915293" cy="9683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8697686" y="2612070"/>
            <a:ext cx="1578428" cy="3975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7629" y="3678196"/>
            <a:ext cx="3010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 _ _ _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4800" dirty="0">
                <a:solidFill>
                  <a:prstClr val="black"/>
                </a:solidFill>
              </a:rPr>
              <a:t>_ _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5358" y="1826504"/>
            <a:ext cx="62211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00FF"/>
                </a:solidFill>
              </a:rPr>
              <a:t>Do arts and </a:t>
            </a:r>
            <a:r>
              <a:rPr lang="en-US" sz="8800" b="1" dirty="0" err="1">
                <a:solidFill>
                  <a:srgbClr val="0000FF"/>
                </a:solidFill>
              </a:rPr>
              <a:t>cra</a:t>
            </a:r>
            <a:r>
              <a:rPr lang="en-US" sz="8800" b="1" dirty="0">
                <a:solidFill>
                  <a:srgbClr val="0000FF"/>
                </a:solidFill>
              </a:rPr>
              <a:t>  </a:t>
            </a:r>
            <a:r>
              <a:rPr lang="en-US" sz="8800" b="1" dirty="0" err="1">
                <a:solidFill>
                  <a:srgbClr val="0000FF"/>
                </a:solidFill>
              </a:rPr>
              <a:t>ts</a:t>
            </a:r>
            <a:endParaRPr lang="en-US" sz="8800" b="1" dirty="0">
              <a:solidFill>
                <a:srgbClr val="0000FF"/>
              </a:solidFill>
            </a:endParaRPr>
          </a:p>
        </p:txBody>
      </p:sp>
      <p:sp>
        <p:nvSpPr>
          <p:cNvPr id="21" name="A"/>
          <p:cNvSpPr/>
          <p:nvPr/>
        </p:nvSpPr>
        <p:spPr>
          <a:xfrm>
            <a:off x="9044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22" name="Rectângulo arredondado 5"/>
          <p:cNvSpPr/>
          <p:nvPr/>
        </p:nvSpPr>
        <p:spPr>
          <a:xfrm>
            <a:off x="16966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23" name="C"/>
          <p:cNvSpPr/>
          <p:nvPr/>
        </p:nvSpPr>
        <p:spPr>
          <a:xfrm>
            <a:off x="24888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24" name="Rectângulo arredondado 7"/>
          <p:cNvSpPr/>
          <p:nvPr/>
        </p:nvSpPr>
        <p:spPr>
          <a:xfrm>
            <a:off x="328097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25" name="E"/>
          <p:cNvSpPr/>
          <p:nvPr/>
        </p:nvSpPr>
        <p:spPr>
          <a:xfrm>
            <a:off x="407313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26" name="F"/>
          <p:cNvSpPr/>
          <p:nvPr/>
        </p:nvSpPr>
        <p:spPr>
          <a:xfrm>
            <a:off x="486529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y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7" name="Rectângulo arredondado 10"/>
          <p:cNvSpPr/>
          <p:nvPr/>
        </p:nvSpPr>
        <p:spPr>
          <a:xfrm>
            <a:off x="565746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28" name="Rectângulo arredondado 11"/>
          <p:cNvSpPr/>
          <p:nvPr/>
        </p:nvSpPr>
        <p:spPr>
          <a:xfrm>
            <a:off x="644962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9" name="I"/>
          <p:cNvSpPr/>
          <p:nvPr/>
        </p:nvSpPr>
        <p:spPr>
          <a:xfrm>
            <a:off x="72417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30" name="Rectângulo arredondado 13"/>
          <p:cNvSpPr/>
          <p:nvPr/>
        </p:nvSpPr>
        <p:spPr>
          <a:xfrm>
            <a:off x="80339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31" name="K"/>
          <p:cNvSpPr/>
          <p:nvPr/>
        </p:nvSpPr>
        <p:spPr>
          <a:xfrm>
            <a:off x="88261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32" name="Rectângulo arredondado 15"/>
          <p:cNvSpPr/>
          <p:nvPr/>
        </p:nvSpPr>
        <p:spPr>
          <a:xfrm>
            <a:off x="9668041" y="538014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33" name="M"/>
          <p:cNvSpPr/>
          <p:nvPr/>
        </p:nvSpPr>
        <p:spPr>
          <a:xfrm>
            <a:off x="10460203" y="538014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34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07" y="450304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ângulo 36"/>
          <p:cNvSpPr/>
          <p:nvPr/>
        </p:nvSpPr>
        <p:spPr>
          <a:xfrm>
            <a:off x="7763908" y="3179804"/>
            <a:ext cx="7921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kumimoji="0" lang="pt-PT" sz="8800" b="1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ECF1AAEE-4756-1AE4-BE10-7A61B4AEE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568" y="1347275"/>
            <a:ext cx="3460295" cy="34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67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A"/>
          <p:cNvSpPr/>
          <p:nvPr/>
        </p:nvSpPr>
        <p:spPr>
          <a:xfrm>
            <a:off x="8464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5" name="Rectângulo arredondado 5"/>
          <p:cNvSpPr/>
          <p:nvPr/>
        </p:nvSpPr>
        <p:spPr>
          <a:xfrm>
            <a:off x="16385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6" name="C"/>
          <p:cNvSpPr/>
          <p:nvPr/>
        </p:nvSpPr>
        <p:spPr>
          <a:xfrm>
            <a:off x="24307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7" name="Rectângulo arredondado 7"/>
          <p:cNvSpPr/>
          <p:nvPr/>
        </p:nvSpPr>
        <p:spPr>
          <a:xfrm>
            <a:off x="322291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8" name="E"/>
          <p:cNvSpPr/>
          <p:nvPr/>
        </p:nvSpPr>
        <p:spPr>
          <a:xfrm>
            <a:off x="401508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9" name="F"/>
          <p:cNvSpPr/>
          <p:nvPr/>
        </p:nvSpPr>
        <p:spPr>
          <a:xfrm>
            <a:off x="480724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0" name="Rectângulo arredondado 10"/>
          <p:cNvSpPr/>
          <p:nvPr/>
        </p:nvSpPr>
        <p:spPr>
          <a:xfrm>
            <a:off x="559940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1" name="Rectângulo arredondado 11"/>
          <p:cNvSpPr/>
          <p:nvPr/>
        </p:nvSpPr>
        <p:spPr>
          <a:xfrm>
            <a:off x="639156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2" name="I"/>
          <p:cNvSpPr/>
          <p:nvPr/>
        </p:nvSpPr>
        <p:spPr>
          <a:xfrm>
            <a:off x="71837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3" name="Rectângulo arredondado 13"/>
          <p:cNvSpPr/>
          <p:nvPr/>
        </p:nvSpPr>
        <p:spPr>
          <a:xfrm>
            <a:off x="79758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4" name="K"/>
          <p:cNvSpPr/>
          <p:nvPr/>
        </p:nvSpPr>
        <p:spPr>
          <a:xfrm>
            <a:off x="87680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w</a:t>
            </a:r>
          </a:p>
        </p:txBody>
      </p:sp>
      <p:sp>
        <p:nvSpPr>
          <p:cNvPr id="15" name="Rectângulo arredondado 15"/>
          <p:cNvSpPr/>
          <p:nvPr/>
        </p:nvSpPr>
        <p:spPr>
          <a:xfrm>
            <a:off x="9609984" y="519373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k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M"/>
          <p:cNvSpPr/>
          <p:nvPr/>
        </p:nvSpPr>
        <p:spPr>
          <a:xfrm>
            <a:off x="10402146" y="519373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17" name="Rectângulo 35"/>
          <p:cNvSpPr/>
          <p:nvPr/>
        </p:nvSpPr>
        <p:spPr>
          <a:xfrm>
            <a:off x="5599404" y="2208951"/>
            <a:ext cx="44854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Fly a   ite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431663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926126" y="2208951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cs typeface="Arial" charset="0"/>
              </a:rPr>
              <a:t>K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04492" y="2725227"/>
            <a:ext cx="4015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</a:t>
            </a:r>
            <a:r>
              <a:rPr lang="en-US" sz="4800" dirty="0">
                <a:solidFill>
                  <a:prstClr val="black"/>
                </a:solidFill>
              </a:rPr>
              <a:t>_ _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84E06F0-A624-55B3-7553-FF43CE2BC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766" y="1340724"/>
            <a:ext cx="3330074" cy="34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83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4662" y="2594259"/>
            <a:ext cx="4122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</a:t>
            </a:r>
            <a:r>
              <a:rPr lang="en-US" sz="5800" dirty="0">
                <a:solidFill>
                  <a:prstClr val="black"/>
                </a:solidFill>
              </a:rPr>
              <a:t>_ _</a:t>
            </a: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u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8549774" y="2265772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cs typeface="Arial" charset="0"/>
              </a:rPr>
              <a:t>i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0" name="Rectângulo 35"/>
          <p:cNvSpPr/>
          <p:nvPr/>
        </p:nvSpPr>
        <p:spPr>
          <a:xfrm>
            <a:off x="4690031" y="2244060"/>
            <a:ext cx="69157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pt-PT" sz="8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P  cnic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90895E8-C1FB-341A-AEA9-2E1591F47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04" y="1005562"/>
            <a:ext cx="3789585" cy="39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76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Hình ảnh 23">
            <a:extLst>
              <a:ext uri="{FF2B5EF4-FFF2-40B4-BE49-F238E27FC236}">
                <a16:creationId xmlns:a16="http://schemas.microsoft.com/office/drawing/2014/main" id="{FC7FCC2D-E5EB-43C0-C9F2-460DB05A6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18" y="1235286"/>
            <a:ext cx="3462255" cy="348904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3615792" y="2124144"/>
            <a:ext cx="865795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a sn  wman</a:t>
            </a:r>
            <a:endParaRPr kumimoji="0" lang="pt-PT" sz="8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o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8401444" y="2139533"/>
            <a:ext cx="84485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kumimoji="0" lang="pt-PT" sz="8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4814" y="2382560"/>
            <a:ext cx="47155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__ _ _ </a:t>
            </a:r>
          </a:p>
        </p:txBody>
      </p:sp>
    </p:spTree>
    <p:extLst>
      <p:ext uri="{BB962C8B-B14F-4D97-AF65-F5344CB8AC3E}">
        <p14:creationId xmlns:p14="http://schemas.microsoft.com/office/powerpoint/2010/main" val="16793651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7945" y="1242134"/>
            <a:ext cx="1027610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the weather like today.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Vocabularies:</a:t>
            </a:r>
          </a:p>
          <a:p>
            <a:r>
              <a:rPr lang="en-US" sz="3200" dirty="0">
                <a:solidFill>
                  <a:srgbClr val="0070C0"/>
                </a:solidFill>
              </a:rPr>
              <a:t>do arts and crafts, fly a kite, make a snowman, go skiing, go for a walk, have a picnic.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Structure: </a:t>
            </a:r>
            <a:r>
              <a:rPr lang="en-US" sz="3200" dirty="0">
                <a:solidFill>
                  <a:srgbClr val="0070C0"/>
                </a:solidFill>
              </a:rPr>
              <a:t>It's windy today.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Would you like to fly a kite with me?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Yes, I'd love to./ No, thanks.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41662" y="2492161"/>
            <a:ext cx="3407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_ _ _ _ </a:t>
            </a:r>
            <a:r>
              <a:rPr lang="en-US" sz="4500" dirty="0">
                <a:solidFill>
                  <a:prstClr val="black"/>
                </a:solidFill>
              </a:rPr>
              <a:t>_ 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i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8116064" y="1985205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8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20" name="Rectângulo 35"/>
          <p:cNvSpPr/>
          <p:nvPr/>
        </p:nvSpPr>
        <p:spPr>
          <a:xfrm>
            <a:off x="5781080" y="1982449"/>
            <a:ext cx="4800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sk ing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F9C2187F-0803-F075-329E-4E71EA4F0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562" y="1005561"/>
            <a:ext cx="3676524" cy="39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49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4875990" y="2324642"/>
            <a:ext cx="674522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for a w  lk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o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a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9841810" y="2321543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08384" y="2794322"/>
            <a:ext cx="3256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878F1472-9A7D-3BF9-20F3-E2DAB7EA5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335" y="1267641"/>
            <a:ext cx="3410779" cy="35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75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2" y="2025364"/>
            <a:ext cx="4611706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do arts and crafts, fly a kite, make a snowman, go skiing, go for a walk, have a picnic.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0942" y="1997839"/>
            <a:ext cx="5780314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It's windy today.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Would you like to fly a kite with me?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I'd love to./ No, thanks.</a:t>
            </a:r>
          </a:p>
        </p:txBody>
      </p:sp>
    </p:spTree>
    <p:extLst>
      <p:ext uri="{BB962C8B-B14F-4D97-AF65-F5344CB8AC3E}">
        <p14:creationId xmlns:p14="http://schemas.microsoft.com/office/powerpoint/2010/main" val="34452047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25</a:t>
            </a:r>
            <a:r>
              <a:rPr lang="en-US" sz="3600" i="1" dirty="0" smtClean="0">
                <a:solidFill>
                  <a:srgbClr val="0070C0"/>
                </a:solidFill>
              </a:rPr>
              <a:t>).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</a:t>
            </a:r>
            <a:r>
              <a:rPr lang="en-US" sz="3600" i="1" dirty="0" smtClean="0">
                <a:solidFill>
                  <a:srgbClr val="0070C0"/>
                </a:solidFill>
              </a:rPr>
              <a:t>17).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40 </a:t>
            </a:r>
            <a:r>
              <a:rPr lang="en-US" sz="3600" i="1">
                <a:solidFill>
                  <a:srgbClr val="0070C0"/>
                </a:solidFill>
              </a:rPr>
              <a:t>SB</a:t>
            </a:r>
            <a:r>
              <a:rPr lang="en-US" sz="3600" i="1" smtClean="0">
                <a:solidFill>
                  <a:srgbClr val="0070C0"/>
                </a:solidFill>
              </a:rPr>
              <a:t>). 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7F20D79-EE5A-E34B-7EBC-E84E23499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747" y="1123092"/>
            <a:ext cx="5292878" cy="4466147"/>
          </a:xfrm>
          <a:prstGeom prst="rect">
            <a:avLst/>
          </a:prstGeom>
        </p:spPr>
      </p:pic>
      <p:sp>
        <p:nvSpPr>
          <p:cNvPr id="3" name="1 CuadroTexto">
            <a:extLst>
              <a:ext uri="{FF2B5EF4-FFF2-40B4-BE49-F238E27FC236}">
                <a16:creationId xmlns:a16="http://schemas.microsoft.com/office/drawing/2014/main" id="{3CE5286D-144D-E0CC-EA3B-BCFF1F899DCB}"/>
              </a:ext>
            </a:extLst>
          </p:cNvPr>
          <p:cNvSpPr txBox="1"/>
          <p:nvPr/>
        </p:nvSpPr>
        <p:spPr>
          <a:xfrm>
            <a:off x="3215679" y="303040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3 Rectángulo">
            <a:extLst>
              <a:ext uri="{FF2B5EF4-FFF2-40B4-BE49-F238E27FC236}">
                <a16:creationId xmlns:a16="http://schemas.microsoft.com/office/drawing/2014/main" id="{ED05AD8D-D881-34B9-BBF5-6CA3DB5DE55A}"/>
              </a:ext>
            </a:extLst>
          </p:cNvPr>
          <p:cNvSpPr/>
          <p:nvPr/>
        </p:nvSpPr>
        <p:spPr>
          <a:xfrm>
            <a:off x="6618514" y="1268761"/>
            <a:ext cx="3149894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skiing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AD9B660E-3AF8-A8E9-E0D0-B80664720E3C}"/>
              </a:ext>
            </a:extLst>
          </p:cNvPr>
          <p:cNvSpPr/>
          <p:nvPr/>
        </p:nvSpPr>
        <p:spPr>
          <a:xfrm>
            <a:off x="6646933" y="2895082"/>
            <a:ext cx="3613600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Play games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7" name="5 Rectángulo">
            <a:extLst>
              <a:ext uri="{FF2B5EF4-FFF2-40B4-BE49-F238E27FC236}">
                <a16:creationId xmlns:a16="http://schemas.microsoft.com/office/drawing/2014/main" id="{4757459C-C82D-7012-D37A-C67E19BED3CC}"/>
              </a:ext>
            </a:extLst>
          </p:cNvPr>
          <p:cNvSpPr/>
          <p:nvPr/>
        </p:nvSpPr>
        <p:spPr>
          <a:xfrm>
            <a:off x="6472625" y="4581127"/>
            <a:ext cx="3911895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Have a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pinic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8" name="10 Imagen">
            <a:extLst>
              <a:ext uri="{FF2B5EF4-FFF2-40B4-BE49-F238E27FC236}">
                <a16:creationId xmlns:a16="http://schemas.microsoft.com/office/drawing/2014/main" id="{08F20213-BC29-8FAC-CB83-FE5D48D4E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482" y="4036492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1 Imagen">
            <a:extLst>
              <a:ext uri="{FF2B5EF4-FFF2-40B4-BE49-F238E27FC236}">
                <a16:creationId xmlns:a16="http://schemas.microsoft.com/office/drawing/2014/main" id="{3006A283-2C09-2D30-9A43-4D696AD389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57" y="2297081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2 Imagen">
            <a:extLst>
              <a:ext uri="{FF2B5EF4-FFF2-40B4-BE49-F238E27FC236}">
                <a16:creationId xmlns:a16="http://schemas.microsoft.com/office/drawing/2014/main" id="{A5C9999B-DD01-9B19-273F-9F323C3A23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69" y="62620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CDA1D2-E06A-FED5-9416-C9F92C8EA7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1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B6049BD9-5364-A848-5895-ED1085C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937" y="1398699"/>
            <a:ext cx="5325161" cy="4662743"/>
          </a:xfrm>
          <a:prstGeom prst="rect">
            <a:avLst/>
          </a:prstGeom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id="{D5F9CA46-3A16-A79D-EB84-76B506945F3B}"/>
              </a:ext>
            </a:extLst>
          </p:cNvPr>
          <p:cNvSpPr/>
          <p:nvPr/>
        </p:nvSpPr>
        <p:spPr>
          <a:xfrm>
            <a:off x="6305442" y="1403329"/>
            <a:ext cx="3570513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Make a snowman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9DA794FC-50EE-1F64-D124-98A922F2B6C7}"/>
              </a:ext>
            </a:extLst>
          </p:cNvPr>
          <p:cNvSpPr/>
          <p:nvPr/>
        </p:nvSpPr>
        <p:spPr>
          <a:xfrm>
            <a:off x="6719098" y="4413389"/>
            <a:ext cx="3351959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Fly a kite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1FBE405-1325-2CD2-69A0-B47CE0950B44}"/>
              </a:ext>
            </a:extLst>
          </p:cNvPr>
          <p:cNvSpPr/>
          <p:nvPr/>
        </p:nvSpPr>
        <p:spPr>
          <a:xfrm>
            <a:off x="6305442" y="2898195"/>
            <a:ext cx="3765616" cy="111489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Do</a:t>
            </a:r>
            <a:r>
              <a:rPr kumimoji="0" lang="es-ES_tradnl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arts and crafts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0 Imagen">
            <a:extLst>
              <a:ext uri="{FF2B5EF4-FFF2-40B4-BE49-F238E27FC236}">
                <a16:creationId xmlns:a16="http://schemas.microsoft.com/office/drawing/2014/main" id="{2D9F7348-DF38-66A3-C867-7ACABB50AD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86" y="2480574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1 Imagen">
            <a:extLst>
              <a:ext uri="{FF2B5EF4-FFF2-40B4-BE49-F238E27FC236}">
                <a16:creationId xmlns:a16="http://schemas.microsoft.com/office/drawing/2014/main" id="{0424E039-D06C-AD0B-8191-4CEC3BFDEF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44" y="394257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2 Imagen">
            <a:extLst>
              <a:ext uri="{FF2B5EF4-FFF2-40B4-BE49-F238E27FC236}">
                <a16:creationId xmlns:a16="http://schemas.microsoft.com/office/drawing/2014/main" id="{C9B487D7-5F2D-E392-B2DA-C9B051BA7E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44" y="116913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0D0197-56B2-6642-C0A4-D02CE991C4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7DF509C1-B596-75E7-B8D0-6AD32E167FE3}"/>
              </a:ext>
            </a:extLst>
          </p:cNvPr>
          <p:cNvSpPr txBox="1"/>
          <p:nvPr/>
        </p:nvSpPr>
        <p:spPr>
          <a:xfrm>
            <a:off x="3215679" y="332857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32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>
            <a:extLst>
              <a:ext uri="{FF2B5EF4-FFF2-40B4-BE49-F238E27FC236}">
                <a16:creationId xmlns:a16="http://schemas.microsoft.com/office/drawing/2014/main" id="{8F40050A-73F7-12C9-6D3D-0C2B9541F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786" y="1298177"/>
            <a:ext cx="5585101" cy="4575315"/>
          </a:xfrm>
          <a:prstGeom prst="rect">
            <a:avLst/>
          </a:prstGeom>
        </p:spPr>
      </p:pic>
      <p:pic>
        <p:nvPicPr>
          <p:cNvPr id="10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901BB7-8636-20AA-EDD2-CD11C490E9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1473E757-0EE0-7B02-EC35-1379AD5158E9}"/>
              </a:ext>
            </a:extLst>
          </p:cNvPr>
          <p:cNvSpPr txBox="1"/>
          <p:nvPr/>
        </p:nvSpPr>
        <p:spPr>
          <a:xfrm>
            <a:off x="3215679" y="348592"/>
            <a:ext cx="462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3 Rectángulo">
            <a:extLst>
              <a:ext uri="{FF2B5EF4-FFF2-40B4-BE49-F238E27FC236}">
                <a16:creationId xmlns:a16="http://schemas.microsoft.com/office/drawing/2014/main" id="{C62C4CCE-F8BB-CAEA-6A60-931AFC33FDCB}"/>
              </a:ext>
            </a:extLst>
          </p:cNvPr>
          <p:cNvSpPr/>
          <p:nvPr/>
        </p:nvSpPr>
        <p:spPr>
          <a:xfrm>
            <a:off x="6369984" y="1211975"/>
            <a:ext cx="4550230" cy="132330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8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swimming 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4 Rectángulo">
            <a:extLst>
              <a:ext uri="{FF2B5EF4-FFF2-40B4-BE49-F238E27FC236}">
                <a16:creationId xmlns:a16="http://schemas.microsoft.com/office/drawing/2014/main" id="{26AD5500-F291-6B02-B8B2-F13165F40389}"/>
              </a:ext>
            </a:extLst>
          </p:cNvPr>
          <p:cNvSpPr/>
          <p:nvPr/>
        </p:nvSpPr>
        <p:spPr>
          <a:xfrm>
            <a:off x="6618422" y="3000129"/>
            <a:ext cx="3993400" cy="972199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8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Make a snowman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4" name="5 Rectángulo">
            <a:extLst>
              <a:ext uri="{FF2B5EF4-FFF2-40B4-BE49-F238E27FC236}">
                <a16:creationId xmlns:a16="http://schemas.microsoft.com/office/drawing/2014/main" id="{AB3428C6-2317-2FE9-717A-88942AFC9DDE}"/>
              </a:ext>
            </a:extLst>
          </p:cNvPr>
          <p:cNvSpPr/>
          <p:nvPr/>
        </p:nvSpPr>
        <p:spPr>
          <a:xfrm>
            <a:off x="6767186" y="4495056"/>
            <a:ext cx="3334052" cy="93706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8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skiing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10 Imagen">
            <a:extLst>
              <a:ext uri="{FF2B5EF4-FFF2-40B4-BE49-F238E27FC236}">
                <a16:creationId xmlns:a16="http://schemas.microsoft.com/office/drawing/2014/main" id="{62625DCC-A020-439B-8B4E-A3AC5CA7CC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163" y="4264038"/>
            <a:ext cx="957439" cy="9589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92E5428A-C9EE-9806-8B99-306DEAF7DD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756" y="2518501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2 Imagen">
            <a:extLst>
              <a:ext uri="{FF2B5EF4-FFF2-40B4-BE49-F238E27FC236}">
                <a16:creationId xmlns:a16="http://schemas.microsoft.com/office/drawing/2014/main" id="{D9229B52-9F1B-C9DC-6E1C-030E9BADC7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755" y="934325"/>
            <a:ext cx="966705" cy="9667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7C0FA5-904B-062A-F8B9-7BE620E929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587990"/>
            <a:ext cx="1019607" cy="966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32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713F491A-31E8-CA62-D71C-ED2463CB89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794" y="1122235"/>
            <a:ext cx="5418215" cy="4613529"/>
          </a:xfrm>
          <a:prstGeom prst="rect">
            <a:avLst/>
          </a:prstGeom>
        </p:spPr>
      </p:pic>
      <p:sp>
        <p:nvSpPr>
          <p:cNvPr id="11" name="3 Rectángulo">
            <a:extLst>
              <a:ext uri="{FF2B5EF4-FFF2-40B4-BE49-F238E27FC236}">
                <a16:creationId xmlns:a16="http://schemas.microsoft.com/office/drawing/2014/main" id="{5E2E48C7-309B-25CC-3836-C28B129CAE19}"/>
              </a:ext>
            </a:extLst>
          </p:cNvPr>
          <p:cNvSpPr/>
          <p:nvPr/>
        </p:nvSpPr>
        <p:spPr>
          <a:xfrm>
            <a:off x="6875372" y="1256044"/>
            <a:ext cx="3644150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party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2" name="4 Rectángulo">
            <a:extLst>
              <a:ext uri="{FF2B5EF4-FFF2-40B4-BE49-F238E27FC236}">
                <a16:creationId xmlns:a16="http://schemas.microsoft.com/office/drawing/2014/main" id="{2158554E-88E6-4551-418D-83213A03A68A}"/>
              </a:ext>
            </a:extLst>
          </p:cNvPr>
          <p:cNvSpPr/>
          <p:nvPr/>
        </p:nvSpPr>
        <p:spPr>
          <a:xfrm>
            <a:off x="6687016" y="4181105"/>
            <a:ext cx="4180616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Do exercise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5 Rectángulo">
            <a:extLst>
              <a:ext uri="{FF2B5EF4-FFF2-40B4-BE49-F238E27FC236}">
                <a16:creationId xmlns:a16="http://schemas.microsoft.com/office/drawing/2014/main" id="{DFBF321F-D509-F7E3-1586-389E56733AE0}"/>
              </a:ext>
            </a:extLst>
          </p:cNvPr>
          <p:cNvSpPr/>
          <p:nvPr/>
        </p:nvSpPr>
        <p:spPr>
          <a:xfrm>
            <a:off x="6640286" y="2738911"/>
            <a:ext cx="4371362" cy="111489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Watch TV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10 Imagen">
            <a:extLst>
              <a:ext uri="{FF2B5EF4-FFF2-40B4-BE49-F238E27FC236}">
                <a16:creationId xmlns:a16="http://schemas.microsoft.com/office/drawing/2014/main" id="{6AEF49B6-9F9F-D8F1-39A2-3C049E2831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520" y="2354731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1 Imagen">
            <a:extLst>
              <a:ext uri="{FF2B5EF4-FFF2-40B4-BE49-F238E27FC236}">
                <a16:creationId xmlns:a16="http://schemas.microsoft.com/office/drawing/2014/main" id="{977FEF07-5E50-E0E3-C0F5-6257751053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60" y="375909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2 Imagen">
            <a:extLst>
              <a:ext uri="{FF2B5EF4-FFF2-40B4-BE49-F238E27FC236}">
                <a16:creationId xmlns:a16="http://schemas.microsoft.com/office/drawing/2014/main" id="{73194C5B-A6BE-0147-8532-81C979863A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272" y="85386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CF097C-1F3B-3A24-F7BC-F09FC2BD7F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1 CuadroTexto">
            <a:extLst>
              <a:ext uri="{FF2B5EF4-FFF2-40B4-BE49-F238E27FC236}">
                <a16:creationId xmlns:a16="http://schemas.microsoft.com/office/drawing/2014/main" id="{F520B9D8-9BE9-C92F-5B48-ED3E4AA2C5DA}"/>
              </a:ext>
            </a:extLst>
          </p:cNvPr>
          <p:cNvSpPr txBox="1"/>
          <p:nvPr/>
        </p:nvSpPr>
        <p:spPr>
          <a:xfrm>
            <a:off x="3215679" y="303040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A245F75-0DFF-8AEF-8F00-AE6C77C59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801" y="1176543"/>
            <a:ext cx="5180225" cy="4504914"/>
          </a:xfrm>
          <a:prstGeom prst="rect">
            <a:avLst/>
          </a:prstGeom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id="{2BADDCEA-CEB4-BDBF-C369-DAB5BCE784BB}"/>
              </a:ext>
            </a:extLst>
          </p:cNvPr>
          <p:cNvSpPr/>
          <p:nvPr/>
        </p:nvSpPr>
        <p:spPr>
          <a:xfrm>
            <a:off x="6846077" y="1256044"/>
            <a:ext cx="3509122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fishing 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ACF0283B-2DA1-5685-DA0B-7A6AA8471359}"/>
              </a:ext>
            </a:extLst>
          </p:cNvPr>
          <p:cNvSpPr/>
          <p:nvPr/>
        </p:nvSpPr>
        <p:spPr>
          <a:xfrm>
            <a:off x="6677599" y="4181105"/>
            <a:ext cx="4025710" cy="10459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</a:t>
            </a:r>
            <a:r>
              <a:rPr lang="es-ES_tradnl" sz="4000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Play soccer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72DD7AB-FCEA-41CB-94D8-4A1922A006CE}"/>
              </a:ext>
            </a:extLst>
          </p:cNvPr>
          <p:cNvSpPr/>
          <p:nvPr/>
        </p:nvSpPr>
        <p:spPr>
          <a:xfrm>
            <a:off x="6637935" y="2738911"/>
            <a:ext cx="4209389" cy="111489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ES_trad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</a:t>
            </a:r>
            <a:r>
              <a:rPr lang="es-ES_tradnl" sz="4000" b="1" noProof="0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Go for a walk</a:t>
            </a:r>
            <a:endParaRPr lang="es-ES" sz="4000" b="1" dirty="0"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10 Imagen">
            <a:extLst>
              <a:ext uri="{FF2B5EF4-FFF2-40B4-BE49-F238E27FC236}">
                <a16:creationId xmlns:a16="http://schemas.microsoft.com/office/drawing/2014/main" id="{32ABE6B0-A134-55A2-C753-B09F65375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282" y="2234137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11 Imagen">
            <a:extLst>
              <a:ext uri="{FF2B5EF4-FFF2-40B4-BE49-F238E27FC236}">
                <a16:creationId xmlns:a16="http://schemas.microsoft.com/office/drawing/2014/main" id="{2E4BFB15-914B-FD8D-B519-AC5B6DE277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436" y="382525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2 Imagen">
            <a:extLst>
              <a:ext uri="{FF2B5EF4-FFF2-40B4-BE49-F238E27FC236}">
                <a16:creationId xmlns:a16="http://schemas.microsoft.com/office/drawing/2014/main" id="{C562D649-36DD-4E29-2D40-B64CAB6858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632" y="70138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4B93C2-B86B-8A5A-C1D6-F6C2FAC2352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1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AFFF06DC-BC0C-48E3-F4C0-DBA0827F575A}"/>
              </a:ext>
            </a:extLst>
          </p:cNvPr>
          <p:cNvSpPr txBox="1"/>
          <p:nvPr/>
        </p:nvSpPr>
        <p:spPr>
          <a:xfrm>
            <a:off x="3215679" y="303040"/>
            <a:ext cx="475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word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721</Words>
  <Application>Microsoft Office PowerPoint</Application>
  <PresentationFormat>Widescreen</PresentationFormat>
  <Paragraphs>188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Aharoni</vt:lpstr>
      <vt:lpstr>Arial</vt:lpstr>
      <vt:lpstr>Calibri</vt:lpstr>
      <vt:lpstr>Calibri Light</vt:lpstr>
      <vt:lpstr>Cooper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59</cp:revision>
  <dcterms:created xsi:type="dcterms:W3CDTF">2023-01-31T08:21:18Z</dcterms:created>
  <dcterms:modified xsi:type="dcterms:W3CDTF">2023-04-02T11:22:45Z</dcterms:modified>
</cp:coreProperties>
</file>