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audio4.wav" ContentType="audio/wav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03" r:id="rId2"/>
    <p:sldId id="384" r:id="rId3"/>
    <p:sldId id="305" r:id="rId4"/>
    <p:sldId id="306" r:id="rId5"/>
    <p:sldId id="394" r:id="rId6"/>
    <p:sldId id="414" r:id="rId7"/>
    <p:sldId id="417" r:id="rId8"/>
    <p:sldId id="416" r:id="rId9"/>
    <p:sldId id="415" r:id="rId10"/>
    <p:sldId id="317" r:id="rId11"/>
    <p:sldId id="318" r:id="rId12"/>
    <p:sldId id="319" r:id="rId13"/>
    <p:sldId id="320" r:id="rId14"/>
    <p:sldId id="385" r:id="rId15"/>
    <p:sldId id="321" r:id="rId16"/>
    <p:sldId id="389" r:id="rId17"/>
    <p:sldId id="388" r:id="rId18"/>
    <p:sldId id="387" r:id="rId19"/>
    <p:sldId id="386" r:id="rId20"/>
    <p:sldId id="327" r:id="rId21"/>
    <p:sldId id="328" r:id="rId22"/>
    <p:sldId id="329" r:id="rId23"/>
    <p:sldId id="421" r:id="rId24"/>
    <p:sldId id="423" r:id="rId25"/>
    <p:sldId id="422" r:id="rId26"/>
    <p:sldId id="340" r:id="rId27"/>
    <p:sldId id="336" r:id="rId28"/>
    <p:sldId id="337" r:id="rId29"/>
    <p:sldId id="338" r:id="rId30"/>
    <p:sldId id="285" r:id="rId31"/>
    <p:sldId id="350" r:id="rId32"/>
    <p:sldId id="339" r:id="rId33"/>
    <p:sldId id="291" r:id="rId34"/>
    <p:sldId id="380" r:id="rId35"/>
    <p:sldId id="381" r:id="rId36"/>
    <p:sldId id="382" r:id="rId37"/>
    <p:sldId id="344" r:id="rId38"/>
    <p:sldId id="419" r:id="rId39"/>
    <p:sldId id="383" r:id="rId40"/>
    <p:sldId id="418" r:id="rId41"/>
    <p:sldId id="345" r:id="rId42"/>
    <p:sldId id="258" r:id="rId43"/>
    <p:sldId id="264" r:id="rId44"/>
    <p:sldId id="266" r:id="rId45"/>
    <p:sldId id="268" r:id="rId46"/>
    <p:sldId id="273" r:id="rId47"/>
    <p:sldId id="271" r:id="rId48"/>
    <p:sldId id="272" r:id="rId49"/>
    <p:sldId id="274" r:id="rId50"/>
    <p:sldId id="276" r:id="rId51"/>
    <p:sldId id="346" r:id="rId52"/>
    <p:sldId id="347" r:id="rId53"/>
    <p:sldId id="348" r:id="rId54"/>
    <p:sldId id="349" r:id="rId55"/>
    <p:sldId id="30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7B7F2965-6F1C-4AB9-B96E-15AC44261815}"/>
    <pc:docChg chg="custSel modSld">
      <pc:chgData name="Phan Van Rieu (Hugo)" userId="032e726b-b6b7-45df-b0ca-e82fb010a48a" providerId="ADAL" clId="{7B7F2965-6F1C-4AB9-B96E-15AC44261815}" dt="2024-04-19T08:26:41.268" v="298" actId="20577"/>
      <pc:docMkLst>
        <pc:docMk/>
      </pc:docMkLst>
      <pc:sldChg chg="modSp mod">
        <pc:chgData name="Phan Van Rieu (Hugo)" userId="032e726b-b6b7-45df-b0ca-e82fb010a48a" providerId="ADAL" clId="{7B7F2965-6F1C-4AB9-B96E-15AC44261815}" dt="2024-04-17T14:18:51.576" v="2" actId="1076"/>
        <pc:sldMkLst>
          <pc:docMk/>
          <pc:sldMk cId="2858404817" sldId="303"/>
        </pc:sldMkLst>
        <pc:spChg chg="mod">
          <ac:chgData name="Phan Van Rieu (Hugo)" userId="032e726b-b6b7-45df-b0ca-e82fb010a48a" providerId="ADAL" clId="{7B7F2965-6F1C-4AB9-B96E-15AC44261815}" dt="2024-04-17T14:18:28.849" v="0" actId="1076"/>
          <ac:spMkLst>
            <pc:docMk/>
            <pc:sldMk cId="2858404817" sldId="303"/>
            <ac:spMk id="3" creationId="{3FB77E83-4AEF-7A26-2100-2566192AE7BC}"/>
          </ac:spMkLst>
        </pc:spChg>
        <pc:spChg chg="mod">
          <ac:chgData name="Phan Van Rieu (Hugo)" userId="032e726b-b6b7-45df-b0ca-e82fb010a48a" providerId="ADAL" clId="{7B7F2965-6F1C-4AB9-B96E-15AC44261815}" dt="2024-04-17T14:18:32.647" v="1" actId="1076"/>
          <ac:spMkLst>
            <pc:docMk/>
            <pc:sldMk cId="2858404817" sldId="303"/>
            <ac:spMk id="5" creationId="{F4E7E4D6-283F-76EC-D1D8-E1E8510B24AC}"/>
          </ac:spMkLst>
        </pc:spChg>
        <pc:picChg chg="mod">
          <ac:chgData name="Phan Van Rieu (Hugo)" userId="032e726b-b6b7-45df-b0ca-e82fb010a48a" providerId="ADAL" clId="{7B7F2965-6F1C-4AB9-B96E-15AC44261815}" dt="2024-04-17T14:18:51.576" v="2" actId="1076"/>
          <ac:picMkLst>
            <pc:docMk/>
            <pc:sldMk cId="2858404817" sldId="303"/>
            <ac:picMk id="4" creationId="{00000000-0000-0000-0000-000000000000}"/>
          </ac:picMkLst>
        </pc:picChg>
      </pc:sldChg>
      <pc:sldChg chg="modSp mod">
        <pc:chgData name="Phan Van Rieu (Hugo)" userId="032e726b-b6b7-45df-b0ca-e82fb010a48a" providerId="ADAL" clId="{7B7F2965-6F1C-4AB9-B96E-15AC44261815}" dt="2024-04-19T08:26:24.494" v="285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7B7F2965-6F1C-4AB9-B96E-15AC44261815}" dt="2024-04-19T08:26:24.494" v="285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7B7F2965-6F1C-4AB9-B96E-15AC44261815}" dt="2024-04-19T05:54:10.763" v="31" actId="20577"/>
        <pc:sldMkLst>
          <pc:docMk/>
          <pc:sldMk cId="1770940671" sldId="320"/>
        </pc:sldMkLst>
        <pc:spChg chg="mod">
          <ac:chgData name="Phan Van Rieu (Hugo)" userId="032e726b-b6b7-45df-b0ca-e82fb010a48a" providerId="ADAL" clId="{7B7F2965-6F1C-4AB9-B96E-15AC44261815}" dt="2024-04-19T05:54:10.763" v="31" actId="20577"/>
          <ac:spMkLst>
            <pc:docMk/>
            <pc:sldMk cId="1770940671" sldId="320"/>
            <ac:spMk id="17" creationId="{00000000-0000-0000-0000-000000000000}"/>
          </ac:spMkLst>
        </pc:spChg>
      </pc:sldChg>
      <pc:sldChg chg="modSp mod">
        <pc:chgData name="Phan Van Rieu (Hugo)" userId="032e726b-b6b7-45df-b0ca-e82fb010a48a" providerId="ADAL" clId="{7B7F2965-6F1C-4AB9-B96E-15AC44261815}" dt="2024-04-19T05:55:03.451" v="56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7B7F2965-6F1C-4AB9-B96E-15AC44261815}" dt="2024-04-19T05:55:03.451" v="56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addSp modSp mod modAnim">
        <pc:chgData name="Phan Van Rieu (Hugo)" userId="032e726b-b6b7-45df-b0ca-e82fb010a48a" providerId="ADAL" clId="{7B7F2965-6F1C-4AB9-B96E-15AC44261815}" dt="2024-04-19T05:55:57.333" v="78" actId="1076"/>
        <pc:sldMkLst>
          <pc:docMk/>
          <pc:sldMk cId="3421192610" sldId="350"/>
        </pc:sldMkLst>
        <pc:spChg chg="mod">
          <ac:chgData name="Phan Van Rieu (Hugo)" userId="032e726b-b6b7-45df-b0ca-e82fb010a48a" providerId="ADAL" clId="{7B7F2965-6F1C-4AB9-B96E-15AC44261815}" dt="2024-04-19T05:55:25.295" v="70" actId="20577"/>
          <ac:spMkLst>
            <pc:docMk/>
            <pc:sldMk cId="3421192610" sldId="350"/>
            <ac:spMk id="4" creationId="{30C443E3-1B90-77BB-980D-CE328DE2735C}"/>
          </ac:spMkLst>
        </pc:spChg>
        <pc:picChg chg="mod">
          <ac:chgData name="Phan Van Rieu (Hugo)" userId="032e726b-b6b7-45df-b0ca-e82fb010a48a" providerId="ADAL" clId="{7B7F2965-6F1C-4AB9-B96E-15AC44261815}" dt="2024-04-19T05:55:29.095" v="72" actId="1076"/>
          <ac:picMkLst>
            <pc:docMk/>
            <pc:sldMk cId="3421192610" sldId="350"/>
            <ac:picMk id="5" creationId="{F4C949AC-B4E0-6B59-79A6-07A9AEC880EF}"/>
          </ac:picMkLst>
        </pc:picChg>
        <pc:picChg chg="add mod">
          <ac:chgData name="Phan Van Rieu (Hugo)" userId="032e726b-b6b7-45df-b0ca-e82fb010a48a" providerId="ADAL" clId="{7B7F2965-6F1C-4AB9-B96E-15AC44261815}" dt="2024-04-19T05:55:35.425" v="75" actId="1076"/>
          <ac:picMkLst>
            <pc:docMk/>
            <pc:sldMk cId="3421192610" sldId="350"/>
            <ac:picMk id="7" creationId="{DE190456-2DB9-42D4-926B-5F0D8BB0A31F}"/>
          </ac:picMkLst>
        </pc:picChg>
        <pc:picChg chg="add mod">
          <ac:chgData name="Phan Van Rieu (Hugo)" userId="032e726b-b6b7-45df-b0ca-e82fb010a48a" providerId="ADAL" clId="{7B7F2965-6F1C-4AB9-B96E-15AC44261815}" dt="2024-04-19T05:55:57.333" v="78" actId="1076"/>
          <ac:picMkLst>
            <pc:docMk/>
            <pc:sldMk cId="3421192610" sldId="350"/>
            <ac:picMk id="8" creationId="{1A8E64E0-70A9-416A-B6D6-7E45D3267595}"/>
          </ac:picMkLst>
        </pc:picChg>
        <pc:picChg chg="mod">
          <ac:chgData name="Phan Van Rieu (Hugo)" userId="032e726b-b6b7-45df-b0ca-e82fb010a48a" providerId="ADAL" clId="{7B7F2965-6F1C-4AB9-B96E-15AC44261815}" dt="2024-04-19T05:55:30.752" v="73" actId="1076"/>
          <ac:picMkLst>
            <pc:docMk/>
            <pc:sldMk cId="3421192610" sldId="350"/>
            <ac:picMk id="9" creationId="{27E11CC4-F0F2-DC11-799E-12EF58AA0E0C}"/>
          </ac:picMkLst>
        </pc:picChg>
      </pc:sldChg>
      <pc:sldChg chg="addSp delSp modSp mod">
        <pc:chgData name="Phan Van Rieu (Hugo)" userId="032e726b-b6b7-45df-b0ca-e82fb010a48a" providerId="ADAL" clId="{7B7F2965-6F1C-4AB9-B96E-15AC44261815}" dt="2024-04-19T05:53:18.521" v="13" actId="14861"/>
        <pc:sldMkLst>
          <pc:docMk/>
          <pc:sldMk cId="843563018" sldId="384"/>
        </pc:sldMkLst>
        <pc:picChg chg="del mod">
          <ac:chgData name="Phan Van Rieu (Hugo)" userId="032e726b-b6b7-45df-b0ca-e82fb010a48a" providerId="ADAL" clId="{7B7F2965-6F1C-4AB9-B96E-15AC44261815}" dt="2024-04-19T05:52:53.816" v="8" actId="478"/>
          <ac:picMkLst>
            <pc:docMk/>
            <pc:sldMk cId="843563018" sldId="384"/>
            <ac:picMk id="4" creationId="{3CBA771E-73CF-55F2-AC5C-49779926CA41}"/>
          </ac:picMkLst>
        </pc:picChg>
        <pc:picChg chg="add mod">
          <ac:chgData name="Phan Van Rieu (Hugo)" userId="032e726b-b6b7-45df-b0ca-e82fb010a48a" providerId="ADAL" clId="{7B7F2965-6F1C-4AB9-B96E-15AC44261815}" dt="2024-04-19T05:53:18.521" v="13" actId="14861"/>
          <ac:picMkLst>
            <pc:docMk/>
            <pc:sldMk cId="843563018" sldId="384"/>
            <ac:picMk id="5" creationId="{5A5E312F-EFAA-4274-9098-83FAB503C38A}"/>
          </ac:picMkLst>
        </pc:picChg>
      </pc:sldChg>
      <pc:sldChg chg="modSp mod">
        <pc:chgData name="Phan Van Rieu (Hugo)" userId="032e726b-b6b7-45df-b0ca-e82fb010a48a" providerId="ADAL" clId="{7B7F2965-6F1C-4AB9-B96E-15AC44261815}" dt="2024-04-19T08:26:41.268" v="298" actId="20577"/>
        <pc:sldMkLst>
          <pc:docMk/>
          <pc:sldMk cId="1834340793" sldId="394"/>
        </pc:sldMkLst>
        <pc:spChg chg="mod">
          <ac:chgData name="Phan Van Rieu (Hugo)" userId="032e726b-b6b7-45df-b0ca-e82fb010a48a" providerId="ADAL" clId="{7B7F2965-6F1C-4AB9-B96E-15AC44261815}" dt="2024-04-19T08:26:41.268" v="298" actId="20577"/>
          <ac:spMkLst>
            <pc:docMk/>
            <pc:sldMk cId="1834340793" sldId="394"/>
            <ac:spMk id="2" creationId="{764E6230-07D4-0CC8-D659-1C4D9E4B6730}"/>
          </ac:spMkLst>
        </pc:spChg>
      </pc:sldChg>
    </pc:docChg>
  </pc:docChgLst>
  <pc:docChgLst>
    <pc:chgData name="Phan Van Rieu (Hugo)" userId="032e726b-b6b7-45df-b0ca-e82fb010a48a" providerId="ADAL" clId="{8C01D260-E8CE-448A-B05B-3D716034402D}"/>
    <pc:docChg chg="modSld">
      <pc:chgData name="Phan Van Rieu (Hugo)" userId="032e726b-b6b7-45df-b0ca-e82fb010a48a" providerId="ADAL" clId="{8C01D260-E8CE-448A-B05B-3D716034402D}" dt="2024-06-02T02:08:58.103" v="1" actId="20577"/>
      <pc:docMkLst>
        <pc:docMk/>
      </pc:docMkLst>
      <pc:sldChg chg="modSp mod">
        <pc:chgData name="Phan Van Rieu (Hugo)" userId="032e726b-b6b7-45df-b0ca-e82fb010a48a" providerId="ADAL" clId="{8C01D260-E8CE-448A-B05B-3D716034402D}" dt="2024-06-02T02:08:58.103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8C01D260-E8CE-448A-B05B-3D716034402D}" dt="2024-06-02T02:08:58.103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77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439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95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842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7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21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14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1" y="22302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jpeg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audio" Target="../media/audio4.wav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inking-imagination-creative-152218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730142" y="3796994"/>
            <a:ext cx="4043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Culture – Lesson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a.m.,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p.m.,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eight o'clock,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two- thirty,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a quarter to four,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five past nine.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0.mp3">
            <a:hlinkClick r:id="" action="ppaction://media"/>
            <a:extLst>
              <a:ext uri="{FF2B5EF4-FFF2-40B4-BE49-F238E27FC236}">
                <a16:creationId xmlns:a16="http://schemas.microsoft.com/office/drawing/2014/main" id="{3392F41F-2891-0DC9-C5BE-BA7D3CA6B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1578" y="420664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58744" y="6071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096000" y="4782292"/>
            <a:ext cx="1846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tu</a:t>
            </a:r>
            <a:r>
              <a:rPr lang="en-US" sz="2400" dirty="0">
                <a:solidFill>
                  <a:srgbClr val="FF0000"/>
                </a:solidFill>
              </a:rPr>
              <a:t>ː ˈ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ɜːrti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960786" y="4833748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 err="1">
                <a:latin typeface="+mn-lt"/>
              </a:rPr>
              <a:t>eɪt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əˈklɑːk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 err="1">
                <a:latin typeface="+mn-lt"/>
              </a:rPr>
              <a:t>Tám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đúng</a:t>
            </a:r>
            <a:endParaRPr lang="en-US" sz="24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666982" y="4832426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/ˌpiː ˈ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>
                <a:latin typeface="+mn-lt"/>
              </a:rPr>
              <a:t>(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) </a:t>
            </a:r>
            <a:r>
              <a:rPr lang="en-US" sz="2400" dirty="0" err="1">
                <a:latin typeface="+mn-lt"/>
              </a:rPr>
              <a:t>buổi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chiều</a:t>
            </a:r>
            <a:endParaRPr lang="en-US" sz="24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05391" y="4828931"/>
            <a:ext cx="2719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kwɔːrtər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tə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fɔːr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210367" y="546806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eɪ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buổi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056786" y="5393703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faɪv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pæst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naɪn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9D22E-0CA6-6DD5-0E6E-993898027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70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clock&#10;&#10;Description automatically generated">
            <a:extLst>
              <a:ext uri="{FF2B5EF4-FFF2-40B4-BE49-F238E27FC236}">
                <a16:creationId xmlns:a16="http://schemas.microsoft.com/office/drawing/2014/main" id="{1197DF54-657B-59E6-5D8F-9B5F21561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162"/>
            <a:ext cx="12192000" cy="330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6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.m..mp3">
            <a:hlinkClick r:id="" action="ppaction://media"/>
            <a:extLst>
              <a:ext uri="{FF2B5EF4-FFF2-40B4-BE49-F238E27FC236}">
                <a16:creationId xmlns:a16="http://schemas.microsoft.com/office/drawing/2014/main" id="{6243FE67-DF6C-67DC-EC46-F3E3372AE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8635" y="34290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946323" y="2819737"/>
            <a:ext cx="1600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a.m.</a:t>
            </a:r>
          </a:p>
        </p:txBody>
      </p:sp>
      <p:pic>
        <p:nvPicPr>
          <p:cNvPr id="5" name="Picture 4" descr="A clock with a sun and moon&#10;&#10;Description automatically generated">
            <a:extLst>
              <a:ext uri="{FF2B5EF4-FFF2-40B4-BE49-F238E27FC236}">
                <a16:creationId xmlns:a16="http://schemas.microsoft.com/office/drawing/2014/main" id="{6C7B6944-BCFD-E7B2-8566-1CF7DB6AD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11" y="1997991"/>
            <a:ext cx="3373133" cy="4166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eɪ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buổi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921BA-5E41-686D-F2BB-4ADBE7E25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365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.m..mp3">
            <a:hlinkClick r:id="" action="ppaction://media"/>
            <a:extLst>
              <a:ext uri="{FF2B5EF4-FFF2-40B4-BE49-F238E27FC236}">
                <a16:creationId xmlns:a16="http://schemas.microsoft.com/office/drawing/2014/main" id="{184D5111-BC45-B739-A145-D0D7241AE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8570" y="30226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09053" y="162321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734350" y="2672820"/>
            <a:ext cx="1633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p.m.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B1C2C5DE-2BAD-CE03-A37C-5441478BD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52" y="1563397"/>
            <a:ext cx="3282368" cy="4054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877EC-16C3-DBB5-FA8E-0C72585556F7}"/>
              </a:ext>
            </a:extLst>
          </p:cNvPr>
          <p:cNvSpPr txBox="1"/>
          <p:nvPr/>
        </p:nvSpPr>
        <p:spPr>
          <a:xfrm>
            <a:off x="6298100" y="4034462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/ˌpiː ˈ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>
                <a:latin typeface="+mn-lt"/>
              </a:rPr>
              <a:t>(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) </a:t>
            </a:r>
            <a:r>
              <a:rPr lang="en-US" sz="2400" dirty="0" err="1">
                <a:latin typeface="+mn-lt"/>
              </a:rPr>
              <a:t>buổi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chiều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E4839-A5C1-07F5-FB36-BC444A3A8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ight o'clock.mp3">
            <a:hlinkClick r:id="" action="ppaction://media"/>
            <a:extLst>
              <a:ext uri="{FF2B5EF4-FFF2-40B4-BE49-F238E27FC236}">
                <a16:creationId xmlns:a16="http://schemas.microsoft.com/office/drawing/2014/main" id="{8D52A4C4-2120-64CF-5141-8D25FCB0E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5750" y="3200391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05793" y="14726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4135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e</a:t>
            </a:r>
            <a:r>
              <a:rPr lang="en-VN" sz="6000" b="1" dirty="0"/>
              <a:t>ight o’clock</a:t>
            </a:r>
          </a:p>
        </p:txBody>
      </p:sp>
      <p:pic>
        <p:nvPicPr>
          <p:cNvPr id="4" name="Picture 3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2E50FB22-CCB2-A552-9F1A-B2A36B3BC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9" y="1579280"/>
            <a:ext cx="3428630" cy="4235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0F06FD-AF07-D009-16A8-9434B416EAB8}"/>
              </a:ext>
            </a:extLst>
          </p:cNvPr>
          <p:cNvSpPr txBox="1"/>
          <p:nvPr/>
        </p:nvSpPr>
        <p:spPr>
          <a:xfrm>
            <a:off x="7835546" y="4075465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 err="1">
                <a:latin typeface="+mn-lt"/>
              </a:rPr>
              <a:t>eɪt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əˈklɑːk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en-US" sz="2400" dirty="0" err="1">
                <a:latin typeface="+mn-lt"/>
              </a:rPr>
              <a:t>Tám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đúng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54E6F9-4A88-044F-10E8-D40C9634B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0396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wo-thirty.mp3">
            <a:hlinkClick r:id="" action="ppaction://media"/>
            <a:extLst>
              <a:ext uri="{FF2B5EF4-FFF2-40B4-BE49-F238E27FC236}">
                <a16:creationId xmlns:a16="http://schemas.microsoft.com/office/drawing/2014/main" id="{0AF37448-AA91-228A-7CC7-7CA77B7EE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076" y="3078059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4643" y="181751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134474" y="2769344"/>
            <a:ext cx="3472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</a:t>
            </a:r>
            <a:r>
              <a:rPr lang="en-VN" sz="6000" b="1" dirty="0"/>
              <a:t>wo thirty</a:t>
            </a:r>
          </a:p>
        </p:txBody>
      </p:sp>
      <p:pic>
        <p:nvPicPr>
          <p:cNvPr id="4" name="Picture 3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67E981A6-0BA5-7D42-A6C9-13FD010F5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36" y="1892977"/>
            <a:ext cx="3523080" cy="4352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E57DC-A2E0-76C1-1D33-7F5F27B8D362}"/>
              </a:ext>
            </a:extLst>
          </p:cNvPr>
          <p:cNvSpPr txBox="1"/>
          <p:nvPr/>
        </p:nvSpPr>
        <p:spPr>
          <a:xfrm>
            <a:off x="7134474" y="3890859"/>
            <a:ext cx="3415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tu</a:t>
            </a:r>
            <a:r>
              <a:rPr lang="en-US" sz="2400" dirty="0">
                <a:solidFill>
                  <a:srgbClr val="FF0000"/>
                </a:solidFill>
              </a:rPr>
              <a:t>ː ˈ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ɜːrti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9E719-D1C2-19AD-652C-FBEE30DD4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3311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 quarter to four.mp3">
            <a:hlinkClick r:id="" action="ppaction://media"/>
            <a:extLst>
              <a:ext uri="{FF2B5EF4-FFF2-40B4-BE49-F238E27FC236}">
                <a16:creationId xmlns:a16="http://schemas.microsoft.com/office/drawing/2014/main" id="{C1F006BB-642A-48FA-6D24-E1151BA0B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1056" y="3235546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217337" y="2341303"/>
            <a:ext cx="5580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 quarter to four</a:t>
            </a:r>
            <a:endParaRPr lang="en-VN" sz="6000" b="1" dirty="0"/>
          </a:p>
        </p:txBody>
      </p:sp>
      <p:pic>
        <p:nvPicPr>
          <p:cNvPr id="4" name="Picture 3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AF825AB0-D59E-4B7A-B9C1-CC077B1D0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65" y="1592129"/>
            <a:ext cx="3370778" cy="4163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91C82-CC92-C04A-0214-FCE1EABB275E}"/>
              </a:ext>
            </a:extLst>
          </p:cNvPr>
          <p:cNvSpPr txBox="1"/>
          <p:nvPr/>
        </p:nvSpPr>
        <p:spPr>
          <a:xfrm>
            <a:off x="6735337" y="4048346"/>
            <a:ext cx="3901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kwɔːrtər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tə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fɔːr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C7DA6-C110-8F76-0E57-3A36E054D7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057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ve past nine.mp3">
            <a:hlinkClick r:id="" action="ppaction://media"/>
            <a:extLst>
              <a:ext uri="{FF2B5EF4-FFF2-40B4-BE49-F238E27FC236}">
                <a16:creationId xmlns:a16="http://schemas.microsoft.com/office/drawing/2014/main" id="{60B32184-A4C9-935D-4B2C-9688DA97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6918" y="3105937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48048" y="17886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763371" y="2273937"/>
            <a:ext cx="4581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f</a:t>
            </a:r>
            <a:r>
              <a:rPr lang="en-VN" sz="6000" b="1" dirty="0"/>
              <a:t>ive past nine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B4F4F-9156-DF78-BF98-FEC76CC47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ck with a number on it&#10;&#10;Description automatically generated">
            <a:extLst>
              <a:ext uri="{FF2B5EF4-FFF2-40B4-BE49-F238E27FC236}">
                <a16:creationId xmlns:a16="http://schemas.microsoft.com/office/drawing/2014/main" id="{65EE1AB5-73DB-888B-E431-83FAEA30A4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35" y="1788642"/>
            <a:ext cx="3523079" cy="4352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E5135-9B5C-C389-F818-42C46E5F61DA}"/>
              </a:ext>
            </a:extLst>
          </p:cNvPr>
          <p:cNvSpPr txBox="1"/>
          <p:nvPr/>
        </p:nvSpPr>
        <p:spPr>
          <a:xfrm>
            <a:off x="7047572" y="3890859"/>
            <a:ext cx="3082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faɪv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pæst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naɪn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49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E312F-EFAA-4274-9098-83FAB503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612" y="658585"/>
            <a:ext cx="4006135" cy="56022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A8A04C4E-6388-8A68-EE10-DA328FDCA4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18052" r="7965" b="17868"/>
          <a:stretch/>
        </p:blipFill>
        <p:spPr>
          <a:xfrm>
            <a:off x="4243849" y="1017653"/>
            <a:ext cx="2718283" cy="2865882"/>
          </a:xfrm>
          <a:prstGeom prst="ellipse">
            <a:avLst/>
          </a:prstGeom>
        </p:spPr>
      </p:pic>
      <p:pic>
        <p:nvPicPr>
          <p:cNvPr id="6" name="Picture 5" descr="A clock with a sun and moon&#10;&#10;Description automatically generated">
            <a:extLst>
              <a:ext uri="{FF2B5EF4-FFF2-40B4-BE49-F238E27FC236}">
                <a16:creationId xmlns:a16="http://schemas.microsoft.com/office/drawing/2014/main" id="{48062115-B9D0-D7E4-D012-69511B6D64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18947" r="9718" b="19060"/>
          <a:stretch/>
        </p:blipFill>
        <p:spPr>
          <a:xfrm>
            <a:off x="659310" y="1081019"/>
            <a:ext cx="2718283" cy="2739149"/>
          </a:xfrm>
          <a:prstGeom prst="ellipse">
            <a:avLst/>
          </a:prstGeom>
        </p:spPr>
      </p:pic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1081019"/>
            <a:ext cx="2606771" cy="2698595"/>
          </a:xfrm>
          <a:prstGeom prst="ellipse">
            <a:avLst/>
          </a:prstGeom>
        </p:spPr>
      </p:pic>
      <p:pic>
        <p:nvPicPr>
          <p:cNvPr id="9" name="a.m..mp3">
            <a:hlinkClick r:id="" action="ppaction://media"/>
            <a:extLst>
              <a:ext uri="{FF2B5EF4-FFF2-40B4-BE49-F238E27FC236}">
                <a16:creationId xmlns:a16="http://schemas.microsoft.com/office/drawing/2014/main" id="{219C86C5-AC0F-9F9C-16BD-B94D266B2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68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027622" y="412929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2929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A8A04C4E-6388-8A68-EE10-DA328FDCA4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18052" r="7965" b="17868"/>
          <a:stretch/>
        </p:blipFill>
        <p:spPr>
          <a:xfrm>
            <a:off x="4243849" y="1017653"/>
            <a:ext cx="2718283" cy="2865882"/>
          </a:xfrm>
          <a:prstGeom prst="ellipse">
            <a:avLst/>
          </a:prstGeom>
        </p:spPr>
      </p:pic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1081019"/>
            <a:ext cx="2606771" cy="2698595"/>
          </a:xfrm>
          <a:prstGeom prst="ellipse">
            <a:avLst/>
          </a:prstGeom>
        </p:spPr>
      </p:pic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FC17024-0EB9-4050-77B4-BA94FB3451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.m..mp3">
            <a:hlinkClick r:id="" action="ppaction://media"/>
            <a:extLst>
              <a:ext uri="{FF2B5EF4-FFF2-40B4-BE49-F238E27FC236}">
                <a16:creationId xmlns:a16="http://schemas.microsoft.com/office/drawing/2014/main" id="{DBA5D097-3A7F-8CB2-75AD-6AA3C4FF5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468" y="5448224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162173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111744" y="402987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04612" y="410827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E5F1FAC-8A9E-81D9-D493-9A08A2ABE9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39A73D7A-92A0-E5CE-D228-9199384B9C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21524" r="7312" b="16231"/>
          <a:stretch/>
        </p:blipFill>
        <p:spPr>
          <a:xfrm>
            <a:off x="4228194" y="786179"/>
            <a:ext cx="3010703" cy="2993435"/>
          </a:xfrm>
          <a:prstGeom prst="ellipse">
            <a:avLst/>
          </a:prstGeom>
        </p:spPr>
      </p:pic>
      <p:pic>
        <p:nvPicPr>
          <p:cNvPr id="4" name="Picture 3" descr="A clock with a number on it&#10;&#10;Description automatically generated">
            <a:extLst>
              <a:ext uri="{FF2B5EF4-FFF2-40B4-BE49-F238E27FC236}">
                <a16:creationId xmlns:a16="http://schemas.microsoft.com/office/drawing/2014/main" id="{B9E60A96-BBB8-D08C-D0D1-790BBE2063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8" t="19562" r="4318" b="17971"/>
          <a:stretch/>
        </p:blipFill>
        <p:spPr>
          <a:xfrm>
            <a:off x="7971617" y="829378"/>
            <a:ext cx="3140843" cy="3023663"/>
          </a:xfrm>
          <a:prstGeom prst="ellipse">
            <a:avLst/>
          </a:prstGeom>
        </p:spPr>
      </p:pic>
      <p:pic>
        <p:nvPicPr>
          <p:cNvPr id="6" name="five past nine.mp3">
            <a:hlinkClick r:id="" action="ppaction://media"/>
            <a:extLst>
              <a:ext uri="{FF2B5EF4-FFF2-40B4-BE49-F238E27FC236}">
                <a16:creationId xmlns:a16="http://schemas.microsoft.com/office/drawing/2014/main" id="{FD9B3A21-3533-CB03-9C7C-0B799B40B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9556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606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662859"/>
            <a:ext cx="3010703" cy="3116756"/>
          </a:xfrm>
          <a:prstGeom prst="ellipse">
            <a:avLst/>
          </a:prstGeom>
        </p:spPr>
      </p:pic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E5F1FAC-8A9E-81D9-D493-9A08A2ABE9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39A73D7A-92A0-E5CE-D228-9199384B9C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21524" r="7312" b="16231"/>
          <a:stretch/>
        </p:blipFill>
        <p:spPr>
          <a:xfrm>
            <a:off x="4228194" y="786179"/>
            <a:ext cx="3010703" cy="2993435"/>
          </a:xfrm>
          <a:prstGeom prst="ellipse">
            <a:avLst/>
          </a:prstGeom>
        </p:spPr>
      </p:pic>
      <p:pic>
        <p:nvPicPr>
          <p:cNvPr id="8" name="two-thirty.mp3">
            <a:hlinkClick r:id="" action="ppaction://media"/>
            <a:extLst>
              <a:ext uri="{FF2B5EF4-FFF2-40B4-BE49-F238E27FC236}">
                <a16:creationId xmlns:a16="http://schemas.microsoft.com/office/drawing/2014/main" id="{7C796426-7101-1DE1-2040-2FBC26D4F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468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00524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9775E8-B0ED-07B6-1CD1-5B887692D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3" y="477715"/>
            <a:ext cx="40259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and child in a classroom&#10;&#10;Description automatically generated">
            <a:extLst>
              <a:ext uri="{FF2B5EF4-FFF2-40B4-BE49-F238E27FC236}">
                <a16:creationId xmlns:a16="http://schemas.microsoft.com/office/drawing/2014/main" id="{70376BEF-BAA3-8CF2-85E3-233E98DA5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2" y="2040876"/>
            <a:ext cx="7795067" cy="2355567"/>
          </a:xfrm>
          <a:prstGeom prst="rect">
            <a:avLst/>
          </a:prstGeom>
        </p:spPr>
      </p:pic>
      <p:pic>
        <p:nvPicPr>
          <p:cNvPr id="10" name="Picture 9" descr="A cartoon of a teacher in a classroom&#10;&#10;Description automatically generated">
            <a:extLst>
              <a:ext uri="{FF2B5EF4-FFF2-40B4-BE49-F238E27FC236}">
                <a16:creationId xmlns:a16="http://schemas.microsoft.com/office/drawing/2014/main" id="{5137FCF2-4FC7-C1A9-FE39-77A41D5B0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439" y="2040876"/>
            <a:ext cx="4132189" cy="23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9429" y="931849"/>
              <a:ext cx="5580034" cy="3236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What time does your English class start?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vi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It starts at eight o'clock.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with blue and black text&#10;&#10;Description automatically generated">
            <a:extLst>
              <a:ext uri="{FF2B5EF4-FFF2-40B4-BE49-F238E27FC236}">
                <a16:creationId xmlns:a16="http://schemas.microsoft.com/office/drawing/2014/main" id="{D81248C3-CC14-26E6-4C80-04D646FFE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" y="1355658"/>
            <a:ext cx="6957768" cy="1672906"/>
          </a:xfrm>
          <a:prstGeom prst="rect">
            <a:avLst/>
          </a:prstGeom>
        </p:spPr>
      </p:pic>
      <p:pic>
        <p:nvPicPr>
          <p:cNvPr id="10" name="Picture 9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8F6E697A-54C0-0DCE-8C88-798C8E764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49" y="3118930"/>
            <a:ext cx="8017351" cy="21983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>
            <a:cxnSpLocks/>
          </p:cNvCxnSpPr>
          <p:nvPr/>
        </p:nvCxnSpPr>
        <p:spPr>
          <a:xfrm>
            <a:off x="4323382" y="2155539"/>
            <a:ext cx="9399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4973444" y="2685830"/>
            <a:ext cx="78058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7B956B-C8DE-FB8A-B238-DCA54463AA42}"/>
              </a:ext>
            </a:extLst>
          </p:cNvPr>
          <p:cNvCxnSpPr>
            <a:cxnSpLocks/>
          </p:cNvCxnSpPr>
          <p:nvPr/>
        </p:nvCxnSpPr>
        <p:spPr>
          <a:xfrm>
            <a:off x="5590478" y="4533215"/>
            <a:ext cx="78058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vocabulary expressing time and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asking and answering about what time each class starts. 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p.m., eight o'clock, two- thirty, a quarter to four, five past nine.</a:t>
            </a:r>
            <a:r>
              <a:rPr lang="en-VN" sz="3600" i="1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              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82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 TRACK 21.mp3">
            <a:hlinkClick r:id="" action="ppaction://media"/>
            <a:extLst>
              <a:ext uri="{FF2B5EF4-FFF2-40B4-BE49-F238E27FC236}">
                <a16:creationId xmlns:a16="http://schemas.microsoft.com/office/drawing/2014/main" id="{F4C949AC-B4E0-6B59-79A6-07A9AEC88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8868" y="62422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443E3-1B90-77BB-980D-CE328DE2735C}"/>
              </a:ext>
            </a:extLst>
          </p:cNvPr>
          <p:cNvSpPr txBox="1"/>
          <p:nvPr/>
        </p:nvSpPr>
        <p:spPr>
          <a:xfrm>
            <a:off x="6057235" y="661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pic>
        <p:nvPicPr>
          <p:cNvPr id="2" name="Picture 1" descr="A sign with blue and black text&#10;&#10;Description automatically generated">
            <a:extLst>
              <a:ext uri="{FF2B5EF4-FFF2-40B4-BE49-F238E27FC236}">
                <a16:creationId xmlns:a16="http://schemas.microsoft.com/office/drawing/2014/main" id="{5A6C0FC3-E4A8-D249-A50D-672F1EEF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" y="1355658"/>
            <a:ext cx="6957768" cy="1672906"/>
          </a:xfrm>
          <a:prstGeom prst="rect">
            <a:avLst/>
          </a:prstGeom>
        </p:spPr>
      </p:pic>
      <p:pic>
        <p:nvPicPr>
          <p:cNvPr id="3" name="Picture 2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D1095327-B726-0A2C-E32D-8B7E873AF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49" y="3118930"/>
            <a:ext cx="8017351" cy="2198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11CC4-F0F2-DC11-799E-12EF58AA0E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2" y="453225"/>
            <a:ext cx="52705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D1 TRACK 21.mp3">
            <a:hlinkClick r:id="" action="ppaction://media"/>
            <a:extLst>
              <a:ext uri="{FF2B5EF4-FFF2-40B4-BE49-F238E27FC236}">
                <a16:creationId xmlns:a16="http://schemas.microsoft.com/office/drawing/2014/main" id="{DE190456-2DB9-42D4-926B-5F0D8BB0A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114" end="4682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8209" y="1899730"/>
            <a:ext cx="812800" cy="812800"/>
          </a:xfrm>
          <a:prstGeom prst="rect">
            <a:avLst/>
          </a:prstGeom>
        </p:spPr>
      </p:pic>
      <p:pic>
        <p:nvPicPr>
          <p:cNvPr id="8" name="CD1 TRACK 21.mp3">
            <a:hlinkClick r:id="" action="ppaction://media"/>
            <a:extLst>
              <a:ext uri="{FF2B5EF4-FFF2-40B4-BE49-F238E27FC236}">
                <a16:creationId xmlns:a16="http://schemas.microsoft.com/office/drawing/2014/main" id="{1A8E64E0-70A9-416A-B6D6-7E45D32675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75" end="600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1009" y="42180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50277" y="835684"/>
            <a:ext cx="9945716" cy="5655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8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C80A592-E1DB-AF67-7F54-F65451B0D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7" name="Picture 6" descr="A close-up of a question&#10;&#10;Description automatically generated">
            <a:extLst>
              <a:ext uri="{FF2B5EF4-FFF2-40B4-BE49-F238E27FC236}">
                <a16:creationId xmlns:a16="http://schemas.microsoft.com/office/drawing/2014/main" id="{F677695E-267A-DECA-C1A8-AB9B16AEE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53447"/>
            <a:ext cx="12192001" cy="2460770"/>
          </a:xfrm>
          <a:prstGeom prst="rect">
            <a:avLst/>
          </a:prstGeo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EC47ACC-00CB-4F13-276D-0FE97FD33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217"/>
            <a:ext cx="12196615" cy="225797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6912918-339F-8DDA-65FD-037D3ACA496B}"/>
              </a:ext>
            </a:extLst>
          </p:cNvPr>
          <p:cNvSpPr/>
          <p:nvPr/>
        </p:nvSpPr>
        <p:spPr>
          <a:xfrm>
            <a:off x="8943278" y="4851566"/>
            <a:ext cx="2988527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7E501D0-A8EF-0206-F6A8-08E266F4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6" name="Picture 5" descr="A close up of black text&#10;&#10;Description automatically generated">
            <a:extLst>
              <a:ext uri="{FF2B5EF4-FFF2-40B4-BE49-F238E27FC236}">
                <a16:creationId xmlns:a16="http://schemas.microsoft.com/office/drawing/2014/main" id="{3D07350B-6F65-85BC-95A1-9BC6AE63A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154"/>
            <a:ext cx="12218469" cy="21042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BE7EF6C-7072-4563-4D90-6B2A75E961E9}"/>
              </a:ext>
            </a:extLst>
          </p:cNvPr>
          <p:cNvSpPr/>
          <p:nvPr/>
        </p:nvSpPr>
        <p:spPr>
          <a:xfrm>
            <a:off x="4106746" y="2196926"/>
            <a:ext cx="1033966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7E46AD-A9EB-FD4B-CFE6-B56B1081E7D6}"/>
              </a:ext>
            </a:extLst>
          </p:cNvPr>
          <p:cNvSpPr/>
          <p:nvPr/>
        </p:nvSpPr>
        <p:spPr>
          <a:xfrm>
            <a:off x="5977055" y="2844626"/>
            <a:ext cx="457200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ADF8E1-8704-40AE-42CE-E4A84D6A2611}"/>
              </a:ext>
            </a:extLst>
          </p:cNvPr>
          <p:cNvSpPr/>
          <p:nvPr/>
        </p:nvSpPr>
        <p:spPr>
          <a:xfrm>
            <a:off x="8590380" y="2914181"/>
            <a:ext cx="888157" cy="445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75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61A163F-0828-E1EC-606B-F99D01767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C49DAEC-2DDE-F796-04FB-2FC4C54E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099"/>
            <a:ext cx="12223258" cy="21560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17C4DA-13B3-45D1-FC5B-606C8B1BF5E6}"/>
              </a:ext>
            </a:extLst>
          </p:cNvPr>
          <p:cNvSpPr/>
          <p:nvPr/>
        </p:nvSpPr>
        <p:spPr>
          <a:xfrm>
            <a:off x="6389651" y="2275635"/>
            <a:ext cx="892096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E4E0F1-69D1-8391-4994-C694C473AD35}"/>
              </a:ext>
            </a:extLst>
          </p:cNvPr>
          <p:cNvSpPr/>
          <p:nvPr/>
        </p:nvSpPr>
        <p:spPr>
          <a:xfrm>
            <a:off x="9991493" y="2275635"/>
            <a:ext cx="1003610" cy="467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5DA601-A86F-BB2E-4231-84CD47F80355}"/>
              </a:ext>
            </a:extLst>
          </p:cNvPr>
          <p:cNvSpPr/>
          <p:nvPr/>
        </p:nvSpPr>
        <p:spPr>
          <a:xfrm>
            <a:off x="5054600" y="2860009"/>
            <a:ext cx="1057029" cy="422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22CCC1-CA30-7F80-7F4A-CA3BFA0580B7}"/>
              </a:ext>
            </a:extLst>
          </p:cNvPr>
          <p:cNvSpPr/>
          <p:nvPr/>
        </p:nvSpPr>
        <p:spPr>
          <a:xfrm>
            <a:off x="6490011" y="2860008"/>
            <a:ext cx="1940312" cy="503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428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84E80-AB61-393C-864F-166973C7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70" y="446602"/>
            <a:ext cx="50038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heck mark and a check box&#10;&#10;Description automatically generated with medium confidence">
            <a:extLst>
              <a:ext uri="{FF2B5EF4-FFF2-40B4-BE49-F238E27FC236}">
                <a16:creationId xmlns:a16="http://schemas.microsoft.com/office/drawing/2014/main" id="{BAB65ACB-CFE8-86F4-7836-78627F12B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8" y="1891434"/>
            <a:ext cx="12196258" cy="2095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E4DFEDE2-D5F8-BC72-B789-63413AFCE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90717" y="3070372"/>
            <a:ext cx="626464" cy="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84E80-AB61-393C-864F-166973C7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70" y="446602"/>
            <a:ext cx="50038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game&#10;&#10;Description automatically generated">
            <a:extLst>
              <a:ext uri="{FF2B5EF4-FFF2-40B4-BE49-F238E27FC236}">
                <a16:creationId xmlns:a16="http://schemas.microsoft.com/office/drawing/2014/main" id="{84216791-6886-FFDF-A211-0F5D78F36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4" y="2188208"/>
            <a:ext cx="12039435" cy="206899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1" name="Picture 1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6EBC4F05-041F-49C7-D638-CC89F616E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82768" y="2305873"/>
            <a:ext cx="626464" cy="717256"/>
          </a:xfrm>
          <a:prstGeom prst="rect">
            <a:avLst/>
          </a:prstGeom>
        </p:spPr>
      </p:pic>
      <p:pic>
        <p:nvPicPr>
          <p:cNvPr id="12" name="Picture 1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A9D46CF5-5BA5-6B8F-7921-9925DE47F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2972" y="3222707"/>
            <a:ext cx="626464" cy="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84E80-AB61-393C-864F-166973C7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70" y="446602"/>
            <a:ext cx="50038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test&#10;&#10;Description automatically generated">
            <a:extLst>
              <a:ext uri="{FF2B5EF4-FFF2-40B4-BE49-F238E27FC236}">
                <a16:creationId xmlns:a16="http://schemas.microsoft.com/office/drawing/2014/main" id="{570246F5-82B1-7E3C-4BA4-532FCE487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940"/>
            <a:ext cx="12192000" cy="214940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F7F39BA-6945-7F16-F5AF-82FA661F8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82768" y="3013865"/>
            <a:ext cx="626464" cy="717256"/>
          </a:xfrm>
          <a:prstGeom prst="rect">
            <a:avLst/>
          </a:prstGeom>
        </p:spPr>
      </p:pic>
      <p:pic>
        <p:nvPicPr>
          <p:cNvPr id="5" name="Picture 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42C0CFFD-1D64-E8E5-51BF-B35922B33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25628" y="2096011"/>
            <a:ext cx="626464" cy="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BF894208-31D0-0473-B0F8-B3251FA5C8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3F2A87CD-857B-454D-0890-D39AF6B9B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2458086" y="497095"/>
            <a:ext cx="7560840" cy="7470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>
                <a:ln w="38100">
                  <a:noFill/>
                </a:ln>
                <a:solidFill>
                  <a:schemeClr val="accent3">
                    <a:lumMod val="75000"/>
                  </a:schemeClr>
                </a:solidFill>
                <a:latin typeface="ALL AGES" panose="02000000000000000000" pitchFamily="2" charset="0"/>
              </a:rPr>
              <a:t>TELLING</a:t>
            </a:r>
            <a:r>
              <a:rPr lang="es-ES_tradnl" dirty="0">
                <a:ln w="38100">
                  <a:noFill/>
                </a:ln>
                <a:solidFill>
                  <a:srgbClr val="92D050"/>
                </a:solidFill>
                <a:latin typeface="ALL AGES" panose="02000000000000000000" pitchFamily="2" charset="0"/>
              </a:rPr>
              <a:t> </a:t>
            </a:r>
            <a:r>
              <a:rPr lang="es-ES_tradnl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ALL AGES" panose="02000000000000000000" pitchFamily="2" charset="0"/>
              </a:rPr>
              <a:t>THE TIME</a:t>
            </a:r>
            <a:endParaRPr lang="es-ES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latin typeface="ALL AGES" panose="02000000000000000000" pitchFamily="2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719737" y="1412776"/>
            <a:ext cx="4654655" cy="4313222"/>
            <a:chOff x="2195736" y="1564050"/>
            <a:chExt cx="4654655" cy="4313222"/>
          </a:xfrm>
        </p:grpSpPr>
        <p:sp>
          <p:nvSpPr>
            <p:cNvPr id="61" name="60 Estrella de 12 puntas"/>
            <p:cNvSpPr/>
            <p:nvPr/>
          </p:nvSpPr>
          <p:spPr>
            <a:xfrm>
              <a:off x="2843808" y="2113692"/>
              <a:ext cx="3312368" cy="3312368"/>
            </a:xfrm>
            <a:prstGeom prst="star12">
              <a:avLst>
                <a:gd name="adj" fmla="val 0"/>
              </a:avLst>
            </a:prstGeom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3" name="42 Anillo"/>
            <p:cNvSpPr/>
            <p:nvPr/>
          </p:nvSpPr>
          <p:spPr>
            <a:xfrm>
              <a:off x="2339752" y="1591038"/>
              <a:ext cx="4286233" cy="4286234"/>
            </a:xfrm>
            <a:prstGeom prst="donut">
              <a:avLst>
                <a:gd name="adj" fmla="val 11088"/>
              </a:avLst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45" name="44 Grupo"/>
            <p:cNvGrpSpPr/>
            <p:nvPr/>
          </p:nvGrpSpPr>
          <p:grpSpPr>
            <a:xfrm>
              <a:off x="2195736" y="1590472"/>
              <a:ext cx="4654655" cy="4286800"/>
              <a:chOff x="2195736" y="1158424"/>
              <a:chExt cx="4654655" cy="4286800"/>
            </a:xfrm>
          </p:grpSpPr>
          <p:sp>
            <p:nvSpPr>
              <p:cNvPr id="46" name="45 CuadroTexto"/>
              <p:cNvSpPr txBox="1"/>
              <p:nvPr/>
            </p:nvSpPr>
            <p:spPr>
              <a:xfrm>
                <a:off x="4067944" y="115842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s-ES" sz="2800" b="1" dirty="0"/>
              </a:p>
            </p:txBody>
          </p:sp>
          <p:sp>
            <p:nvSpPr>
              <p:cNvPr id="47" name="46 CuadroTexto"/>
              <p:cNvSpPr txBox="1"/>
              <p:nvPr/>
            </p:nvSpPr>
            <p:spPr>
              <a:xfrm>
                <a:off x="5025396" y="142003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</a:t>
                </a:r>
                <a:endParaRPr lang="es-ES" sz="2800" b="1" dirty="0"/>
              </a:p>
            </p:txBody>
          </p:sp>
          <p:sp>
            <p:nvSpPr>
              <p:cNvPr id="51" name="50 CuadroTexto"/>
              <p:cNvSpPr txBox="1"/>
              <p:nvPr/>
            </p:nvSpPr>
            <p:spPr>
              <a:xfrm>
                <a:off x="5724128" y="2086689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2</a:t>
                </a:r>
                <a:endParaRPr lang="es-ES" sz="2800" b="1" dirty="0"/>
              </a:p>
            </p:txBody>
          </p:sp>
          <p:sp>
            <p:nvSpPr>
              <p:cNvPr id="52" name="51 CuadroTexto"/>
              <p:cNvSpPr txBox="1"/>
              <p:nvPr/>
            </p:nvSpPr>
            <p:spPr>
              <a:xfrm>
                <a:off x="5986295" y="3062717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52 CuadroTexto"/>
              <p:cNvSpPr txBox="1"/>
              <p:nvPr/>
            </p:nvSpPr>
            <p:spPr>
              <a:xfrm>
                <a:off x="5724128" y="3937847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4</a:t>
                </a:r>
                <a:endParaRPr lang="es-ES" sz="2800" b="1" dirty="0"/>
              </a:p>
            </p:txBody>
          </p:sp>
          <p:sp>
            <p:nvSpPr>
              <p:cNvPr id="54" name="53 CuadroTexto"/>
              <p:cNvSpPr txBox="1"/>
              <p:nvPr/>
            </p:nvSpPr>
            <p:spPr>
              <a:xfrm>
                <a:off x="5004048" y="468681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5</a:t>
                </a:r>
                <a:endParaRPr lang="es-ES" sz="2800" b="1" dirty="0"/>
              </a:p>
            </p:txBody>
          </p:sp>
          <p:sp>
            <p:nvSpPr>
              <p:cNvPr id="55" name="54 CuadroTexto"/>
              <p:cNvSpPr txBox="1"/>
              <p:nvPr/>
            </p:nvSpPr>
            <p:spPr>
              <a:xfrm>
                <a:off x="4095297" y="492200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6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6" name="55 CuadroTexto"/>
              <p:cNvSpPr txBox="1"/>
              <p:nvPr/>
            </p:nvSpPr>
            <p:spPr>
              <a:xfrm>
                <a:off x="3131840" y="468681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7</a:t>
                </a:r>
                <a:endParaRPr lang="es-ES" sz="2800" b="1" dirty="0"/>
              </a:p>
            </p:txBody>
          </p:sp>
          <p:sp>
            <p:nvSpPr>
              <p:cNvPr id="57" name="56 CuadroTexto"/>
              <p:cNvSpPr txBox="1"/>
              <p:nvPr/>
            </p:nvSpPr>
            <p:spPr>
              <a:xfrm>
                <a:off x="2483768" y="403874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8</a:t>
                </a:r>
                <a:endParaRPr lang="es-ES" sz="2800" b="1" dirty="0"/>
              </a:p>
            </p:txBody>
          </p:sp>
          <p:sp>
            <p:nvSpPr>
              <p:cNvPr id="58" name="57 CuadroTexto"/>
              <p:cNvSpPr txBox="1"/>
              <p:nvPr/>
            </p:nvSpPr>
            <p:spPr>
              <a:xfrm>
                <a:off x="2195736" y="3102640"/>
                <a:ext cx="7292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9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9" name="58 CuadroTexto"/>
              <p:cNvSpPr txBox="1"/>
              <p:nvPr/>
            </p:nvSpPr>
            <p:spPr>
              <a:xfrm>
                <a:off x="2339752" y="216653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10</a:t>
                </a:r>
                <a:endParaRPr lang="es-ES" sz="2800" b="1" dirty="0"/>
              </a:p>
            </p:txBody>
          </p:sp>
          <p:sp>
            <p:nvSpPr>
              <p:cNvPr id="60" name="59 CuadroTexto"/>
              <p:cNvSpPr txBox="1"/>
              <p:nvPr/>
            </p:nvSpPr>
            <p:spPr>
              <a:xfrm>
                <a:off x="3059832" y="1393612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11</a:t>
                </a:r>
                <a:endParaRPr lang="es-ES" sz="2800" b="1" dirty="0"/>
              </a:p>
            </p:txBody>
          </p:sp>
        </p:grpSp>
        <p:sp>
          <p:nvSpPr>
            <p:cNvPr id="62" name="61 Elipse"/>
            <p:cNvSpPr/>
            <p:nvPr/>
          </p:nvSpPr>
          <p:spPr>
            <a:xfrm>
              <a:off x="3275856" y="2518737"/>
              <a:ext cx="2502278" cy="2502278"/>
            </a:xfrm>
            <a:prstGeom prst="ellipse">
              <a:avLst/>
            </a:prstGeom>
            <a:blipFill dpi="0"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63" name="62 Anillo"/>
            <p:cNvSpPr/>
            <p:nvPr/>
          </p:nvSpPr>
          <p:spPr>
            <a:xfrm>
              <a:off x="2843808" y="2113692"/>
              <a:ext cx="3312368" cy="3285366"/>
            </a:xfrm>
            <a:prstGeom prst="donut">
              <a:avLst>
                <a:gd name="adj" fmla="val 12328"/>
              </a:avLst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64" name="63 Grupo"/>
            <p:cNvGrpSpPr/>
            <p:nvPr/>
          </p:nvGrpSpPr>
          <p:grpSpPr>
            <a:xfrm>
              <a:off x="3347864" y="2726583"/>
              <a:ext cx="2338517" cy="2502617"/>
              <a:chOff x="3330733" y="1958450"/>
              <a:chExt cx="2338517" cy="2502617"/>
            </a:xfrm>
          </p:grpSpPr>
          <p:sp>
            <p:nvSpPr>
              <p:cNvPr id="65" name="64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65 Conector recto de flecha"/>
              <p:cNvCxnSpPr/>
              <p:nvPr/>
            </p:nvCxnSpPr>
            <p:spPr>
              <a:xfrm flipV="1">
                <a:off x="4483147" y="1958450"/>
                <a:ext cx="33975" cy="1278481"/>
              </a:xfrm>
              <a:prstGeom prst="straightConnector1">
                <a:avLst/>
              </a:prstGeom>
              <a:ln w="7620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66 Grupo"/>
            <p:cNvGrpSpPr/>
            <p:nvPr/>
          </p:nvGrpSpPr>
          <p:grpSpPr>
            <a:xfrm rot="1475721">
              <a:off x="3365084" y="2657439"/>
              <a:ext cx="2338517" cy="2338517"/>
              <a:chOff x="3330733" y="2122550"/>
              <a:chExt cx="2338517" cy="2338517"/>
            </a:xfrm>
          </p:grpSpPr>
          <p:sp>
            <p:nvSpPr>
              <p:cNvPr id="68" name="67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9" name="68 Conector recto de flecha"/>
              <p:cNvCxnSpPr/>
              <p:nvPr/>
            </p:nvCxnSpPr>
            <p:spPr>
              <a:xfrm rot="20124279" flipV="1">
                <a:off x="4315524" y="2467992"/>
                <a:ext cx="356198" cy="727832"/>
              </a:xfrm>
              <a:prstGeom prst="straightConnector1">
                <a:avLst/>
              </a:prstGeom>
              <a:ln w="7620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69 CuadroTexto"/>
            <p:cNvSpPr txBox="1"/>
            <p:nvPr/>
          </p:nvSpPr>
          <p:spPr>
            <a:xfrm>
              <a:off x="4033969" y="156405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12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1" name="70 Elipse"/>
            <p:cNvSpPr/>
            <p:nvPr/>
          </p:nvSpPr>
          <p:spPr>
            <a:xfrm>
              <a:off x="4290794" y="3588621"/>
              <a:ext cx="433441" cy="4334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3351171" y="2723276"/>
              <a:ext cx="2338517" cy="2502617"/>
              <a:chOff x="3330733" y="1958450"/>
              <a:chExt cx="2338517" cy="2502617"/>
            </a:xfrm>
          </p:grpSpPr>
          <p:sp>
            <p:nvSpPr>
              <p:cNvPr id="73" name="72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74" name="73 Conector recto de flecha"/>
              <p:cNvCxnSpPr/>
              <p:nvPr/>
            </p:nvCxnSpPr>
            <p:spPr>
              <a:xfrm flipV="1">
                <a:off x="4483147" y="1958450"/>
                <a:ext cx="33975" cy="127848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74 Grupo"/>
            <p:cNvGrpSpPr/>
            <p:nvPr/>
          </p:nvGrpSpPr>
          <p:grpSpPr>
            <a:xfrm rot="1475721">
              <a:off x="3368391" y="2654132"/>
              <a:ext cx="2338517" cy="2338517"/>
              <a:chOff x="3330733" y="2122550"/>
              <a:chExt cx="2338517" cy="2338517"/>
            </a:xfrm>
          </p:grpSpPr>
          <p:sp>
            <p:nvSpPr>
              <p:cNvPr id="76" name="75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77" name="76 Conector recto de flecha"/>
              <p:cNvCxnSpPr/>
              <p:nvPr/>
            </p:nvCxnSpPr>
            <p:spPr>
              <a:xfrm rot="20124279" flipV="1">
                <a:off x="4315524" y="2467992"/>
                <a:ext cx="356198" cy="72783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142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94 Imagen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96" name="95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62418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719737" y="1439198"/>
            <a:ext cx="4654655" cy="4286800"/>
            <a:chOff x="2195736" y="1158424"/>
            <a:chExt cx="4654655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95736" y="3102640"/>
              <a:ext cx="7200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437348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>
            <a:off x="4875172" y="2572003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3237196">
            <a:off x="4760662" y="2545641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88 CuadroTexto"/>
          <p:cNvSpPr txBox="1"/>
          <p:nvPr/>
        </p:nvSpPr>
        <p:spPr>
          <a:xfrm>
            <a:off x="7509073" y="5611791"/>
            <a:ext cx="4494594" cy="655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two</a:t>
            </a:r>
            <a:r>
              <a:rPr lang="es-ES_tradnl" sz="2400" b="1" dirty="0"/>
              <a:t> </a:t>
            </a:r>
            <a:r>
              <a:rPr lang="es-ES_tradnl" sz="2400" b="1" dirty="0" err="1"/>
              <a:t>o’clock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F89FD-937E-D211-A6FB-E398633B21EE}"/>
              </a:ext>
            </a:extLst>
          </p:cNvPr>
          <p:cNvSpPr txBox="1"/>
          <p:nvPr/>
        </p:nvSpPr>
        <p:spPr>
          <a:xfrm>
            <a:off x="208977" y="538628"/>
            <a:ext cx="11952311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HISTORY CLASS START?</a:t>
            </a:r>
          </a:p>
        </p:txBody>
      </p:sp>
    </p:spTree>
    <p:extLst>
      <p:ext uri="{BB962C8B-B14F-4D97-AF65-F5344CB8AC3E}">
        <p14:creationId xmlns:p14="http://schemas.microsoft.com/office/powerpoint/2010/main" val="32091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FC1AEF6C-8A6C-C542-8E47-E2B5F33B1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8A225780-9BC8-2B39-37F0-5B2CD3678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-34252" y="392583"/>
            <a:ext cx="6041121" cy="5441331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663451">
            <a:off x="4815704" y="2461153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6200000">
            <a:off x="4792964" y="2435843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5400000" flipH="1">
              <a:off x="4085278" y="2845706"/>
              <a:ext cx="864924" cy="272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88 CuadroTexto"/>
          <p:cNvSpPr txBox="1"/>
          <p:nvPr/>
        </p:nvSpPr>
        <p:spPr>
          <a:xfrm>
            <a:off x="3879888" y="5776958"/>
            <a:ext cx="4494594" cy="655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five</a:t>
            </a:r>
            <a:r>
              <a:rPr lang="es-ES_tradnl" sz="2400" b="1" dirty="0"/>
              <a:t> </a:t>
            </a:r>
            <a:r>
              <a:rPr lang="es-ES_tradnl" sz="2400" b="1" dirty="0" err="1"/>
              <a:t>past</a:t>
            </a:r>
            <a:r>
              <a:rPr lang="es-ES_tradnl" sz="2400" b="1" dirty="0"/>
              <a:t> </a:t>
            </a:r>
            <a:r>
              <a:rPr lang="es-ES_tradnl" sz="2400" b="1" dirty="0" err="1"/>
              <a:t>nine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A40B5-81E6-EB0D-64A2-714B28E1203B}"/>
              </a:ext>
            </a:extLst>
          </p:cNvPr>
          <p:cNvSpPr txBox="1"/>
          <p:nvPr/>
        </p:nvSpPr>
        <p:spPr>
          <a:xfrm>
            <a:off x="208977" y="538628"/>
            <a:ext cx="115211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ETHICS CLASS START?</a:t>
            </a:r>
          </a:p>
        </p:txBody>
      </p:sp>
    </p:spTree>
    <p:extLst>
      <p:ext uri="{BB962C8B-B14F-4D97-AF65-F5344CB8AC3E}">
        <p14:creationId xmlns:p14="http://schemas.microsoft.com/office/powerpoint/2010/main" val="39420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CA1A1F24-0FF5-CCA8-274B-2A3B8B069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5C48B488-3081-6F6A-A748-542237A2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 rot="3333763">
            <a:off x="7001942" y="3027512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 rot="1363873">
            <a:off x="6632260" y="2357119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5400000">
            <a:off x="4815704" y="2338839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2568725">
            <a:off x="4837604" y="2435843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442145" y="5805263"/>
            <a:ext cx="4942686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a </a:t>
            </a:r>
            <a:r>
              <a:rPr lang="es-ES_tradnl" sz="2400" b="1" dirty="0" err="1"/>
              <a:t>quarter</a:t>
            </a:r>
            <a:r>
              <a:rPr lang="es-ES_tradnl" sz="2400" b="1" dirty="0"/>
              <a:t> </a:t>
            </a:r>
            <a:r>
              <a:rPr lang="es-ES_tradnl" sz="2400" b="1" dirty="0" err="1"/>
              <a:t>past</a:t>
            </a:r>
            <a:r>
              <a:rPr lang="es-ES_tradnl" sz="2400" b="1" dirty="0"/>
              <a:t> </a:t>
            </a:r>
            <a:r>
              <a:rPr lang="es-ES_tradnl" sz="2400" b="1" dirty="0" err="1"/>
              <a:t>seven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81F9D-022A-DDD5-87B6-683A2CF53023}"/>
              </a:ext>
            </a:extLst>
          </p:cNvPr>
          <p:cNvSpPr txBox="1"/>
          <p:nvPr/>
        </p:nvSpPr>
        <p:spPr>
          <a:xfrm>
            <a:off x="208977" y="538628"/>
            <a:ext cx="11886587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ENGLISH CLASS START?</a:t>
            </a:r>
          </a:p>
        </p:txBody>
      </p:sp>
    </p:spTree>
    <p:extLst>
      <p:ext uri="{BB962C8B-B14F-4D97-AF65-F5344CB8AC3E}">
        <p14:creationId xmlns:p14="http://schemas.microsoft.com/office/powerpoint/2010/main" val="304351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35D24CC1-4E1A-21BF-3715-D9C37C1C1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565F22F9-EAF3-90CA-2848-3443C6E6E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9" name="38 Forma libre"/>
          <p:cNvSpPr/>
          <p:nvPr/>
        </p:nvSpPr>
        <p:spPr>
          <a:xfrm>
            <a:off x="4340399" y="1923717"/>
            <a:ext cx="1673460" cy="2559762"/>
          </a:xfrm>
          <a:custGeom>
            <a:avLst/>
            <a:gdLst>
              <a:gd name="connsiteX0" fmla="*/ 1652587 w 1673460"/>
              <a:gd name="connsiteY0" fmla="*/ 436169 h 3169493"/>
              <a:gd name="connsiteX1" fmla="*/ 1652587 w 1673460"/>
              <a:gd name="connsiteY1" fmla="*/ 36119 h 3169493"/>
              <a:gd name="connsiteX2" fmla="*/ 1500187 w 1673460"/>
              <a:gd name="connsiteY2" fmla="*/ 36119 h 3169493"/>
              <a:gd name="connsiteX3" fmla="*/ 976312 w 1673460"/>
              <a:gd name="connsiteY3" fmla="*/ 188519 h 3169493"/>
              <a:gd name="connsiteX4" fmla="*/ 604837 w 1673460"/>
              <a:gd name="connsiteY4" fmla="*/ 417119 h 3169493"/>
              <a:gd name="connsiteX5" fmla="*/ 223837 w 1673460"/>
              <a:gd name="connsiteY5" fmla="*/ 836219 h 3169493"/>
              <a:gd name="connsiteX6" fmla="*/ 23812 w 1673460"/>
              <a:gd name="connsiteY6" fmla="*/ 1398194 h 3169493"/>
              <a:gd name="connsiteX7" fmla="*/ 14287 w 1673460"/>
              <a:gd name="connsiteY7" fmla="*/ 1817294 h 3169493"/>
              <a:gd name="connsiteX8" fmla="*/ 119062 w 1673460"/>
              <a:gd name="connsiteY8" fmla="*/ 2264969 h 3169493"/>
              <a:gd name="connsiteX9" fmla="*/ 404812 w 1673460"/>
              <a:gd name="connsiteY9" fmla="*/ 2741219 h 3169493"/>
              <a:gd name="connsiteX10" fmla="*/ 881062 w 1673460"/>
              <a:gd name="connsiteY10" fmla="*/ 3141269 h 3169493"/>
              <a:gd name="connsiteX11" fmla="*/ 862012 w 1673460"/>
              <a:gd name="connsiteY11" fmla="*/ 3093644 h 3169493"/>
              <a:gd name="connsiteX12" fmla="*/ 1042987 w 1673460"/>
              <a:gd name="connsiteY12" fmla="*/ 2750744 h 3169493"/>
              <a:gd name="connsiteX13" fmla="*/ 862012 w 1673460"/>
              <a:gd name="connsiteY13" fmla="*/ 2626919 h 3169493"/>
              <a:gd name="connsiteX14" fmla="*/ 690562 w 1673460"/>
              <a:gd name="connsiteY14" fmla="*/ 2455469 h 3169493"/>
              <a:gd name="connsiteX15" fmla="*/ 538162 w 1673460"/>
              <a:gd name="connsiteY15" fmla="*/ 2217344 h 3169493"/>
              <a:gd name="connsiteX16" fmla="*/ 423862 w 1673460"/>
              <a:gd name="connsiteY16" fmla="*/ 1826819 h 3169493"/>
              <a:gd name="connsiteX17" fmla="*/ 423862 w 1673460"/>
              <a:gd name="connsiteY17" fmla="*/ 1541069 h 3169493"/>
              <a:gd name="connsiteX18" fmla="*/ 566737 w 1673460"/>
              <a:gd name="connsiteY18" fmla="*/ 1074344 h 3169493"/>
              <a:gd name="connsiteX19" fmla="*/ 728662 w 1673460"/>
              <a:gd name="connsiteY19" fmla="*/ 845744 h 3169493"/>
              <a:gd name="connsiteX20" fmla="*/ 1004887 w 1673460"/>
              <a:gd name="connsiteY20" fmla="*/ 617144 h 3169493"/>
              <a:gd name="connsiteX21" fmla="*/ 1300162 w 1673460"/>
              <a:gd name="connsiteY21" fmla="*/ 483794 h 3169493"/>
              <a:gd name="connsiteX22" fmla="*/ 1471612 w 1673460"/>
              <a:gd name="connsiteY22" fmla="*/ 445694 h 3169493"/>
              <a:gd name="connsiteX23" fmla="*/ 1652587 w 1673460"/>
              <a:gd name="connsiteY23" fmla="*/ 436169 h 3169493"/>
              <a:gd name="connsiteX0" fmla="*/ 1652587 w 1673460"/>
              <a:gd name="connsiteY0" fmla="*/ 436169 h 3144413"/>
              <a:gd name="connsiteX1" fmla="*/ 1652587 w 1673460"/>
              <a:gd name="connsiteY1" fmla="*/ 36119 h 3144413"/>
              <a:gd name="connsiteX2" fmla="*/ 1500187 w 1673460"/>
              <a:gd name="connsiteY2" fmla="*/ 36119 h 3144413"/>
              <a:gd name="connsiteX3" fmla="*/ 976312 w 1673460"/>
              <a:gd name="connsiteY3" fmla="*/ 188519 h 3144413"/>
              <a:gd name="connsiteX4" fmla="*/ 604837 w 1673460"/>
              <a:gd name="connsiteY4" fmla="*/ 417119 h 3144413"/>
              <a:gd name="connsiteX5" fmla="*/ 223837 w 1673460"/>
              <a:gd name="connsiteY5" fmla="*/ 836219 h 3144413"/>
              <a:gd name="connsiteX6" fmla="*/ 23812 w 1673460"/>
              <a:gd name="connsiteY6" fmla="*/ 1398194 h 3144413"/>
              <a:gd name="connsiteX7" fmla="*/ 14287 w 1673460"/>
              <a:gd name="connsiteY7" fmla="*/ 1817294 h 3144413"/>
              <a:gd name="connsiteX8" fmla="*/ 119062 w 1673460"/>
              <a:gd name="connsiteY8" fmla="*/ 2264969 h 3144413"/>
              <a:gd name="connsiteX9" fmla="*/ 404812 w 1673460"/>
              <a:gd name="connsiteY9" fmla="*/ 2741219 h 3144413"/>
              <a:gd name="connsiteX10" fmla="*/ 881062 w 1673460"/>
              <a:gd name="connsiteY10" fmla="*/ 3141269 h 3144413"/>
              <a:gd name="connsiteX11" fmla="*/ 290512 w 1673460"/>
              <a:gd name="connsiteY11" fmla="*/ 2522144 h 3144413"/>
              <a:gd name="connsiteX12" fmla="*/ 1042987 w 1673460"/>
              <a:gd name="connsiteY12" fmla="*/ 2750744 h 3144413"/>
              <a:gd name="connsiteX13" fmla="*/ 862012 w 1673460"/>
              <a:gd name="connsiteY13" fmla="*/ 2626919 h 3144413"/>
              <a:gd name="connsiteX14" fmla="*/ 690562 w 1673460"/>
              <a:gd name="connsiteY14" fmla="*/ 2455469 h 3144413"/>
              <a:gd name="connsiteX15" fmla="*/ 538162 w 1673460"/>
              <a:gd name="connsiteY15" fmla="*/ 2217344 h 3144413"/>
              <a:gd name="connsiteX16" fmla="*/ 423862 w 1673460"/>
              <a:gd name="connsiteY16" fmla="*/ 1826819 h 3144413"/>
              <a:gd name="connsiteX17" fmla="*/ 423862 w 1673460"/>
              <a:gd name="connsiteY17" fmla="*/ 1541069 h 3144413"/>
              <a:gd name="connsiteX18" fmla="*/ 566737 w 1673460"/>
              <a:gd name="connsiteY18" fmla="*/ 1074344 h 3144413"/>
              <a:gd name="connsiteX19" fmla="*/ 728662 w 1673460"/>
              <a:gd name="connsiteY19" fmla="*/ 845744 h 3144413"/>
              <a:gd name="connsiteX20" fmla="*/ 1004887 w 1673460"/>
              <a:gd name="connsiteY20" fmla="*/ 617144 h 3144413"/>
              <a:gd name="connsiteX21" fmla="*/ 1300162 w 1673460"/>
              <a:gd name="connsiteY21" fmla="*/ 483794 h 3144413"/>
              <a:gd name="connsiteX22" fmla="*/ 1471612 w 1673460"/>
              <a:gd name="connsiteY22" fmla="*/ 445694 h 3144413"/>
              <a:gd name="connsiteX23" fmla="*/ 1652587 w 1673460"/>
              <a:gd name="connsiteY23" fmla="*/ 436169 h 3144413"/>
              <a:gd name="connsiteX0" fmla="*/ 1652587 w 1673460"/>
              <a:gd name="connsiteY0" fmla="*/ 436169 h 2752916"/>
              <a:gd name="connsiteX1" fmla="*/ 1652587 w 1673460"/>
              <a:gd name="connsiteY1" fmla="*/ 36119 h 2752916"/>
              <a:gd name="connsiteX2" fmla="*/ 1500187 w 1673460"/>
              <a:gd name="connsiteY2" fmla="*/ 36119 h 2752916"/>
              <a:gd name="connsiteX3" fmla="*/ 976312 w 1673460"/>
              <a:gd name="connsiteY3" fmla="*/ 188519 h 2752916"/>
              <a:gd name="connsiteX4" fmla="*/ 604837 w 1673460"/>
              <a:gd name="connsiteY4" fmla="*/ 417119 h 2752916"/>
              <a:gd name="connsiteX5" fmla="*/ 223837 w 1673460"/>
              <a:gd name="connsiteY5" fmla="*/ 836219 h 2752916"/>
              <a:gd name="connsiteX6" fmla="*/ 23812 w 1673460"/>
              <a:gd name="connsiteY6" fmla="*/ 1398194 h 2752916"/>
              <a:gd name="connsiteX7" fmla="*/ 14287 w 1673460"/>
              <a:gd name="connsiteY7" fmla="*/ 1817294 h 2752916"/>
              <a:gd name="connsiteX8" fmla="*/ 119062 w 1673460"/>
              <a:gd name="connsiteY8" fmla="*/ 2264969 h 2752916"/>
              <a:gd name="connsiteX9" fmla="*/ 404812 w 1673460"/>
              <a:gd name="connsiteY9" fmla="*/ 2741219 h 2752916"/>
              <a:gd name="connsiteX10" fmla="*/ 300037 w 1673460"/>
              <a:gd name="connsiteY10" fmla="*/ 2550719 h 2752916"/>
              <a:gd name="connsiteX11" fmla="*/ 290512 w 1673460"/>
              <a:gd name="connsiteY11" fmla="*/ 2522144 h 2752916"/>
              <a:gd name="connsiteX12" fmla="*/ 1042987 w 1673460"/>
              <a:gd name="connsiteY12" fmla="*/ 2750744 h 2752916"/>
              <a:gd name="connsiteX13" fmla="*/ 862012 w 1673460"/>
              <a:gd name="connsiteY13" fmla="*/ 2626919 h 2752916"/>
              <a:gd name="connsiteX14" fmla="*/ 690562 w 1673460"/>
              <a:gd name="connsiteY14" fmla="*/ 2455469 h 2752916"/>
              <a:gd name="connsiteX15" fmla="*/ 538162 w 1673460"/>
              <a:gd name="connsiteY15" fmla="*/ 2217344 h 2752916"/>
              <a:gd name="connsiteX16" fmla="*/ 423862 w 1673460"/>
              <a:gd name="connsiteY16" fmla="*/ 1826819 h 2752916"/>
              <a:gd name="connsiteX17" fmla="*/ 423862 w 1673460"/>
              <a:gd name="connsiteY17" fmla="*/ 1541069 h 2752916"/>
              <a:gd name="connsiteX18" fmla="*/ 566737 w 1673460"/>
              <a:gd name="connsiteY18" fmla="*/ 1074344 h 2752916"/>
              <a:gd name="connsiteX19" fmla="*/ 728662 w 1673460"/>
              <a:gd name="connsiteY19" fmla="*/ 845744 h 2752916"/>
              <a:gd name="connsiteX20" fmla="*/ 1004887 w 1673460"/>
              <a:gd name="connsiteY20" fmla="*/ 617144 h 2752916"/>
              <a:gd name="connsiteX21" fmla="*/ 1300162 w 1673460"/>
              <a:gd name="connsiteY21" fmla="*/ 483794 h 2752916"/>
              <a:gd name="connsiteX22" fmla="*/ 1471612 w 1673460"/>
              <a:gd name="connsiteY22" fmla="*/ 445694 h 2752916"/>
              <a:gd name="connsiteX23" fmla="*/ 1652587 w 1673460"/>
              <a:gd name="connsiteY23" fmla="*/ 436169 h 2752916"/>
              <a:gd name="connsiteX0" fmla="*/ 1652587 w 1673460"/>
              <a:gd name="connsiteY0" fmla="*/ 436169 h 2752916"/>
              <a:gd name="connsiteX1" fmla="*/ 1652587 w 1673460"/>
              <a:gd name="connsiteY1" fmla="*/ 36119 h 2752916"/>
              <a:gd name="connsiteX2" fmla="*/ 1500187 w 1673460"/>
              <a:gd name="connsiteY2" fmla="*/ 36119 h 2752916"/>
              <a:gd name="connsiteX3" fmla="*/ 976312 w 1673460"/>
              <a:gd name="connsiteY3" fmla="*/ 188519 h 2752916"/>
              <a:gd name="connsiteX4" fmla="*/ 604837 w 1673460"/>
              <a:gd name="connsiteY4" fmla="*/ 417119 h 2752916"/>
              <a:gd name="connsiteX5" fmla="*/ 223837 w 1673460"/>
              <a:gd name="connsiteY5" fmla="*/ 836219 h 2752916"/>
              <a:gd name="connsiteX6" fmla="*/ 23812 w 1673460"/>
              <a:gd name="connsiteY6" fmla="*/ 1398194 h 2752916"/>
              <a:gd name="connsiteX7" fmla="*/ 14287 w 1673460"/>
              <a:gd name="connsiteY7" fmla="*/ 1817294 h 2752916"/>
              <a:gd name="connsiteX8" fmla="*/ 119062 w 1673460"/>
              <a:gd name="connsiteY8" fmla="*/ 2264969 h 2752916"/>
              <a:gd name="connsiteX9" fmla="*/ 280987 w 1673460"/>
              <a:gd name="connsiteY9" fmla="*/ 2531669 h 2752916"/>
              <a:gd name="connsiteX10" fmla="*/ 300037 w 1673460"/>
              <a:gd name="connsiteY10" fmla="*/ 2550719 h 2752916"/>
              <a:gd name="connsiteX11" fmla="*/ 290512 w 1673460"/>
              <a:gd name="connsiteY11" fmla="*/ 2522144 h 2752916"/>
              <a:gd name="connsiteX12" fmla="*/ 1042987 w 1673460"/>
              <a:gd name="connsiteY12" fmla="*/ 2750744 h 2752916"/>
              <a:gd name="connsiteX13" fmla="*/ 862012 w 1673460"/>
              <a:gd name="connsiteY13" fmla="*/ 2626919 h 2752916"/>
              <a:gd name="connsiteX14" fmla="*/ 690562 w 1673460"/>
              <a:gd name="connsiteY14" fmla="*/ 2455469 h 2752916"/>
              <a:gd name="connsiteX15" fmla="*/ 538162 w 1673460"/>
              <a:gd name="connsiteY15" fmla="*/ 2217344 h 2752916"/>
              <a:gd name="connsiteX16" fmla="*/ 423862 w 1673460"/>
              <a:gd name="connsiteY16" fmla="*/ 1826819 h 2752916"/>
              <a:gd name="connsiteX17" fmla="*/ 423862 w 1673460"/>
              <a:gd name="connsiteY17" fmla="*/ 1541069 h 2752916"/>
              <a:gd name="connsiteX18" fmla="*/ 566737 w 1673460"/>
              <a:gd name="connsiteY18" fmla="*/ 1074344 h 2752916"/>
              <a:gd name="connsiteX19" fmla="*/ 728662 w 1673460"/>
              <a:gd name="connsiteY19" fmla="*/ 845744 h 2752916"/>
              <a:gd name="connsiteX20" fmla="*/ 1004887 w 1673460"/>
              <a:gd name="connsiteY20" fmla="*/ 617144 h 2752916"/>
              <a:gd name="connsiteX21" fmla="*/ 1300162 w 1673460"/>
              <a:gd name="connsiteY21" fmla="*/ 483794 h 2752916"/>
              <a:gd name="connsiteX22" fmla="*/ 1471612 w 1673460"/>
              <a:gd name="connsiteY22" fmla="*/ 445694 h 2752916"/>
              <a:gd name="connsiteX23" fmla="*/ 1652587 w 1673460"/>
              <a:gd name="connsiteY23" fmla="*/ 436169 h 2752916"/>
              <a:gd name="connsiteX0" fmla="*/ 1652587 w 1673460"/>
              <a:gd name="connsiteY0" fmla="*/ 436169 h 2629208"/>
              <a:gd name="connsiteX1" fmla="*/ 1652587 w 1673460"/>
              <a:gd name="connsiteY1" fmla="*/ 36119 h 2629208"/>
              <a:gd name="connsiteX2" fmla="*/ 1500187 w 1673460"/>
              <a:gd name="connsiteY2" fmla="*/ 36119 h 2629208"/>
              <a:gd name="connsiteX3" fmla="*/ 976312 w 1673460"/>
              <a:gd name="connsiteY3" fmla="*/ 188519 h 2629208"/>
              <a:gd name="connsiteX4" fmla="*/ 604837 w 1673460"/>
              <a:gd name="connsiteY4" fmla="*/ 417119 h 2629208"/>
              <a:gd name="connsiteX5" fmla="*/ 223837 w 1673460"/>
              <a:gd name="connsiteY5" fmla="*/ 836219 h 2629208"/>
              <a:gd name="connsiteX6" fmla="*/ 23812 w 1673460"/>
              <a:gd name="connsiteY6" fmla="*/ 1398194 h 2629208"/>
              <a:gd name="connsiteX7" fmla="*/ 14287 w 1673460"/>
              <a:gd name="connsiteY7" fmla="*/ 1817294 h 2629208"/>
              <a:gd name="connsiteX8" fmla="*/ 119062 w 1673460"/>
              <a:gd name="connsiteY8" fmla="*/ 2264969 h 2629208"/>
              <a:gd name="connsiteX9" fmla="*/ 280987 w 1673460"/>
              <a:gd name="connsiteY9" fmla="*/ 2531669 h 2629208"/>
              <a:gd name="connsiteX10" fmla="*/ 300037 w 1673460"/>
              <a:gd name="connsiteY10" fmla="*/ 2550719 h 2629208"/>
              <a:gd name="connsiteX11" fmla="*/ 290512 w 1673460"/>
              <a:gd name="connsiteY11" fmla="*/ 2522144 h 2629208"/>
              <a:gd name="connsiteX12" fmla="*/ 604837 w 1673460"/>
              <a:gd name="connsiteY12" fmla="*/ 2331644 h 2629208"/>
              <a:gd name="connsiteX13" fmla="*/ 862012 w 1673460"/>
              <a:gd name="connsiteY13" fmla="*/ 2626919 h 2629208"/>
              <a:gd name="connsiteX14" fmla="*/ 690562 w 1673460"/>
              <a:gd name="connsiteY14" fmla="*/ 2455469 h 2629208"/>
              <a:gd name="connsiteX15" fmla="*/ 538162 w 1673460"/>
              <a:gd name="connsiteY15" fmla="*/ 2217344 h 2629208"/>
              <a:gd name="connsiteX16" fmla="*/ 423862 w 1673460"/>
              <a:gd name="connsiteY16" fmla="*/ 1826819 h 2629208"/>
              <a:gd name="connsiteX17" fmla="*/ 423862 w 1673460"/>
              <a:gd name="connsiteY17" fmla="*/ 1541069 h 2629208"/>
              <a:gd name="connsiteX18" fmla="*/ 566737 w 1673460"/>
              <a:gd name="connsiteY18" fmla="*/ 1074344 h 2629208"/>
              <a:gd name="connsiteX19" fmla="*/ 728662 w 1673460"/>
              <a:gd name="connsiteY19" fmla="*/ 845744 h 2629208"/>
              <a:gd name="connsiteX20" fmla="*/ 1004887 w 1673460"/>
              <a:gd name="connsiteY20" fmla="*/ 617144 h 2629208"/>
              <a:gd name="connsiteX21" fmla="*/ 1300162 w 1673460"/>
              <a:gd name="connsiteY21" fmla="*/ 483794 h 2629208"/>
              <a:gd name="connsiteX22" fmla="*/ 1471612 w 1673460"/>
              <a:gd name="connsiteY22" fmla="*/ 445694 h 2629208"/>
              <a:gd name="connsiteX23" fmla="*/ 1652587 w 1673460"/>
              <a:gd name="connsiteY23" fmla="*/ 436169 h 2629208"/>
              <a:gd name="connsiteX0" fmla="*/ 1652587 w 1673460"/>
              <a:gd name="connsiteY0" fmla="*/ 436169 h 2559762"/>
              <a:gd name="connsiteX1" fmla="*/ 1652587 w 1673460"/>
              <a:gd name="connsiteY1" fmla="*/ 36119 h 2559762"/>
              <a:gd name="connsiteX2" fmla="*/ 1500187 w 1673460"/>
              <a:gd name="connsiteY2" fmla="*/ 36119 h 2559762"/>
              <a:gd name="connsiteX3" fmla="*/ 976312 w 1673460"/>
              <a:gd name="connsiteY3" fmla="*/ 188519 h 2559762"/>
              <a:gd name="connsiteX4" fmla="*/ 604837 w 1673460"/>
              <a:gd name="connsiteY4" fmla="*/ 417119 h 2559762"/>
              <a:gd name="connsiteX5" fmla="*/ 223837 w 1673460"/>
              <a:gd name="connsiteY5" fmla="*/ 836219 h 2559762"/>
              <a:gd name="connsiteX6" fmla="*/ 23812 w 1673460"/>
              <a:gd name="connsiteY6" fmla="*/ 1398194 h 2559762"/>
              <a:gd name="connsiteX7" fmla="*/ 14287 w 1673460"/>
              <a:gd name="connsiteY7" fmla="*/ 1817294 h 2559762"/>
              <a:gd name="connsiteX8" fmla="*/ 119062 w 1673460"/>
              <a:gd name="connsiteY8" fmla="*/ 2264969 h 2559762"/>
              <a:gd name="connsiteX9" fmla="*/ 280987 w 1673460"/>
              <a:gd name="connsiteY9" fmla="*/ 2531669 h 2559762"/>
              <a:gd name="connsiteX10" fmla="*/ 300037 w 1673460"/>
              <a:gd name="connsiteY10" fmla="*/ 2550719 h 2559762"/>
              <a:gd name="connsiteX11" fmla="*/ 290512 w 1673460"/>
              <a:gd name="connsiteY11" fmla="*/ 2522144 h 2559762"/>
              <a:gd name="connsiteX12" fmla="*/ 604837 w 1673460"/>
              <a:gd name="connsiteY12" fmla="*/ 2331644 h 2559762"/>
              <a:gd name="connsiteX13" fmla="*/ 614362 w 1673460"/>
              <a:gd name="connsiteY13" fmla="*/ 2331644 h 2559762"/>
              <a:gd name="connsiteX14" fmla="*/ 690562 w 1673460"/>
              <a:gd name="connsiteY14" fmla="*/ 2455469 h 2559762"/>
              <a:gd name="connsiteX15" fmla="*/ 538162 w 1673460"/>
              <a:gd name="connsiteY15" fmla="*/ 2217344 h 2559762"/>
              <a:gd name="connsiteX16" fmla="*/ 423862 w 1673460"/>
              <a:gd name="connsiteY16" fmla="*/ 1826819 h 2559762"/>
              <a:gd name="connsiteX17" fmla="*/ 423862 w 1673460"/>
              <a:gd name="connsiteY17" fmla="*/ 1541069 h 2559762"/>
              <a:gd name="connsiteX18" fmla="*/ 566737 w 1673460"/>
              <a:gd name="connsiteY18" fmla="*/ 1074344 h 2559762"/>
              <a:gd name="connsiteX19" fmla="*/ 728662 w 1673460"/>
              <a:gd name="connsiteY19" fmla="*/ 845744 h 2559762"/>
              <a:gd name="connsiteX20" fmla="*/ 1004887 w 1673460"/>
              <a:gd name="connsiteY20" fmla="*/ 617144 h 2559762"/>
              <a:gd name="connsiteX21" fmla="*/ 1300162 w 1673460"/>
              <a:gd name="connsiteY21" fmla="*/ 483794 h 2559762"/>
              <a:gd name="connsiteX22" fmla="*/ 1471612 w 1673460"/>
              <a:gd name="connsiteY22" fmla="*/ 445694 h 2559762"/>
              <a:gd name="connsiteX23" fmla="*/ 1652587 w 1673460"/>
              <a:gd name="connsiteY23" fmla="*/ 436169 h 2559762"/>
              <a:gd name="connsiteX0" fmla="*/ 1652587 w 1673460"/>
              <a:gd name="connsiteY0" fmla="*/ 436169 h 2559762"/>
              <a:gd name="connsiteX1" fmla="*/ 1652587 w 1673460"/>
              <a:gd name="connsiteY1" fmla="*/ 36119 h 2559762"/>
              <a:gd name="connsiteX2" fmla="*/ 1500187 w 1673460"/>
              <a:gd name="connsiteY2" fmla="*/ 36119 h 2559762"/>
              <a:gd name="connsiteX3" fmla="*/ 976312 w 1673460"/>
              <a:gd name="connsiteY3" fmla="*/ 188519 h 2559762"/>
              <a:gd name="connsiteX4" fmla="*/ 604837 w 1673460"/>
              <a:gd name="connsiteY4" fmla="*/ 417119 h 2559762"/>
              <a:gd name="connsiteX5" fmla="*/ 223837 w 1673460"/>
              <a:gd name="connsiteY5" fmla="*/ 836219 h 2559762"/>
              <a:gd name="connsiteX6" fmla="*/ 23812 w 1673460"/>
              <a:gd name="connsiteY6" fmla="*/ 1398194 h 2559762"/>
              <a:gd name="connsiteX7" fmla="*/ 14287 w 1673460"/>
              <a:gd name="connsiteY7" fmla="*/ 1817294 h 2559762"/>
              <a:gd name="connsiteX8" fmla="*/ 119062 w 1673460"/>
              <a:gd name="connsiteY8" fmla="*/ 2264969 h 2559762"/>
              <a:gd name="connsiteX9" fmla="*/ 280987 w 1673460"/>
              <a:gd name="connsiteY9" fmla="*/ 2531669 h 2559762"/>
              <a:gd name="connsiteX10" fmla="*/ 300037 w 1673460"/>
              <a:gd name="connsiteY10" fmla="*/ 2550719 h 2559762"/>
              <a:gd name="connsiteX11" fmla="*/ 290512 w 1673460"/>
              <a:gd name="connsiteY11" fmla="*/ 2522144 h 2559762"/>
              <a:gd name="connsiteX12" fmla="*/ 604837 w 1673460"/>
              <a:gd name="connsiteY12" fmla="*/ 2331644 h 2559762"/>
              <a:gd name="connsiteX13" fmla="*/ 614362 w 1673460"/>
              <a:gd name="connsiteY13" fmla="*/ 2331644 h 2559762"/>
              <a:gd name="connsiteX14" fmla="*/ 623887 w 1673460"/>
              <a:gd name="connsiteY14" fmla="*/ 2350694 h 2559762"/>
              <a:gd name="connsiteX15" fmla="*/ 538162 w 1673460"/>
              <a:gd name="connsiteY15" fmla="*/ 2217344 h 2559762"/>
              <a:gd name="connsiteX16" fmla="*/ 423862 w 1673460"/>
              <a:gd name="connsiteY16" fmla="*/ 1826819 h 2559762"/>
              <a:gd name="connsiteX17" fmla="*/ 423862 w 1673460"/>
              <a:gd name="connsiteY17" fmla="*/ 1541069 h 2559762"/>
              <a:gd name="connsiteX18" fmla="*/ 566737 w 1673460"/>
              <a:gd name="connsiteY18" fmla="*/ 1074344 h 2559762"/>
              <a:gd name="connsiteX19" fmla="*/ 728662 w 1673460"/>
              <a:gd name="connsiteY19" fmla="*/ 845744 h 2559762"/>
              <a:gd name="connsiteX20" fmla="*/ 1004887 w 1673460"/>
              <a:gd name="connsiteY20" fmla="*/ 617144 h 2559762"/>
              <a:gd name="connsiteX21" fmla="*/ 1300162 w 1673460"/>
              <a:gd name="connsiteY21" fmla="*/ 483794 h 2559762"/>
              <a:gd name="connsiteX22" fmla="*/ 1471612 w 1673460"/>
              <a:gd name="connsiteY22" fmla="*/ 445694 h 2559762"/>
              <a:gd name="connsiteX23" fmla="*/ 1652587 w 1673460"/>
              <a:gd name="connsiteY23" fmla="*/ 436169 h 255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3460" h="2559762">
                <a:moveTo>
                  <a:pt x="1652587" y="436169"/>
                </a:moveTo>
                <a:cubicBezTo>
                  <a:pt x="1682749" y="367907"/>
                  <a:pt x="1677987" y="102794"/>
                  <a:pt x="1652587" y="36119"/>
                </a:cubicBezTo>
                <a:cubicBezTo>
                  <a:pt x="1627187" y="-30556"/>
                  <a:pt x="1612899" y="10719"/>
                  <a:pt x="1500187" y="36119"/>
                </a:cubicBezTo>
                <a:cubicBezTo>
                  <a:pt x="1387475" y="61519"/>
                  <a:pt x="1125537" y="125019"/>
                  <a:pt x="976312" y="188519"/>
                </a:cubicBezTo>
                <a:cubicBezTo>
                  <a:pt x="827087" y="252019"/>
                  <a:pt x="730249" y="309169"/>
                  <a:pt x="604837" y="417119"/>
                </a:cubicBezTo>
                <a:cubicBezTo>
                  <a:pt x="479425" y="525069"/>
                  <a:pt x="320674" y="672707"/>
                  <a:pt x="223837" y="836219"/>
                </a:cubicBezTo>
                <a:cubicBezTo>
                  <a:pt x="127000" y="999731"/>
                  <a:pt x="58737" y="1234682"/>
                  <a:pt x="23812" y="1398194"/>
                </a:cubicBezTo>
                <a:cubicBezTo>
                  <a:pt x="-11113" y="1561706"/>
                  <a:pt x="-1588" y="1672832"/>
                  <a:pt x="14287" y="1817294"/>
                </a:cubicBezTo>
                <a:cubicBezTo>
                  <a:pt x="30162" y="1961756"/>
                  <a:pt x="74612" y="2145907"/>
                  <a:pt x="119062" y="2264969"/>
                </a:cubicBezTo>
                <a:cubicBezTo>
                  <a:pt x="163512" y="2384031"/>
                  <a:pt x="250825" y="2484044"/>
                  <a:pt x="280987" y="2531669"/>
                </a:cubicBezTo>
                <a:cubicBezTo>
                  <a:pt x="311149" y="2579294"/>
                  <a:pt x="298450" y="2552306"/>
                  <a:pt x="300037" y="2550719"/>
                </a:cubicBezTo>
                <a:cubicBezTo>
                  <a:pt x="301624" y="2549132"/>
                  <a:pt x="239712" y="2558656"/>
                  <a:pt x="290512" y="2522144"/>
                </a:cubicBezTo>
                <a:cubicBezTo>
                  <a:pt x="341312" y="2485632"/>
                  <a:pt x="550862" y="2363394"/>
                  <a:pt x="604837" y="2331644"/>
                </a:cubicBezTo>
                <a:cubicBezTo>
                  <a:pt x="658812" y="2299894"/>
                  <a:pt x="611187" y="2328469"/>
                  <a:pt x="614362" y="2331644"/>
                </a:cubicBezTo>
                <a:cubicBezTo>
                  <a:pt x="617537" y="2334819"/>
                  <a:pt x="636587" y="2369744"/>
                  <a:pt x="623887" y="2350694"/>
                </a:cubicBezTo>
                <a:cubicBezTo>
                  <a:pt x="611187" y="2331644"/>
                  <a:pt x="571500" y="2304657"/>
                  <a:pt x="538162" y="2217344"/>
                </a:cubicBezTo>
                <a:cubicBezTo>
                  <a:pt x="504825" y="2130032"/>
                  <a:pt x="442912" y="1939531"/>
                  <a:pt x="423862" y="1826819"/>
                </a:cubicBezTo>
                <a:cubicBezTo>
                  <a:pt x="404812" y="1714107"/>
                  <a:pt x="400049" y="1666482"/>
                  <a:pt x="423862" y="1541069"/>
                </a:cubicBezTo>
                <a:cubicBezTo>
                  <a:pt x="447674" y="1415657"/>
                  <a:pt x="515937" y="1190231"/>
                  <a:pt x="566737" y="1074344"/>
                </a:cubicBezTo>
                <a:cubicBezTo>
                  <a:pt x="617537" y="958457"/>
                  <a:pt x="655637" y="921944"/>
                  <a:pt x="728662" y="845744"/>
                </a:cubicBezTo>
                <a:cubicBezTo>
                  <a:pt x="801687" y="769544"/>
                  <a:pt x="909637" y="677469"/>
                  <a:pt x="1004887" y="617144"/>
                </a:cubicBezTo>
                <a:cubicBezTo>
                  <a:pt x="1100137" y="556819"/>
                  <a:pt x="1222375" y="512369"/>
                  <a:pt x="1300162" y="483794"/>
                </a:cubicBezTo>
                <a:cubicBezTo>
                  <a:pt x="1377949" y="455219"/>
                  <a:pt x="1412875" y="452044"/>
                  <a:pt x="1471612" y="445694"/>
                </a:cubicBezTo>
                <a:cubicBezTo>
                  <a:pt x="1530349" y="439344"/>
                  <a:pt x="1622425" y="504431"/>
                  <a:pt x="1652587" y="4361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4206073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7570431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302316" y="579539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twenty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ten.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4BAC6-FEDD-9613-6792-CCF8F183FBA7}"/>
              </a:ext>
            </a:extLst>
          </p:cNvPr>
          <p:cNvSpPr txBox="1"/>
          <p:nvPr/>
        </p:nvSpPr>
        <p:spPr>
          <a:xfrm>
            <a:off x="208977" y="538628"/>
            <a:ext cx="10809369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ART CLASS START?</a:t>
            </a:r>
          </a:p>
        </p:txBody>
      </p:sp>
    </p:spTree>
    <p:extLst>
      <p:ext uri="{BB962C8B-B14F-4D97-AF65-F5344CB8AC3E}">
        <p14:creationId xmlns:p14="http://schemas.microsoft.com/office/powerpoint/2010/main" val="9454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DA4172A6-7572-6108-3D03-CD3CAA386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4CB94B77-3DC9-5E59-D311-94618E9B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8" name="47 Forma libre"/>
          <p:cNvSpPr/>
          <p:nvPr/>
        </p:nvSpPr>
        <p:spPr>
          <a:xfrm rot="8986729">
            <a:off x="5895005" y="4694277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Forma libre"/>
          <p:cNvSpPr/>
          <p:nvPr/>
        </p:nvSpPr>
        <p:spPr>
          <a:xfrm rot="6998587">
            <a:off x="6542296" y="4354510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 rot="1363873">
            <a:off x="6632260" y="2357119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Forma libre"/>
          <p:cNvSpPr/>
          <p:nvPr/>
        </p:nvSpPr>
        <p:spPr>
          <a:xfrm rot="5400000">
            <a:off x="6948278" y="3733837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Forma libre"/>
          <p:cNvSpPr/>
          <p:nvPr/>
        </p:nvSpPr>
        <p:spPr>
          <a:xfrm rot="3333763">
            <a:off x="6992495" y="2964154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3530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0522923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5400000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736543" flipH="1" flipV="1">
              <a:off x="4314902" y="2485151"/>
              <a:ext cx="414968" cy="67482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255347" y="49134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half-past</a:t>
            </a:r>
            <a:r>
              <a:rPr lang="es-ES_tradnl" sz="2400" b="1" dirty="0"/>
              <a:t> </a:t>
            </a:r>
            <a:r>
              <a:rPr lang="es-ES_tradnl" sz="2400" b="1" dirty="0" err="1"/>
              <a:t>three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01EAA-76DE-F844-187A-978D8678A41E}"/>
              </a:ext>
            </a:extLst>
          </p:cNvPr>
          <p:cNvSpPr txBox="1"/>
          <p:nvPr/>
        </p:nvSpPr>
        <p:spPr>
          <a:xfrm>
            <a:off x="3278459" y="5672282"/>
            <a:ext cx="891354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ACADEMY ENGRAVED LET PLAIN:1.0" panose="02000000000000000000" pitchFamily="2" charset="0"/>
              </a:rPr>
              <a:t>WHAT TIME DOES YOUR VIETNAMESE CLASS START?</a:t>
            </a:r>
          </a:p>
        </p:txBody>
      </p:sp>
    </p:spTree>
    <p:extLst>
      <p:ext uri="{BB962C8B-B14F-4D97-AF65-F5344CB8AC3E}">
        <p14:creationId xmlns:p14="http://schemas.microsoft.com/office/powerpoint/2010/main" val="343948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051EE75E-823B-6952-1E30-A3E859F7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4791CB87-7897-47CA-4C89-5EC4C0008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9" name="48 Forma libre"/>
          <p:cNvSpPr/>
          <p:nvPr/>
        </p:nvSpPr>
        <p:spPr>
          <a:xfrm>
            <a:off x="4367213" y="1926032"/>
            <a:ext cx="1673460" cy="3169493"/>
          </a:xfrm>
          <a:custGeom>
            <a:avLst/>
            <a:gdLst>
              <a:gd name="connsiteX0" fmla="*/ 1652587 w 1673460"/>
              <a:gd name="connsiteY0" fmla="*/ 436169 h 3169493"/>
              <a:gd name="connsiteX1" fmla="*/ 1652587 w 1673460"/>
              <a:gd name="connsiteY1" fmla="*/ 36119 h 3169493"/>
              <a:gd name="connsiteX2" fmla="*/ 1500187 w 1673460"/>
              <a:gd name="connsiteY2" fmla="*/ 36119 h 3169493"/>
              <a:gd name="connsiteX3" fmla="*/ 976312 w 1673460"/>
              <a:gd name="connsiteY3" fmla="*/ 188519 h 3169493"/>
              <a:gd name="connsiteX4" fmla="*/ 604837 w 1673460"/>
              <a:gd name="connsiteY4" fmla="*/ 417119 h 3169493"/>
              <a:gd name="connsiteX5" fmla="*/ 223837 w 1673460"/>
              <a:gd name="connsiteY5" fmla="*/ 836219 h 3169493"/>
              <a:gd name="connsiteX6" fmla="*/ 23812 w 1673460"/>
              <a:gd name="connsiteY6" fmla="*/ 1398194 h 3169493"/>
              <a:gd name="connsiteX7" fmla="*/ 14287 w 1673460"/>
              <a:gd name="connsiteY7" fmla="*/ 1817294 h 3169493"/>
              <a:gd name="connsiteX8" fmla="*/ 119062 w 1673460"/>
              <a:gd name="connsiteY8" fmla="*/ 2264969 h 3169493"/>
              <a:gd name="connsiteX9" fmla="*/ 404812 w 1673460"/>
              <a:gd name="connsiteY9" fmla="*/ 2741219 h 3169493"/>
              <a:gd name="connsiteX10" fmla="*/ 881062 w 1673460"/>
              <a:gd name="connsiteY10" fmla="*/ 3141269 h 3169493"/>
              <a:gd name="connsiteX11" fmla="*/ 862012 w 1673460"/>
              <a:gd name="connsiteY11" fmla="*/ 3093644 h 3169493"/>
              <a:gd name="connsiteX12" fmla="*/ 1042987 w 1673460"/>
              <a:gd name="connsiteY12" fmla="*/ 2750744 h 3169493"/>
              <a:gd name="connsiteX13" fmla="*/ 862012 w 1673460"/>
              <a:gd name="connsiteY13" fmla="*/ 2626919 h 3169493"/>
              <a:gd name="connsiteX14" fmla="*/ 690562 w 1673460"/>
              <a:gd name="connsiteY14" fmla="*/ 2455469 h 3169493"/>
              <a:gd name="connsiteX15" fmla="*/ 538162 w 1673460"/>
              <a:gd name="connsiteY15" fmla="*/ 2217344 h 3169493"/>
              <a:gd name="connsiteX16" fmla="*/ 423862 w 1673460"/>
              <a:gd name="connsiteY16" fmla="*/ 1826819 h 3169493"/>
              <a:gd name="connsiteX17" fmla="*/ 423862 w 1673460"/>
              <a:gd name="connsiteY17" fmla="*/ 1541069 h 3169493"/>
              <a:gd name="connsiteX18" fmla="*/ 566737 w 1673460"/>
              <a:gd name="connsiteY18" fmla="*/ 1074344 h 3169493"/>
              <a:gd name="connsiteX19" fmla="*/ 728662 w 1673460"/>
              <a:gd name="connsiteY19" fmla="*/ 845744 h 3169493"/>
              <a:gd name="connsiteX20" fmla="*/ 1004887 w 1673460"/>
              <a:gd name="connsiteY20" fmla="*/ 617144 h 3169493"/>
              <a:gd name="connsiteX21" fmla="*/ 1300162 w 1673460"/>
              <a:gd name="connsiteY21" fmla="*/ 483794 h 3169493"/>
              <a:gd name="connsiteX22" fmla="*/ 1471612 w 1673460"/>
              <a:gd name="connsiteY22" fmla="*/ 445694 h 3169493"/>
              <a:gd name="connsiteX23" fmla="*/ 1652587 w 1673460"/>
              <a:gd name="connsiteY23" fmla="*/ 436169 h 316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3460" h="3169493">
                <a:moveTo>
                  <a:pt x="1652587" y="436169"/>
                </a:moveTo>
                <a:cubicBezTo>
                  <a:pt x="1682749" y="367907"/>
                  <a:pt x="1677987" y="102794"/>
                  <a:pt x="1652587" y="36119"/>
                </a:cubicBezTo>
                <a:cubicBezTo>
                  <a:pt x="1627187" y="-30556"/>
                  <a:pt x="1612899" y="10719"/>
                  <a:pt x="1500187" y="36119"/>
                </a:cubicBezTo>
                <a:cubicBezTo>
                  <a:pt x="1387475" y="61519"/>
                  <a:pt x="1125537" y="125019"/>
                  <a:pt x="976312" y="188519"/>
                </a:cubicBezTo>
                <a:cubicBezTo>
                  <a:pt x="827087" y="252019"/>
                  <a:pt x="730249" y="309169"/>
                  <a:pt x="604837" y="417119"/>
                </a:cubicBezTo>
                <a:cubicBezTo>
                  <a:pt x="479425" y="525069"/>
                  <a:pt x="320674" y="672707"/>
                  <a:pt x="223837" y="836219"/>
                </a:cubicBezTo>
                <a:cubicBezTo>
                  <a:pt x="127000" y="999731"/>
                  <a:pt x="58737" y="1234682"/>
                  <a:pt x="23812" y="1398194"/>
                </a:cubicBezTo>
                <a:cubicBezTo>
                  <a:pt x="-11113" y="1561706"/>
                  <a:pt x="-1588" y="1672832"/>
                  <a:pt x="14287" y="1817294"/>
                </a:cubicBezTo>
                <a:cubicBezTo>
                  <a:pt x="30162" y="1961756"/>
                  <a:pt x="53975" y="2110982"/>
                  <a:pt x="119062" y="2264969"/>
                </a:cubicBezTo>
                <a:cubicBezTo>
                  <a:pt x="184149" y="2418956"/>
                  <a:pt x="277812" y="2595169"/>
                  <a:pt x="404812" y="2741219"/>
                </a:cubicBezTo>
                <a:cubicBezTo>
                  <a:pt x="531812" y="2887269"/>
                  <a:pt x="804862" y="3082532"/>
                  <a:pt x="881062" y="3141269"/>
                </a:cubicBezTo>
                <a:cubicBezTo>
                  <a:pt x="957262" y="3200006"/>
                  <a:pt x="835025" y="3158731"/>
                  <a:pt x="862012" y="3093644"/>
                </a:cubicBezTo>
                <a:cubicBezTo>
                  <a:pt x="888999" y="3028557"/>
                  <a:pt x="1042987" y="2828531"/>
                  <a:pt x="1042987" y="2750744"/>
                </a:cubicBezTo>
                <a:cubicBezTo>
                  <a:pt x="1042987" y="2672957"/>
                  <a:pt x="920749" y="2676132"/>
                  <a:pt x="862012" y="2626919"/>
                </a:cubicBezTo>
                <a:cubicBezTo>
                  <a:pt x="803274" y="2577707"/>
                  <a:pt x="744537" y="2523731"/>
                  <a:pt x="690562" y="2455469"/>
                </a:cubicBezTo>
                <a:cubicBezTo>
                  <a:pt x="636587" y="2387207"/>
                  <a:pt x="582612" y="2322119"/>
                  <a:pt x="538162" y="2217344"/>
                </a:cubicBezTo>
                <a:cubicBezTo>
                  <a:pt x="493712" y="2112569"/>
                  <a:pt x="442912" y="1939531"/>
                  <a:pt x="423862" y="1826819"/>
                </a:cubicBezTo>
                <a:cubicBezTo>
                  <a:pt x="404812" y="1714107"/>
                  <a:pt x="400049" y="1666482"/>
                  <a:pt x="423862" y="1541069"/>
                </a:cubicBezTo>
                <a:cubicBezTo>
                  <a:pt x="447674" y="1415657"/>
                  <a:pt x="515937" y="1190231"/>
                  <a:pt x="566737" y="1074344"/>
                </a:cubicBezTo>
                <a:cubicBezTo>
                  <a:pt x="617537" y="958457"/>
                  <a:pt x="655637" y="921944"/>
                  <a:pt x="728662" y="845744"/>
                </a:cubicBezTo>
                <a:cubicBezTo>
                  <a:pt x="801687" y="769544"/>
                  <a:pt x="909637" y="677469"/>
                  <a:pt x="1004887" y="617144"/>
                </a:cubicBezTo>
                <a:cubicBezTo>
                  <a:pt x="1100137" y="556819"/>
                  <a:pt x="1222375" y="512369"/>
                  <a:pt x="1300162" y="483794"/>
                </a:cubicBezTo>
                <a:cubicBezTo>
                  <a:pt x="1377949" y="455219"/>
                  <a:pt x="1412875" y="452044"/>
                  <a:pt x="1471612" y="445694"/>
                </a:cubicBezTo>
                <a:cubicBezTo>
                  <a:pt x="1530349" y="439344"/>
                  <a:pt x="1622425" y="504431"/>
                  <a:pt x="1652587" y="4361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2396777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4156721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295211" y="580282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twenty-five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eight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0E446-D81E-08F0-3094-6611B95B5093}"/>
              </a:ext>
            </a:extLst>
          </p:cNvPr>
          <p:cNvSpPr txBox="1"/>
          <p:nvPr/>
        </p:nvSpPr>
        <p:spPr>
          <a:xfrm>
            <a:off x="208977" y="538628"/>
            <a:ext cx="11323934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MUSIC CLASS START?</a:t>
            </a:r>
          </a:p>
        </p:txBody>
      </p:sp>
    </p:spTree>
    <p:extLst>
      <p:ext uri="{BB962C8B-B14F-4D97-AF65-F5344CB8AC3E}">
        <p14:creationId xmlns:p14="http://schemas.microsoft.com/office/powerpoint/2010/main" val="24151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6D383491-5918-483A-5C08-D9A31814F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D247CF1C-D7CD-9EC2-B1F4-AAC87E477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>
            <a:off x="4360622" y="1924334"/>
            <a:ext cx="1677233" cy="1648367"/>
          </a:xfrm>
          <a:custGeom>
            <a:avLst/>
            <a:gdLst>
              <a:gd name="connsiteX0" fmla="*/ 1663327 w 1700431"/>
              <a:gd name="connsiteY0" fmla="*/ 447391 h 1720295"/>
              <a:gd name="connsiteX1" fmla="*/ 1672852 w 1700431"/>
              <a:gd name="connsiteY1" fmla="*/ 28291 h 1720295"/>
              <a:gd name="connsiteX2" fmla="*/ 1387102 w 1700431"/>
              <a:gd name="connsiteY2" fmla="*/ 56866 h 1720295"/>
              <a:gd name="connsiteX3" fmla="*/ 920377 w 1700431"/>
              <a:gd name="connsiteY3" fmla="*/ 209266 h 1720295"/>
              <a:gd name="connsiteX4" fmla="*/ 653677 w 1700431"/>
              <a:gd name="connsiteY4" fmla="*/ 390241 h 1720295"/>
              <a:gd name="connsiteX5" fmla="*/ 386977 w 1700431"/>
              <a:gd name="connsiteY5" fmla="*/ 656941 h 1720295"/>
              <a:gd name="connsiteX6" fmla="*/ 225052 w 1700431"/>
              <a:gd name="connsiteY6" fmla="*/ 933166 h 1720295"/>
              <a:gd name="connsiteX7" fmla="*/ 101227 w 1700431"/>
              <a:gd name="connsiteY7" fmla="*/ 1228441 h 1720295"/>
              <a:gd name="connsiteX8" fmla="*/ 53602 w 1700431"/>
              <a:gd name="connsiteY8" fmla="*/ 1523716 h 1720295"/>
              <a:gd name="connsiteX9" fmla="*/ 25027 w 1700431"/>
              <a:gd name="connsiteY9" fmla="*/ 1695166 h 1720295"/>
              <a:gd name="connsiteX10" fmla="*/ 444127 w 1700431"/>
              <a:gd name="connsiteY10" fmla="*/ 1695166 h 1720295"/>
              <a:gd name="connsiteX11" fmla="*/ 453652 w 1700431"/>
              <a:gd name="connsiteY11" fmla="*/ 1466566 h 1720295"/>
              <a:gd name="connsiteX12" fmla="*/ 558427 w 1700431"/>
              <a:gd name="connsiteY12" fmla="*/ 1095091 h 1720295"/>
              <a:gd name="connsiteX13" fmla="*/ 748927 w 1700431"/>
              <a:gd name="connsiteY13" fmla="*/ 847441 h 1720295"/>
              <a:gd name="connsiteX14" fmla="*/ 1053727 w 1700431"/>
              <a:gd name="connsiteY14" fmla="*/ 609316 h 1720295"/>
              <a:gd name="connsiteX15" fmla="*/ 1444252 w 1700431"/>
              <a:gd name="connsiteY15" fmla="*/ 466441 h 1720295"/>
              <a:gd name="connsiteX16" fmla="*/ 1663327 w 1700431"/>
              <a:gd name="connsiteY16" fmla="*/ 447391 h 1720295"/>
              <a:gd name="connsiteX0" fmla="*/ 1641153 w 1678257"/>
              <a:gd name="connsiteY0" fmla="*/ 447391 h 1699734"/>
              <a:gd name="connsiteX1" fmla="*/ 1650678 w 1678257"/>
              <a:gd name="connsiteY1" fmla="*/ 28291 h 1699734"/>
              <a:gd name="connsiteX2" fmla="*/ 1364928 w 1678257"/>
              <a:gd name="connsiteY2" fmla="*/ 56866 h 1699734"/>
              <a:gd name="connsiteX3" fmla="*/ 898203 w 1678257"/>
              <a:gd name="connsiteY3" fmla="*/ 209266 h 1699734"/>
              <a:gd name="connsiteX4" fmla="*/ 631503 w 1678257"/>
              <a:gd name="connsiteY4" fmla="*/ 390241 h 1699734"/>
              <a:gd name="connsiteX5" fmla="*/ 364803 w 1678257"/>
              <a:gd name="connsiteY5" fmla="*/ 656941 h 1699734"/>
              <a:gd name="connsiteX6" fmla="*/ 202878 w 1678257"/>
              <a:gd name="connsiteY6" fmla="*/ 933166 h 1699734"/>
              <a:gd name="connsiteX7" fmla="*/ 79053 w 1678257"/>
              <a:gd name="connsiteY7" fmla="*/ 1228441 h 1699734"/>
              <a:gd name="connsiteX8" fmla="*/ 31428 w 1678257"/>
              <a:gd name="connsiteY8" fmla="*/ 1523716 h 1699734"/>
              <a:gd name="connsiteX9" fmla="*/ 30562 w 1678257"/>
              <a:gd name="connsiteY9" fmla="*/ 1612039 h 1699734"/>
              <a:gd name="connsiteX10" fmla="*/ 421953 w 1678257"/>
              <a:gd name="connsiteY10" fmla="*/ 1695166 h 1699734"/>
              <a:gd name="connsiteX11" fmla="*/ 431478 w 1678257"/>
              <a:gd name="connsiteY11" fmla="*/ 1466566 h 1699734"/>
              <a:gd name="connsiteX12" fmla="*/ 536253 w 1678257"/>
              <a:gd name="connsiteY12" fmla="*/ 1095091 h 1699734"/>
              <a:gd name="connsiteX13" fmla="*/ 726753 w 1678257"/>
              <a:gd name="connsiteY13" fmla="*/ 847441 h 1699734"/>
              <a:gd name="connsiteX14" fmla="*/ 1031553 w 1678257"/>
              <a:gd name="connsiteY14" fmla="*/ 609316 h 1699734"/>
              <a:gd name="connsiteX15" fmla="*/ 1422078 w 1678257"/>
              <a:gd name="connsiteY15" fmla="*/ 466441 h 1699734"/>
              <a:gd name="connsiteX16" fmla="*/ 1641153 w 1678257"/>
              <a:gd name="connsiteY16" fmla="*/ 447391 h 1699734"/>
              <a:gd name="connsiteX0" fmla="*/ 1640129 w 1677233"/>
              <a:gd name="connsiteY0" fmla="*/ 447391 h 1648367"/>
              <a:gd name="connsiteX1" fmla="*/ 1649654 w 1677233"/>
              <a:gd name="connsiteY1" fmla="*/ 28291 h 1648367"/>
              <a:gd name="connsiteX2" fmla="*/ 1363904 w 1677233"/>
              <a:gd name="connsiteY2" fmla="*/ 56866 h 1648367"/>
              <a:gd name="connsiteX3" fmla="*/ 897179 w 1677233"/>
              <a:gd name="connsiteY3" fmla="*/ 209266 h 1648367"/>
              <a:gd name="connsiteX4" fmla="*/ 630479 w 1677233"/>
              <a:gd name="connsiteY4" fmla="*/ 390241 h 1648367"/>
              <a:gd name="connsiteX5" fmla="*/ 363779 w 1677233"/>
              <a:gd name="connsiteY5" fmla="*/ 656941 h 1648367"/>
              <a:gd name="connsiteX6" fmla="*/ 201854 w 1677233"/>
              <a:gd name="connsiteY6" fmla="*/ 933166 h 1648367"/>
              <a:gd name="connsiteX7" fmla="*/ 78029 w 1677233"/>
              <a:gd name="connsiteY7" fmla="*/ 1228441 h 1648367"/>
              <a:gd name="connsiteX8" fmla="*/ 30404 w 1677233"/>
              <a:gd name="connsiteY8" fmla="*/ 1523716 h 1648367"/>
              <a:gd name="connsiteX9" fmla="*/ 29538 w 1677233"/>
              <a:gd name="connsiteY9" fmla="*/ 1612039 h 1648367"/>
              <a:gd name="connsiteX10" fmla="*/ 407075 w 1677233"/>
              <a:gd name="connsiteY10" fmla="*/ 1639748 h 1648367"/>
              <a:gd name="connsiteX11" fmla="*/ 430454 w 1677233"/>
              <a:gd name="connsiteY11" fmla="*/ 1466566 h 1648367"/>
              <a:gd name="connsiteX12" fmla="*/ 535229 w 1677233"/>
              <a:gd name="connsiteY12" fmla="*/ 1095091 h 1648367"/>
              <a:gd name="connsiteX13" fmla="*/ 725729 w 1677233"/>
              <a:gd name="connsiteY13" fmla="*/ 847441 h 1648367"/>
              <a:gd name="connsiteX14" fmla="*/ 1030529 w 1677233"/>
              <a:gd name="connsiteY14" fmla="*/ 609316 h 1648367"/>
              <a:gd name="connsiteX15" fmla="*/ 1421054 w 1677233"/>
              <a:gd name="connsiteY15" fmla="*/ 466441 h 1648367"/>
              <a:gd name="connsiteX16" fmla="*/ 1640129 w 1677233"/>
              <a:gd name="connsiteY16" fmla="*/ 447391 h 164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7233" h="1648367">
                <a:moveTo>
                  <a:pt x="1640129" y="447391"/>
                </a:moveTo>
                <a:cubicBezTo>
                  <a:pt x="1678229" y="374366"/>
                  <a:pt x="1695691" y="93378"/>
                  <a:pt x="1649654" y="28291"/>
                </a:cubicBezTo>
                <a:cubicBezTo>
                  <a:pt x="1603617" y="-36796"/>
                  <a:pt x="1489316" y="26704"/>
                  <a:pt x="1363904" y="56866"/>
                </a:cubicBezTo>
                <a:cubicBezTo>
                  <a:pt x="1238492" y="87028"/>
                  <a:pt x="1019416" y="153704"/>
                  <a:pt x="897179" y="209266"/>
                </a:cubicBezTo>
                <a:cubicBezTo>
                  <a:pt x="774942" y="264828"/>
                  <a:pt x="719379" y="315628"/>
                  <a:pt x="630479" y="390241"/>
                </a:cubicBezTo>
                <a:cubicBezTo>
                  <a:pt x="541579" y="464854"/>
                  <a:pt x="435216" y="566454"/>
                  <a:pt x="363779" y="656941"/>
                </a:cubicBezTo>
                <a:cubicBezTo>
                  <a:pt x="292341" y="747429"/>
                  <a:pt x="249479" y="837916"/>
                  <a:pt x="201854" y="933166"/>
                </a:cubicBezTo>
                <a:cubicBezTo>
                  <a:pt x="154229" y="1028416"/>
                  <a:pt x="106604" y="1130016"/>
                  <a:pt x="78029" y="1228441"/>
                </a:cubicBezTo>
                <a:cubicBezTo>
                  <a:pt x="49454" y="1326866"/>
                  <a:pt x="38486" y="1459783"/>
                  <a:pt x="30404" y="1523716"/>
                </a:cubicBezTo>
                <a:cubicBezTo>
                  <a:pt x="22322" y="1587649"/>
                  <a:pt x="-33240" y="1592700"/>
                  <a:pt x="29538" y="1612039"/>
                </a:cubicBezTo>
                <a:cubicBezTo>
                  <a:pt x="92316" y="1631378"/>
                  <a:pt x="340256" y="1663994"/>
                  <a:pt x="407075" y="1639748"/>
                </a:cubicBezTo>
                <a:cubicBezTo>
                  <a:pt x="473894" y="1615503"/>
                  <a:pt x="409095" y="1557342"/>
                  <a:pt x="430454" y="1466566"/>
                </a:cubicBezTo>
                <a:cubicBezTo>
                  <a:pt x="451813" y="1375790"/>
                  <a:pt x="486016" y="1198279"/>
                  <a:pt x="535229" y="1095091"/>
                </a:cubicBezTo>
                <a:cubicBezTo>
                  <a:pt x="584441" y="991904"/>
                  <a:pt x="643179" y="928403"/>
                  <a:pt x="725729" y="847441"/>
                </a:cubicBezTo>
                <a:cubicBezTo>
                  <a:pt x="808279" y="766479"/>
                  <a:pt x="914642" y="672816"/>
                  <a:pt x="1030529" y="609316"/>
                </a:cubicBezTo>
                <a:cubicBezTo>
                  <a:pt x="1146416" y="545816"/>
                  <a:pt x="1314691" y="493429"/>
                  <a:pt x="1421054" y="466441"/>
                </a:cubicBezTo>
                <a:cubicBezTo>
                  <a:pt x="1527416" y="439453"/>
                  <a:pt x="1602029" y="520416"/>
                  <a:pt x="1640129" y="44739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6200000">
            <a:off x="4782789" y="2333101"/>
            <a:ext cx="2338517" cy="2448391"/>
            <a:chOff x="3330733" y="2012676"/>
            <a:chExt cx="2338517" cy="2448391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5400000" flipH="1" flipV="1">
              <a:off x="3852134" y="2644117"/>
              <a:ext cx="1296427" cy="3354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8933590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414577" y="579539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a </a:t>
            </a:r>
            <a:r>
              <a:rPr lang="es-ES_tradnl" sz="2400" b="1" dirty="0" err="1"/>
              <a:t>quarter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five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2B699-105C-B69D-D889-9D63E6631F60}"/>
              </a:ext>
            </a:extLst>
          </p:cNvPr>
          <p:cNvSpPr txBox="1"/>
          <p:nvPr/>
        </p:nvSpPr>
        <p:spPr>
          <a:xfrm>
            <a:off x="208977" y="538628"/>
            <a:ext cx="118417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SCIENCE CLASS START?</a:t>
            </a:r>
          </a:p>
        </p:txBody>
      </p:sp>
    </p:spTree>
    <p:extLst>
      <p:ext uri="{BB962C8B-B14F-4D97-AF65-F5344CB8AC3E}">
        <p14:creationId xmlns:p14="http://schemas.microsoft.com/office/powerpoint/2010/main" val="274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2312872" y="1533598"/>
            <a:ext cx="5252544" cy="1754326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Read and choose. </a:t>
            </a:r>
            <a:r>
              <a:rPr lang="en-US" sz="5400" b="1" cap="none" spc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Then say.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5" name="Picture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id="{AF84FF4B-5B56-A7BE-21A8-EAECD7B7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83719" y="1316240"/>
            <a:ext cx="3479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40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5CDE2E4E-2C9C-21E6-75BC-4A41D2955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10D449AF-0282-0D1C-DABA-A5CB4F9BF2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>
            <a:off x="5191085" y="1931410"/>
            <a:ext cx="852871" cy="629935"/>
          </a:xfrm>
          <a:custGeom>
            <a:avLst/>
            <a:gdLst>
              <a:gd name="connsiteX0" fmla="*/ 809666 w 852871"/>
              <a:gd name="connsiteY0" fmla="*/ 430791 h 629935"/>
              <a:gd name="connsiteX1" fmla="*/ 838241 w 852871"/>
              <a:gd name="connsiteY1" fmla="*/ 30741 h 629935"/>
              <a:gd name="connsiteX2" fmla="*/ 600116 w 852871"/>
              <a:gd name="connsiteY2" fmla="*/ 40266 h 629935"/>
              <a:gd name="connsiteX3" fmla="*/ 228641 w 852871"/>
              <a:gd name="connsiteY3" fmla="*/ 145041 h 629935"/>
              <a:gd name="connsiteX4" fmla="*/ 41 w 852871"/>
              <a:gd name="connsiteY4" fmla="*/ 249816 h 629935"/>
              <a:gd name="connsiteX5" fmla="*/ 209591 w 852871"/>
              <a:gd name="connsiteY5" fmla="*/ 611766 h 629935"/>
              <a:gd name="connsiteX6" fmla="*/ 200066 w 852871"/>
              <a:gd name="connsiteY6" fmla="*/ 573666 h 629935"/>
              <a:gd name="connsiteX7" fmla="*/ 295316 w 852871"/>
              <a:gd name="connsiteY7" fmla="*/ 554616 h 629935"/>
              <a:gd name="connsiteX8" fmla="*/ 457241 w 852871"/>
              <a:gd name="connsiteY8" fmla="*/ 478416 h 629935"/>
              <a:gd name="connsiteX9" fmla="*/ 666791 w 852871"/>
              <a:gd name="connsiteY9" fmla="*/ 430791 h 629935"/>
              <a:gd name="connsiteX10" fmla="*/ 809666 w 852871"/>
              <a:gd name="connsiteY10" fmla="*/ 430791 h 62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2871" h="629935">
                <a:moveTo>
                  <a:pt x="809666" y="430791"/>
                </a:moveTo>
                <a:cubicBezTo>
                  <a:pt x="838241" y="364116"/>
                  <a:pt x="873166" y="95829"/>
                  <a:pt x="838241" y="30741"/>
                </a:cubicBezTo>
                <a:cubicBezTo>
                  <a:pt x="803316" y="-34347"/>
                  <a:pt x="701716" y="21216"/>
                  <a:pt x="600116" y="40266"/>
                </a:cubicBezTo>
                <a:cubicBezTo>
                  <a:pt x="498516" y="59316"/>
                  <a:pt x="328653" y="110116"/>
                  <a:pt x="228641" y="145041"/>
                </a:cubicBezTo>
                <a:cubicBezTo>
                  <a:pt x="128629" y="179966"/>
                  <a:pt x="3216" y="172029"/>
                  <a:pt x="41" y="249816"/>
                </a:cubicBezTo>
                <a:cubicBezTo>
                  <a:pt x="-3134" y="327603"/>
                  <a:pt x="176254" y="557791"/>
                  <a:pt x="209591" y="611766"/>
                </a:cubicBezTo>
                <a:cubicBezTo>
                  <a:pt x="242928" y="665741"/>
                  <a:pt x="185779" y="583191"/>
                  <a:pt x="200066" y="573666"/>
                </a:cubicBezTo>
                <a:cubicBezTo>
                  <a:pt x="214353" y="564141"/>
                  <a:pt x="252454" y="570491"/>
                  <a:pt x="295316" y="554616"/>
                </a:cubicBezTo>
                <a:cubicBezTo>
                  <a:pt x="338178" y="538741"/>
                  <a:pt x="395329" y="499053"/>
                  <a:pt x="457241" y="478416"/>
                </a:cubicBezTo>
                <a:cubicBezTo>
                  <a:pt x="519153" y="457779"/>
                  <a:pt x="603291" y="438728"/>
                  <a:pt x="666791" y="430791"/>
                </a:cubicBezTo>
                <a:cubicBezTo>
                  <a:pt x="730291" y="422854"/>
                  <a:pt x="781091" y="497466"/>
                  <a:pt x="809666" y="43079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9838342">
            <a:off x="4830878" y="2414599"/>
            <a:ext cx="2338517" cy="2338517"/>
            <a:chOff x="3330733" y="2122550"/>
            <a:chExt cx="2338517" cy="23385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>
              <a:endCxn id="73" idx="0"/>
            </p:cNvCxnSpPr>
            <p:nvPr/>
          </p:nvCxnSpPr>
          <p:spPr>
            <a:xfrm rot="3665240" flipH="1" flipV="1">
              <a:off x="3977646" y="2442464"/>
              <a:ext cx="1064506" cy="56530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7531416">
            <a:off x="4909612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4068584">
              <a:off x="4104213" y="2649378"/>
              <a:ext cx="773408" cy="44029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560671" y="5831075"/>
            <a:ext cx="507065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five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four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86D86-5355-838E-FE88-4CBFD3E162BB}"/>
              </a:ext>
            </a:extLst>
          </p:cNvPr>
          <p:cNvSpPr txBox="1"/>
          <p:nvPr/>
        </p:nvSpPr>
        <p:spPr>
          <a:xfrm>
            <a:off x="208977" y="538628"/>
            <a:ext cx="1046953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I.T. CLASS START?</a:t>
            </a:r>
          </a:p>
        </p:txBody>
      </p:sp>
    </p:spTree>
    <p:extLst>
      <p:ext uri="{BB962C8B-B14F-4D97-AF65-F5344CB8AC3E}">
        <p14:creationId xmlns:p14="http://schemas.microsoft.com/office/powerpoint/2010/main" val="11849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eight o'clock,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two- thirty,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 quarter to four,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five past nine.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184766" y="1858780"/>
            <a:ext cx="1182246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She always …………………… computers in I.T.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17852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491114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1688283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4303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7 -0.05834 L -0.09127 -0.20023 " pathEditMode="relative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409618" y="1886131"/>
            <a:ext cx="1098249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They never …………………… sports in P.E.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36768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680268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226892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208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06065 L 0.18398 -0.2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1880723" y="1886131"/>
            <a:ext cx="799770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She likes …………………… problems.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67545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988045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185214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0491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22 -0.07894 L -0.26055 -0.2071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184766" y="1858780"/>
            <a:ext cx="1131271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He rarely …………………… things in science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69629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2008883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206053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4263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3 -0.05579 L -0.13373 -0.1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7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890</Words>
  <Application>Microsoft Office PowerPoint</Application>
  <PresentationFormat>Widescreen</PresentationFormat>
  <Paragraphs>300</Paragraphs>
  <Slides>55</Slides>
  <Notes>32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.VnVogue</vt:lpstr>
      <vt:lpstr>ACADEMY ENGRAVED LET PLAIN:1.0</vt:lpstr>
      <vt:lpstr>ALL AGES</vt:lpstr>
      <vt:lpstr>Arial</vt:lpstr>
      <vt:lpstr>Arial Black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45</cp:revision>
  <dcterms:created xsi:type="dcterms:W3CDTF">2023-01-31T08:21:18Z</dcterms:created>
  <dcterms:modified xsi:type="dcterms:W3CDTF">2024-06-02T02:09:00Z</dcterms:modified>
</cp:coreProperties>
</file>