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3" r:id="rId2"/>
    <p:sldId id="350" r:id="rId3"/>
    <p:sldId id="305" r:id="rId4"/>
    <p:sldId id="306" r:id="rId5"/>
    <p:sldId id="325" r:id="rId6"/>
    <p:sldId id="412" r:id="rId7"/>
    <p:sldId id="413" r:id="rId8"/>
    <p:sldId id="414" r:id="rId9"/>
    <p:sldId id="329" r:id="rId10"/>
    <p:sldId id="326" r:id="rId11"/>
    <p:sldId id="415" r:id="rId12"/>
    <p:sldId id="317" r:id="rId13"/>
    <p:sldId id="318" r:id="rId14"/>
    <p:sldId id="319" r:id="rId15"/>
    <p:sldId id="320" r:id="rId16"/>
    <p:sldId id="321" r:id="rId17"/>
    <p:sldId id="357" r:id="rId18"/>
    <p:sldId id="358" r:id="rId19"/>
    <p:sldId id="359" r:id="rId20"/>
    <p:sldId id="360" r:id="rId21"/>
    <p:sldId id="362" r:id="rId22"/>
    <p:sldId id="327" r:id="rId23"/>
    <p:sldId id="416" r:id="rId24"/>
    <p:sldId id="313" r:id="rId25"/>
    <p:sldId id="314" r:id="rId26"/>
    <p:sldId id="315" r:id="rId27"/>
    <p:sldId id="316" r:id="rId28"/>
    <p:sldId id="417" r:id="rId29"/>
    <p:sldId id="418" r:id="rId30"/>
    <p:sldId id="335" r:id="rId31"/>
    <p:sldId id="336" r:id="rId32"/>
    <p:sldId id="337" r:id="rId33"/>
    <p:sldId id="338" r:id="rId34"/>
    <p:sldId id="339" r:id="rId35"/>
    <p:sldId id="340" r:id="rId36"/>
    <p:sldId id="361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33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CE8DCB95-38A4-44B9-A179-8F7A8B9CCF90}"/>
    <pc:docChg chg="undo custSel modSld">
      <pc:chgData name="Phan Van Rieu (Hugo)" userId="032e726b-b6b7-45df-b0ca-e82fb010a48a" providerId="ADAL" clId="{CE8DCB95-38A4-44B9-A179-8F7A8B9CCF90}" dt="2024-07-16T05:11:10.469" v="21"/>
      <pc:docMkLst>
        <pc:docMk/>
      </pc:docMkLst>
      <pc:sldChg chg="delSp modSp mod">
        <pc:chgData name="Phan Van Rieu (Hugo)" userId="032e726b-b6b7-45df-b0ca-e82fb010a48a" providerId="ADAL" clId="{CE8DCB95-38A4-44B9-A179-8F7A8B9CCF90}" dt="2024-07-16T05:11:00.880" v="19"/>
        <pc:sldMkLst>
          <pc:docMk/>
          <pc:sldMk cId="1770940671" sldId="320"/>
        </pc:sldMkLst>
        <pc:spChg chg="mod">
          <ac:chgData name="Phan Van Rieu (Hugo)" userId="032e726b-b6b7-45df-b0ca-e82fb010a48a" providerId="ADAL" clId="{CE8DCB95-38A4-44B9-A179-8F7A8B9CCF90}" dt="2024-07-16T05:10:55.909" v="17"/>
          <ac:spMkLst>
            <pc:docMk/>
            <pc:sldMk cId="1770940671" sldId="320"/>
            <ac:spMk id="7" creationId="{1305FC7C-EDA2-C5FC-D8CA-F8BE1D9ECAF0}"/>
          </ac:spMkLst>
        </pc:spChg>
        <pc:spChg chg="del">
          <ac:chgData name="Phan Van Rieu (Hugo)" userId="032e726b-b6b7-45df-b0ca-e82fb010a48a" providerId="ADAL" clId="{CE8DCB95-38A4-44B9-A179-8F7A8B9CCF90}" dt="2024-07-16T05:09:36.354" v="0" actId="478"/>
          <ac:spMkLst>
            <pc:docMk/>
            <pc:sldMk cId="1770940671" sldId="320"/>
            <ac:spMk id="17" creationId="{00000000-0000-0000-0000-000000000000}"/>
          </ac:spMkLst>
        </pc:spChg>
        <pc:spChg chg="mod">
          <ac:chgData name="Phan Van Rieu (Hugo)" userId="032e726b-b6b7-45df-b0ca-e82fb010a48a" providerId="ADAL" clId="{CE8DCB95-38A4-44B9-A179-8F7A8B9CCF90}" dt="2024-07-16T05:11:00.880" v="19"/>
          <ac:spMkLst>
            <pc:docMk/>
            <pc:sldMk cId="1770940671" sldId="320"/>
            <ac:spMk id="60" creationId="{8DDFB838-7B55-1CEB-430D-7EBD4F8B1CE2}"/>
          </ac:spMkLst>
        </pc:spChg>
      </pc:sldChg>
      <pc:sldChg chg="modSp mod">
        <pc:chgData name="Phan Van Rieu (Hugo)" userId="032e726b-b6b7-45df-b0ca-e82fb010a48a" providerId="ADAL" clId="{CE8DCB95-38A4-44B9-A179-8F7A8B9CCF90}" dt="2024-07-16T05:11:10.469" v="21"/>
        <pc:sldMkLst>
          <pc:docMk/>
          <pc:sldMk cId="4243465013" sldId="358"/>
        </pc:sldMkLst>
        <pc:spChg chg="mod">
          <ac:chgData name="Phan Van Rieu (Hugo)" userId="032e726b-b6b7-45df-b0ca-e82fb010a48a" providerId="ADAL" clId="{CE8DCB95-38A4-44B9-A179-8F7A8B9CCF90}" dt="2024-07-16T05:11:10.469" v="21"/>
          <ac:spMkLst>
            <pc:docMk/>
            <pc:sldMk cId="4243465013" sldId="358"/>
            <ac:spMk id="14" creationId="{DDBDBE03-E489-E359-2FBC-884CE1764729}"/>
          </ac:spMkLst>
        </pc:spChg>
      </pc:sldChg>
      <pc:sldChg chg="modSp mod">
        <pc:chgData name="Phan Van Rieu (Hugo)" userId="032e726b-b6b7-45df-b0ca-e82fb010a48a" providerId="ADAL" clId="{CE8DCB95-38A4-44B9-A179-8F7A8B9CCF90}" dt="2024-07-16T05:10:45.732" v="15" actId="207"/>
        <pc:sldMkLst>
          <pc:docMk/>
          <pc:sldMk cId="679438839" sldId="362"/>
        </pc:sldMkLst>
        <pc:spChg chg="mod">
          <ac:chgData name="Phan Van Rieu (Hugo)" userId="032e726b-b6b7-45df-b0ca-e82fb010a48a" providerId="ADAL" clId="{CE8DCB95-38A4-44B9-A179-8F7A8B9CCF90}" dt="2024-07-16T05:10:45.732" v="15" actId="207"/>
          <ac:spMkLst>
            <pc:docMk/>
            <pc:sldMk cId="679438839" sldId="362"/>
            <ac:spMk id="2" creationId="{C8EE718C-4F6D-719D-8A0F-C2404E80A5F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838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187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57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80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4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16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75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1E3BB0F-68D2-4727-9A99-AA1935AE6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12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08FA4-52D9-4B0E-AEAA-F27E37B42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2EE2710-73D5-6AC3-114B-BDEA811C2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01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08FA4-52D9-4B0E-AEAA-F27E37B42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029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08FA4-52D9-4B0E-AEAA-F27E37B42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C0F214-C74A-E2C8-23B8-2104F8561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14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08FA4-52D9-4B0E-AEAA-F27E37B42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C120347-6190-AF06-8DDA-2274A3D995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821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08FA4-52D9-4B0E-AEAA-F27E37B42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A3B56CD-E871-23FE-5294-A55373C52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67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08FA4-52D9-4B0E-AEAA-F27E37B42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312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63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57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30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8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189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90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855703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2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F57283A-F6E5-1E32-BF7C-AC714E2D784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3.wav"/><Relationship Id="rId7" Type="http://schemas.openxmlformats.org/officeDocument/2006/relationships/image" Target="../media/image5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33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3.png"/><Relationship Id="rId4" Type="http://schemas.openxmlformats.org/officeDocument/2006/relationships/audio" Target="../media/media3.wav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13" Type="http://schemas.openxmlformats.org/officeDocument/2006/relationships/image" Target="../media/image22.png"/><Relationship Id="rId3" Type="http://schemas.microsoft.com/office/2007/relationships/media" Target="../media/media3.wav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5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mp3"/><Relationship Id="rId11" Type="http://schemas.openxmlformats.org/officeDocument/2006/relationships/image" Target="../media/image52.png"/><Relationship Id="rId5" Type="http://schemas.microsoft.com/office/2007/relationships/media" Target="../media/media4.mp3"/><Relationship Id="rId10" Type="http://schemas.openxmlformats.org/officeDocument/2006/relationships/image" Target="../media/image51.png"/><Relationship Id="rId4" Type="http://schemas.openxmlformats.org/officeDocument/2006/relationships/audio" Target="../media/media3.wav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</a:t>
            </a:r>
            <a:r>
              <a:rPr lang="en-US" sz="4000" b="1" dirty="0">
                <a:solidFill>
                  <a:srgbClr val="00B050"/>
                </a:solidFill>
              </a:rPr>
              <a:t>3</a:t>
            </a:r>
            <a:r>
              <a:rPr lang="en-VN" sz="4000" b="1" dirty="0">
                <a:solidFill>
                  <a:srgbClr val="00B050"/>
                </a:solidFill>
              </a:rPr>
              <a:t>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26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2761" y="819355"/>
            <a:ext cx="2506480" cy="2506480"/>
          </a:xfrm>
          <a:prstGeom prst="rect">
            <a:avLst/>
          </a:prstGeom>
        </p:spPr>
      </p:pic>
      <p:sp>
        <p:nvSpPr>
          <p:cNvPr id="7" name="Cube 6"/>
          <p:cNvSpPr/>
          <p:nvPr/>
        </p:nvSpPr>
        <p:spPr>
          <a:xfrm>
            <a:off x="7038483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8" name="Cube 7"/>
          <p:cNvSpPr/>
          <p:nvPr/>
        </p:nvSpPr>
        <p:spPr>
          <a:xfrm>
            <a:off x="2672788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balloons</a:t>
            </a:r>
          </a:p>
        </p:txBody>
      </p:sp>
    </p:spTree>
    <p:extLst>
      <p:ext uri="{BB962C8B-B14F-4D97-AF65-F5344CB8AC3E}">
        <p14:creationId xmlns:p14="http://schemas.microsoft.com/office/powerpoint/2010/main" val="3520525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/>
          <p:cNvSpPr/>
          <p:nvPr/>
        </p:nvSpPr>
        <p:spPr>
          <a:xfrm>
            <a:off x="7038483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8" name="Cube 7"/>
          <p:cNvSpPr/>
          <p:nvPr/>
        </p:nvSpPr>
        <p:spPr>
          <a:xfrm>
            <a:off x="2672788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1200" y="1371600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cake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2658" y="352748"/>
            <a:ext cx="3439693" cy="343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58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357511" y="1119966"/>
              <a:ext cx="5418919" cy="4493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put up colored paper,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buy candy, invite friends,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blow up the balloons,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make a cake,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wrap the presents.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5731933" y="5119924"/>
            <a:ext cx="2082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/bloʊ ʌp ðə bəˈluːnz/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thổi bóng bay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2069883" y="5086950"/>
            <a:ext cx="191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/baɪ ˈkændi/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mua kẹo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67245" y="5148458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/meɪk ə keɪk/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 bánh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116498" y="5051872"/>
            <a:ext cx="2684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/pʊt ʌp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ˈkʌlərd ˈpeɪpər/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 giấy màu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003100" y="5123391"/>
            <a:ext cx="2169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ræp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zənts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E0107-D431-B6A7-B6F7-098410DA0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982" y="1671603"/>
            <a:ext cx="2011850" cy="1973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B2FF11-9D92-0E4D-5B66-D89A2E0EFD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C53B15-C5C7-12B1-F93B-1253A83FB3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" y="1691052"/>
            <a:ext cx="2032104" cy="1886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A536FB-1113-6F61-0CAD-C17F2099FD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29" y="1661752"/>
            <a:ext cx="1817676" cy="19446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E58180-F878-FF93-9FCC-4EA2C3CA20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68" y="1671603"/>
            <a:ext cx="1817675" cy="19446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66D25D-F7B0-5B8D-6827-A79AF7C87D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79" y="1671603"/>
            <a:ext cx="1886047" cy="1973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AA2F20-C717-7726-CD70-7E3E39BB11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44" y="1661752"/>
            <a:ext cx="1791985" cy="1983522"/>
          </a:xfrm>
          <a:prstGeom prst="rect">
            <a:avLst/>
          </a:prstGeom>
        </p:spPr>
      </p:pic>
      <p:pic>
        <p:nvPicPr>
          <p:cNvPr id="29" name="CD1 TRACK 39">
            <a:hlinkClick r:id="" action="ppaction://media"/>
            <a:extLst>
              <a:ext uri="{FF2B5EF4-FFF2-40B4-BE49-F238E27FC236}">
                <a16:creationId xmlns:a16="http://schemas.microsoft.com/office/drawing/2014/main" id="{86D99AF3-9C91-5889-D229-82A8046B9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7541" y="465456"/>
            <a:ext cx="406400" cy="406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02CD8A6-7568-E0BC-48C9-0647BB263D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" y="3963406"/>
            <a:ext cx="1905449" cy="5944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522C3F-4793-8736-F0EF-5C868682457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021" y="4084965"/>
            <a:ext cx="1356732" cy="3725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D2CC563-6981-1CB9-A9A9-A3FD33D8480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68" y="4129221"/>
            <a:ext cx="1721793" cy="3282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76583FB-2BFC-EC1B-3D30-A2326023F9A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60" y="4038783"/>
            <a:ext cx="1721793" cy="6710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485290C-FFA7-3445-0055-99C0E5CC260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15" y="4112719"/>
            <a:ext cx="1618722" cy="301949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3D01EB6-6449-3F6D-E4C6-911C97C08278}"/>
              </a:ext>
            </a:extLst>
          </p:cNvPr>
          <p:cNvGrpSpPr/>
          <p:nvPr/>
        </p:nvGrpSpPr>
        <p:grpSpPr>
          <a:xfrm>
            <a:off x="10166542" y="4023059"/>
            <a:ext cx="1947333" cy="702457"/>
            <a:chOff x="10086855" y="3562007"/>
            <a:chExt cx="1947333" cy="70245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FD86FF0-35CF-40F6-6253-6C22539C7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9053" b="-6312"/>
            <a:stretch/>
          </p:blipFill>
          <p:spPr>
            <a:xfrm>
              <a:off x="10588248" y="3562007"/>
              <a:ext cx="813174" cy="39160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A75F4FB-C55D-8AFE-B2A3-197361CC0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81" t="1" r="-3890" b="448"/>
            <a:stretch/>
          </p:blipFill>
          <p:spPr>
            <a:xfrm>
              <a:off x="10086855" y="3897759"/>
              <a:ext cx="1947333" cy="366705"/>
            </a:xfrm>
            <a:prstGeom prst="rect">
              <a:avLst/>
            </a:prstGeom>
          </p:spPr>
        </p:pic>
      </p:grpSp>
      <p:pic>
        <p:nvPicPr>
          <p:cNvPr id="50" name="CD1 TRACK 39">
            <a:hlinkClick r:id="" action="ppaction://media"/>
            <a:extLst>
              <a:ext uri="{FF2B5EF4-FFF2-40B4-BE49-F238E27FC236}">
                <a16:creationId xmlns:a16="http://schemas.microsoft.com/office/drawing/2014/main" id="{A50B9B7E-C40B-73EC-1294-A51F4F0C9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067" end="33734.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3821" y="1216338"/>
            <a:ext cx="406400" cy="406400"/>
          </a:xfrm>
          <a:prstGeom prst="rect">
            <a:avLst/>
          </a:prstGeom>
        </p:spPr>
      </p:pic>
      <p:pic>
        <p:nvPicPr>
          <p:cNvPr id="51" name="CD1 TRACK 39">
            <a:hlinkClick r:id="" action="ppaction://media"/>
            <a:extLst>
              <a:ext uri="{FF2B5EF4-FFF2-40B4-BE49-F238E27FC236}">
                <a16:creationId xmlns:a16="http://schemas.microsoft.com/office/drawing/2014/main" id="{FAF13D69-3BBC-AF79-4BC4-2B39785904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041" end="27386.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96003" y="1250555"/>
            <a:ext cx="406400" cy="406400"/>
          </a:xfrm>
          <a:prstGeom prst="rect">
            <a:avLst/>
          </a:prstGeom>
        </p:spPr>
      </p:pic>
      <p:pic>
        <p:nvPicPr>
          <p:cNvPr id="52" name="CD1 TRACK 39">
            <a:hlinkClick r:id="" action="ppaction://media"/>
            <a:extLst>
              <a:ext uri="{FF2B5EF4-FFF2-40B4-BE49-F238E27FC236}">
                <a16:creationId xmlns:a16="http://schemas.microsoft.com/office/drawing/2014/main" id="{46BCDC36-637B-1A44-D26A-DFCA347C0E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6095" end="21605.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11767" y="1273323"/>
            <a:ext cx="406400" cy="406400"/>
          </a:xfrm>
          <a:prstGeom prst="rect">
            <a:avLst/>
          </a:prstGeom>
        </p:spPr>
      </p:pic>
      <p:pic>
        <p:nvPicPr>
          <p:cNvPr id="54" name="CD1 TRACK 39">
            <a:hlinkClick r:id="" action="ppaction://media"/>
            <a:extLst>
              <a:ext uri="{FF2B5EF4-FFF2-40B4-BE49-F238E27FC236}">
                <a16:creationId xmlns:a16="http://schemas.microsoft.com/office/drawing/2014/main" id="{866A86B2-9E23-577B-E966-5B03121BA8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2215" end="15667.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85804" y="1265203"/>
            <a:ext cx="406400" cy="406400"/>
          </a:xfrm>
          <a:prstGeom prst="rect">
            <a:avLst/>
          </a:prstGeom>
        </p:spPr>
      </p:pic>
      <p:pic>
        <p:nvPicPr>
          <p:cNvPr id="56" name="CD1 TRACK 39">
            <a:hlinkClick r:id="" action="ppaction://media"/>
            <a:extLst>
              <a:ext uri="{FF2B5EF4-FFF2-40B4-BE49-F238E27FC236}">
                <a16:creationId xmlns:a16="http://schemas.microsoft.com/office/drawing/2014/main" id="{2BCEBC21-C034-27AF-C419-A4EF313D52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277" end="9165.7999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78898" y="1300318"/>
            <a:ext cx="406400" cy="406400"/>
          </a:xfrm>
          <a:prstGeom prst="rect">
            <a:avLst/>
          </a:prstGeom>
        </p:spPr>
      </p:pic>
      <p:pic>
        <p:nvPicPr>
          <p:cNvPr id="58" name="CD1 TRACK 39">
            <a:hlinkClick r:id="" action="ppaction://media"/>
            <a:extLst>
              <a:ext uri="{FF2B5EF4-FFF2-40B4-BE49-F238E27FC236}">
                <a16:creationId xmlns:a16="http://schemas.microsoft.com/office/drawing/2014/main" id="{FD286CEB-BD72-7A11-836E-B43604E39C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4812" end="3147.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88067" y="1273323"/>
            <a:ext cx="406400" cy="4064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DDFB838-7B55-1CEB-430D-7EBD4F8B1CE2}"/>
              </a:ext>
            </a:extLst>
          </p:cNvPr>
          <p:cNvSpPr txBox="1"/>
          <p:nvPr/>
        </p:nvSpPr>
        <p:spPr>
          <a:xfrm>
            <a:off x="3860221" y="5049144"/>
            <a:ext cx="198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ɪnˈvaɪt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3FC403-7287-DE18-2B68-30095DE24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CEF029-827E-7D8E-1E47-56A13A3EB848}"/>
              </a:ext>
            </a:extLst>
          </p:cNvPr>
          <p:cNvSpPr txBox="1"/>
          <p:nvPr/>
        </p:nvSpPr>
        <p:spPr>
          <a:xfrm>
            <a:off x="7910972" y="4963749"/>
            <a:ext cx="2684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/pʊt ʌp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ˈkʌlərd ˈpeɪpər/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 giấy màu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AE3693-066F-DBD7-E8C5-9FB0436932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74" y="2741024"/>
            <a:ext cx="4190121" cy="1307278"/>
          </a:xfrm>
          <a:prstGeom prst="rect">
            <a:avLst/>
          </a:prstGeom>
        </p:spPr>
      </p:pic>
      <p:pic>
        <p:nvPicPr>
          <p:cNvPr id="11" name="CD1 TRACK 39">
            <a:hlinkClick r:id="" action="ppaction://media"/>
            <a:extLst>
              <a:ext uri="{FF2B5EF4-FFF2-40B4-BE49-F238E27FC236}">
                <a16:creationId xmlns:a16="http://schemas.microsoft.com/office/drawing/2014/main" id="{8220DBBF-AA81-4B91-3BFF-834F8F179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67" end="33734.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3161" y="858850"/>
            <a:ext cx="1084751" cy="1084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482A7-067A-8B67-C423-8723C79EE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3" y="1401226"/>
            <a:ext cx="5813717" cy="419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503EDF-1964-8219-EED4-A5E9A27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7CD97C-D734-7475-A7CD-CBA455B45656}"/>
              </a:ext>
            </a:extLst>
          </p:cNvPr>
          <p:cNvSpPr txBox="1"/>
          <p:nvPr/>
        </p:nvSpPr>
        <p:spPr>
          <a:xfrm>
            <a:off x="8619575" y="5009948"/>
            <a:ext cx="191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/baɪ ˈkændi/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mua kẹo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01C510-3E7C-CAFE-0A4D-5D6EB18DA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108" y="2825453"/>
            <a:ext cx="5226892" cy="1435152"/>
          </a:xfrm>
          <a:prstGeom prst="rect">
            <a:avLst/>
          </a:prstGeom>
        </p:spPr>
      </p:pic>
      <p:pic>
        <p:nvPicPr>
          <p:cNvPr id="12" name="CD1 TRACK 39">
            <a:hlinkClick r:id="" action="ppaction://media"/>
            <a:extLst>
              <a:ext uri="{FF2B5EF4-FFF2-40B4-BE49-F238E27FC236}">
                <a16:creationId xmlns:a16="http://schemas.microsoft.com/office/drawing/2014/main" id="{B3471D59-D098-0D56-9C95-63AA7E0372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41" end="27386.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7541" y="1500812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29B20A-3B06-6F20-4A4F-C48C13CF70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5" y="1123729"/>
            <a:ext cx="5308873" cy="50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88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ABE3BE-DA59-0F60-98B7-FEBD70CE3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992956-BEFF-D499-5E9E-B79AF724E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4" y="1453416"/>
            <a:ext cx="5863526" cy="4310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7962AB-F289-EC6E-DB8E-F6A2BEF8D3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76" y="2829828"/>
            <a:ext cx="4441090" cy="846702"/>
          </a:xfrm>
          <a:prstGeom prst="rect">
            <a:avLst/>
          </a:prstGeom>
        </p:spPr>
      </p:pic>
      <p:pic>
        <p:nvPicPr>
          <p:cNvPr id="13" name="CD1 TRACK 39">
            <a:hlinkClick r:id="" action="ppaction://media"/>
            <a:extLst>
              <a:ext uri="{FF2B5EF4-FFF2-40B4-BE49-F238E27FC236}">
                <a16:creationId xmlns:a16="http://schemas.microsoft.com/office/drawing/2014/main" id="{C96BF456-C856-13E1-E83A-C2EE04857D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95" end="21605.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1743" y="1416394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BDBE03-E489-E359-2FBC-884CE1764729}"/>
              </a:ext>
            </a:extLst>
          </p:cNvPr>
          <p:cNvSpPr txBox="1"/>
          <p:nvPr/>
        </p:nvSpPr>
        <p:spPr>
          <a:xfrm>
            <a:off x="8630823" y="4683564"/>
            <a:ext cx="198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ɪnˈvaɪt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65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316C7A-95F3-1C47-1A41-5DE90A8CE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28BBEC-1B60-7CD4-EA0F-A3FE73063B52}"/>
              </a:ext>
            </a:extLst>
          </p:cNvPr>
          <p:cNvSpPr txBox="1"/>
          <p:nvPr/>
        </p:nvSpPr>
        <p:spPr>
          <a:xfrm>
            <a:off x="8609408" y="5192215"/>
            <a:ext cx="2082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/bloʊ ʌp ðə bəˈluːnz/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thổi bóng bay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B3297-30E6-EAF5-B6CA-3179716EA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14" y="2719468"/>
            <a:ext cx="4354675" cy="1697086"/>
          </a:xfrm>
          <a:prstGeom prst="rect">
            <a:avLst/>
          </a:prstGeom>
        </p:spPr>
      </p:pic>
      <p:pic>
        <p:nvPicPr>
          <p:cNvPr id="12" name="CD1 TRACK 39">
            <a:hlinkClick r:id="" action="ppaction://media"/>
            <a:extLst>
              <a:ext uri="{FF2B5EF4-FFF2-40B4-BE49-F238E27FC236}">
                <a16:creationId xmlns:a16="http://schemas.microsoft.com/office/drawing/2014/main" id="{E59082B7-2037-CD21-143C-FDCAFC87FB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215" end="15667.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7488" y="1592462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7CC5FE-E34B-EAFC-171D-DE77F54043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462"/>
            <a:ext cx="47625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78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FE799-5A0F-9205-D9F1-C18CDF64B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75" y="482686"/>
            <a:ext cx="4179115" cy="5778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DCBE57-D08E-E99C-57F7-D9E7ABA70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F9ACC8-2ACA-A1B5-15B5-2FE7C7D7164C}"/>
              </a:ext>
            </a:extLst>
          </p:cNvPr>
          <p:cNvSpPr txBox="1"/>
          <p:nvPr/>
        </p:nvSpPr>
        <p:spPr>
          <a:xfrm>
            <a:off x="8241672" y="5144593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/meɪk ə keɪk/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 bánh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0A7B9D-1431-D33C-50DF-90EFDAE1D6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90" y="3076285"/>
            <a:ext cx="5830464" cy="1087588"/>
          </a:xfrm>
          <a:prstGeom prst="rect">
            <a:avLst/>
          </a:prstGeom>
        </p:spPr>
      </p:pic>
      <p:pic>
        <p:nvPicPr>
          <p:cNvPr id="12" name="CD1 TRACK 39">
            <a:hlinkClick r:id="" action="ppaction://media"/>
            <a:extLst>
              <a:ext uri="{FF2B5EF4-FFF2-40B4-BE49-F238E27FC236}">
                <a16:creationId xmlns:a16="http://schemas.microsoft.com/office/drawing/2014/main" id="{AB0A5803-36E3-7396-D633-03BB6D7D9B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77" end="9165.7999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94341" y="1713407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FE2755-95CF-892D-FA5B-B9F20F341B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0" y="1408338"/>
            <a:ext cx="5203180" cy="442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428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DCBE57-D08E-E99C-57F7-D9E7ABA70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EE718C-4F6D-719D-8A0F-C2404E80A5F4}"/>
              </a:ext>
            </a:extLst>
          </p:cNvPr>
          <p:cNvSpPr txBox="1"/>
          <p:nvPr/>
        </p:nvSpPr>
        <p:spPr>
          <a:xfrm>
            <a:off x="8474462" y="4893657"/>
            <a:ext cx="2169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ræp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prezənt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82F531-9F74-C06A-B952-EECAA59E22F3}"/>
              </a:ext>
            </a:extLst>
          </p:cNvPr>
          <p:cNvGrpSpPr/>
          <p:nvPr/>
        </p:nvGrpSpPr>
        <p:grpSpPr>
          <a:xfrm>
            <a:off x="7393242" y="2373330"/>
            <a:ext cx="4645794" cy="2111339"/>
            <a:chOff x="10086855" y="3562007"/>
            <a:chExt cx="1947333" cy="702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7D5299-9D4B-232E-D20C-A12FC0F2F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9053" b="-6312"/>
            <a:stretch/>
          </p:blipFill>
          <p:spPr>
            <a:xfrm>
              <a:off x="10588248" y="3562007"/>
              <a:ext cx="813174" cy="39160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28A05C-59D2-0716-E92F-6583D3CC1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81" t="1" r="-3890" b="448"/>
            <a:stretch/>
          </p:blipFill>
          <p:spPr>
            <a:xfrm>
              <a:off x="10086855" y="3897759"/>
              <a:ext cx="1947333" cy="366705"/>
            </a:xfrm>
            <a:prstGeom prst="rect">
              <a:avLst/>
            </a:prstGeom>
          </p:spPr>
        </p:pic>
      </p:grpSp>
      <p:pic>
        <p:nvPicPr>
          <p:cNvPr id="6" name="CD1 TRACK 39">
            <a:hlinkClick r:id="" action="ppaction://media"/>
            <a:extLst>
              <a:ext uri="{FF2B5EF4-FFF2-40B4-BE49-F238E27FC236}">
                <a16:creationId xmlns:a16="http://schemas.microsoft.com/office/drawing/2014/main" id="{570363F1-5D37-85A3-097C-ED155DC76B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12" end="3147.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7541" y="143903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4A7FC4-1041-CDC5-2FFD-2E21F7EF3A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4" y="1439030"/>
            <a:ext cx="5194998" cy="43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38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11F698E-424C-4AE6-B50E-19FEC7288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821" y="4783443"/>
            <a:ext cx="6958584" cy="17094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633" y="1142916"/>
            <a:ext cx="1716405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533" y="716535"/>
            <a:ext cx="1716405" cy="852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CD855E-1A2C-46C9-ACA5-C850EC70B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571" y="3186102"/>
            <a:ext cx="2380686" cy="2941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DF7786-B216-4E4F-9E63-F438101DF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981" y="4352067"/>
            <a:ext cx="2212675" cy="20799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B50836-E293-471D-B26D-E577D8AFE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222" y="4608460"/>
            <a:ext cx="2251508" cy="1920727"/>
          </a:xfrm>
          <a:prstGeom prst="rect">
            <a:avLst/>
          </a:prstGeom>
        </p:spPr>
      </p:pic>
      <p:sp>
        <p:nvSpPr>
          <p:cNvPr id="9" name="矩形 142">
            <a:extLst>
              <a:ext uri="{FF2B5EF4-FFF2-40B4-BE49-F238E27FC236}">
                <a16:creationId xmlns:a16="http://schemas.microsoft.com/office/drawing/2014/main" id="{6BD7A495-437A-4077-93DE-960054284692}"/>
              </a:ext>
            </a:extLst>
          </p:cNvPr>
          <p:cNvSpPr/>
          <p:nvPr/>
        </p:nvSpPr>
        <p:spPr>
          <a:xfrm>
            <a:off x="1708193" y="1869868"/>
            <a:ext cx="8943475" cy="1015663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Helvetica"/>
                <a:sym typeface="+mn-lt"/>
              </a:rPr>
              <a:t>CHECK YOUR MEMORY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0601842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9" y="5323466"/>
            <a:ext cx="2049461" cy="102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Horizontal Scroll 18"/>
          <p:cNvSpPr/>
          <p:nvPr/>
        </p:nvSpPr>
        <p:spPr>
          <a:xfrm>
            <a:off x="2597326" y="1543050"/>
            <a:ext cx="6527623" cy="2762250"/>
          </a:xfrm>
          <a:prstGeom prst="horizontalScroll">
            <a:avLst/>
          </a:prstGeom>
          <a:solidFill>
            <a:srgbClr val="F8F85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FLASH NOTE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Look and </a:t>
            </a:r>
            <a:r>
              <a:rPr kumimoji="0" lang="es-ES_tradnl" sz="2800" b="1" i="0" u="none" strike="noStrike" kern="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choose</a:t>
            </a:r>
            <a:endParaRPr kumimoji="0" lang="es-ES" sz="54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1737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4678157" y="5946594"/>
            <a:ext cx="718799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Click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the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correct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rPr>
              <a:t>option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.</a:t>
            </a:r>
            <a:endParaRPr kumimoji="0" lang="es-E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3188475" y="9013522"/>
            <a:ext cx="4089198" cy="168692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wrap the presents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Horizontal Scroll 12"/>
          <p:cNvSpPr/>
          <p:nvPr/>
        </p:nvSpPr>
        <p:spPr>
          <a:xfrm>
            <a:off x="8140599" y="8292789"/>
            <a:ext cx="4089198" cy="168692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make a cake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2325549" y="7092298"/>
            <a:ext cx="4089198" cy="1686926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buy candy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7474127" y="6858000"/>
            <a:ext cx="4089198" cy="1686926"/>
          </a:xfrm>
          <a:prstGeom prst="horizontalScroll">
            <a:avLst/>
          </a:prstGeom>
          <a:solidFill>
            <a:srgbClr val="F8F85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put up colored paper</a:t>
            </a:r>
            <a:endParaRPr kumimoji="0" lang="es-ES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433137"/>
            <a:ext cx="1931261" cy="1967948"/>
          </a:xfrm>
          <a:prstGeom prst="roundRect">
            <a:avLst>
              <a:gd name="adj" fmla="val 22069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323A21-7DC3-99B5-C043-5EEF1EDC2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879" y="866530"/>
            <a:ext cx="1527502" cy="11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114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4370148" y="5910281"/>
            <a:ext cx="718799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Click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the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correct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rPr>
              <a:t>option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.</a:t>
            </a:r>
            <a:endParaRPr kumimoji="0" lang="es-E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7468946" y="6776466"/>
            <a:ext cx="4089198" cy="168692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buy</a:t>
            </a:r>
            <a:r>
              <a:rPr kumimoji="0" lang="es-ES_tradnl" sz="3200" b="1" i="0" u="none" strike="noStrike" kern="0" cap="none" spc="0" normalizeH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 candy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Horizontal Scroll 12"/>
          <p:cNvSpPr/>
          <p:nvPr/>
        </p:nvSpPr>
        <p:spPr>
          <a:xfrm>
            <a:off x="8140599" y="8292789"/>
            <a:ext cx="4089198" cy="1686926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blow up the balloons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2325549" y="7092298"/>
            <a:ext cx="4089198" cy="1686926"/>
          </a:xfrm>
          <a:prstGeom prst="horizontalScroll">
            <a:avLst/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make a cake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3036807" y="8779224"/>
            <a:ext cx="4089198" cy="1686926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wrap the presents</a:t>
            </a:r>
            <a:endParaRPr kumimoji="0" lang="es-ES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3448" y="449639"/>
            <a:ext cx="1859633" cy="1918539"/>
          </a:xfrm>
          <a:prstGeom prst="roundRect">
            <a:avLst>
              <a:gd name="adj" fmla="val 22069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3C8F25-A829-45AF-9E72-DB08BA87E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285" y="816152"/>
            <a:ext cx="1422038" cy="12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121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4375329" y="5959487"/>
            <a:ext cx="718799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Click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the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correct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rPr>
              <a:t>option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.</a:t>
            </a:r>
            <a:endParaRPr kumimoji="0" lang="es-E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3188475" y="9013522"/>
            <a:ext cx="4089198" cy="168692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invite friends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Horizontal Scroll 12"/>
          <p:cNvSpPr/>
          <p:nvPr/>
        </p:nvSpPr>
        <p:spPr>
          <a:xfrm>
            <a:off x="8140599" y="8292789"/>
            <a:ext cx="4089198" cy="1686926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make a cake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2325549" y="7092298"/>
            <a:ext cx="4089198" cy="1686926"/>
          </a:xfrm>
          <a:prstGeom prst="horizontalScroll">
            <a:avLst/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buy</a:t>
            </a:r>
            <a:r>
              <a:rPr kumimoji="0" lang="es-ES_tradnl" sz="3200" b="1" i="0" u="none" strike="noStrike" kern="0" cap="none" spc="0" normalizeH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 candy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7474127" y="6858000"/>
            <a:ext cx="4089198" cy="1686926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blow up the balloons</a:t>
            </a:r>
            <a:endParaRPr kumimoji="0" lang="es-ES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6572" y="449345"/>
            <a:ext cx="1762998" cy="2115786"/>
          </a:xfrm>
          <a:prstGeom prst="roundRect">
            <a:avLst>
              <a:gd name="adj" fmla="val 22069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B0F9037-3657-2896-F8D7-1E2D197DF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73" y="805661"/>
            <a:ext cx="1762997" cy="17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321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4370148" y="5900912"/>
            <a:ext cx="718799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Click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the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correct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rPr>
              <a:t>option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.</a:t>
            </a:r>
            <a:endParaRPr kumimoji="0" lang="es-E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3188475" y="9013522"/>
            <a:ext cx="4089198" cy="168692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Calibri" panose="020F0502020204030204"/>
                <a:cs typeface="Arial"/>
              </a:rPr>
              <a:t>wrap the presents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Horizontal Scroll 12"/>
          <p:cNvSpPr/>
          <p:nvPr/>
        </p:nvSpPr>
        <p:spPr>
          <a:xfrm>
            <a:off x="7368247" y="7033723"/>
            <a:ext cx="4089198" cy="1686926"/>
          </a:xfrm>
          <a:prstGeom prst="horizontalScroll">
            <a:avLst/>
          </a:prstGeom>
          <a:solidFill>
            <a:srgbClr val="92D05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make a cake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2325549" y="7092298"/>
            <a:ext cx="4089198" cy="168692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buy candy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7964146" y="8779224"/>
            <a:ext cx="4089198" cy="1686926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invite friends</a:t>
            </a:r>
            <a:endParaRPr kumimoji="0" lang="es-ES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0" y="427304"/>
            <a:ext cx="2119873" cy="2027305"/>
          </a:xfrm>
          <a:prstGeom prst="roundRect">
            <a:avLst>
              <a:gd name="adj" fmla="val 22069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16BD9D-7019-41A2-6B7E-7C6EBF35A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246" y="802922"/>
            <a:ext cx="1709711" cy="12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317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4375329" y="5871238"/>
            <a:ext cx="718799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Click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the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correct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rPr>
              <a:t>option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.</a:t>
            </a:r>
            <a:endParaRPr kumimoji="0" lang="es-E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3188475" y="9013522"/>
            <a:ext cx="4089198" cy="168692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invite friends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Horizontal Scroll 12"/>
          <p:cNvSpPr/>
          <p:nvPr/>
        </p:nvSpPr>
        <p:spPr>
          <a:xfrm>
            <a:off x="8140599" y="8292789"/>
            <a:ext cx="4089198" cy="168692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kern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Calibri" panose="020F0502020204030204"/>
                <a:cs typeface="Arial"/>
              </a:rPr>
              <a:t>wrap the presents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2325549" y="7092298"/>
            <a:ext cx="4089198" cy="1686926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buy candy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7474127" y="6858000"/>
            <a:ext cx="4089198" cy="1686926"/>
          </a:xfrm>
          <a:prstGeom prst="horizontalScroll">
            <a:avLst/>
          </a:prstGeom>
          <a:solidFill>
            <a:srgbClr val="F8F85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make a cake</a:t>
            </a:r>
            <a:endParaRPr kumimoji="0" lang="es-ES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433137"/>
            <a:ext cx="1931261" cy="1967948"/>
          </a:xfrm>
          <a:prstGeom prst="roundRect">
            <a:avLst>
              <a:gd name="adj" fmla="val 22069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323A21-7DC3-99B5-C043-5EEF1EDC2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002" y="866530"/>
            <a:ext cx="1295255" cy="11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589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4160" y="1381472"/>
            <a:ext cx="11683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put up colored paper, buy candy, invite friends, blow up the balloons, make a cake, wrap the presents.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Could you blow up the balloons? - Yes, sure. 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0B2619-8869-D256-BB88-832F7E937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6" y="1687857"/>
            <a:ext cx="12051994" cy="2075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C4597-E1A0-7279-1C5A-0D494D415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762"/>
            <a:ext cx="5016758" cy="4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2928627" y="1637436"/>
              <a:ext cx="6334746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Could you blow up the balloons?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Yes, sure.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B18AF80-7B75-DD8E-28F4-39DFB8B71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359" y="2646195"/>
            <a:ext cx="1381125" cy="13430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03BE97-4206-28BE-C7EC-92AC39003C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73" y="2324100"/>
            <a:ext cx="3267075" cy="23050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1D2012-FC7D-0D41-B450-8EC7923A63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48" y="1908007"/>
            <a:ext cx="4991213" cy="1602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B83258-5BFA-EE05-2B97-A30F4BB13B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35" y="4387315"/>
            <a:ext cx="3267075" cy="1290553"/>
          </a:xfrm>
          <a:prstGeom prst="rect">
            <a:avLst/>
          </a:prstGeom>
        </p:spPr>
      </p:pic>
      <p:pic>
        <p:nvPicPr>
          <p:cNvPr id="26" name="Mẫu câu">
            <a:hlinkClick r:id="" action="ppaction://media"/>
            <a:extLst>
              <a:ext uri="{FF2B5EF4-FFF2-40B4-BE49-F238E27FC236}">
                <a16:creationId xmlns:a16="http://schemas.microsoft.com/office/drawing/2014/main" id="{F680AC8A-8C21-6531-7DD8-B224AD591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08660" y="1413410"/>
            <a:ext cx="406400" cy="406400"/>
          </a:xfrm>
          <a:prstGeom prst="rect">
            <a:avLst/>
          </a:prstGeom>
        </p:spPr>
      </p:pic>
      <p:pic>
        <p:nvPicPr>
          <p:cNvPr id="27" name="MẪU CÂU TL">
            <a:hlinkClick r:id="" action="ppaction://media"/>
            <a:extLst>
              <a:ext uri="{FF2B5EF4-FFF2-40B4-BE49-F238E27FC236}">
                <a16:creationId xmlns:a16="http://schemas.microsoft.com/office/drawing/2014/main" id="{F9BE1889-557C-0E9B-C1C5-2B69DDEBB1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89461" y="39660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81C227-DB6C-A73D-58B5-EC9B56679A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359" y="2646195"/>
            <a:ext cx="1381125" cy="1343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C7EB3D-9200-26F4-DF04-2D5DD606F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73" y="2324100"/>
            <a:ext cx="3267075" cy="2305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78CBC-AA6F-22D7-77B5-1E6EBBC045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48" y="1908007"/>
            <a:ext cx="4991213" cy="16023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8832FE-09D9-D729-D6AF-6E27BF9A2B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35" y="4387315"/>
            <a:ext cx="3267075" cy="1290553"/>
          </a:xfrm>
          <a:prstGeom prst="rect">
            <a:avLst/>
          </a:prstGeom>
        </p:spPr>
      </p:pic>
      <p:pic>
        <p:nvPicPr>
          <p:cNvPr id="17" name="Mẫu câu">
            <a:hlinkClick r:id="" action="ppaction://media"/>
            <a:extLst>
              <a:ext uri="{FF2B5EF4-FFF2-40B4-BE49-F238E27FC236}">
                <a16:creationId xmlns:a16="http://schemas.microsoft.com/office/drawing/2014/main" id="{57926BA2-412F-B2A5-8B06-68EB7929B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08660" y="1413410"/>
            <a:ext cx="406400" cy="406400"/>
          </a:xfrm>
          <a:prstGeom prst="rect">
            <a:avLst/>
          </a:prstGeom>
        </p:spPr>
      </p:pic>
      <p:pic>
        <p:nvPicPr>
          <p:cNvPr id="18" name="MẪU CÂU TL">
            <a:hlinkClick r:id="" action="ppaction://media"/>
            <a:extLst>
              <a:ext uri="{FF2B5EF4-FFF2-40B4-BE49-F238E27FC236}">
                <a16:creationId xmlns:a16="http://schemas.microsoft.com/office/drawing/2014/main" id="{F1959690-A6C7-7326-59E6-F98A0E0EDF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89461" y="3966026"/>
            <a:ext cx="406400" cy="40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701B02-C54D-68E4-7F0B-62E823930F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461"/>
            <a:ext cx="4623038" cy="533427"/>
          </a:xfrm>
          <a:prstGeom prst="rect">
            <a:avLst/>
          </a:prstGeom>
        </p:spPr>
      </p:pic>
      <p:pic>
        <p:nvPicPr>
          <p:cNvPr id="21" name="CD1 TRACK 40">
            <a:hlinkClick r:id="" action="ppaction://media"/>
            <a:extLst>
              <a:ext uri="{FF2B5EF4-FFF2-40B4-BE49-F238E27FC236}">
                <a16:creationId xmlns:a16="http://schemas.microsoft.com/office/drawing/2014/main" id="{12F29263-1E32-F9DD-1424-DF04DD826C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58442" y="536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61BE6-4000-E8FF-3273-0FB904D11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644" y="1040588"/>
            <a:ext cx="11768712" cy="5483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7A240-6221-B732-B330-730175AD5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434"/>
            <a:ext cx="5099312" cy="647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259B3E-1628-86E0-8C03-7CDB08D0FB4F}"/>
              </a:ext>
            </a:extLst>
          </p:cNvPr>
          <p:cNvSpPr txBox="1"/>
          <p:nvPr/>
        </p:nvSpPr>
        <p:spPr>
          <a:xfrm>
            <a:off x="3249693" y="2890391"/>
            <a:ext cx="2397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wrap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 the presents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98A2C9-1FFA-93BC-DE9C-36E6E9D202B6}"/>
              </a:ext>
            </a:extLst>
          </p:cNvPr>
          <p:cNvSpPr txBox="1"/>
          <p:nvPr/>
        </p:nvSpPr>
        <p:spPr>
          <a:xfrm>
            <a:off x="9514451" y="1083125"/>
            <a:ext cx="1825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buy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 candy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7B631-9F84-4D3E-AF1D-9072A42EC6FB}"/>
              </a:ext>
            </a:extLst>
          </p:cNvPr>
          <p:cNvSpPr txBox="1"/>
          <p:nvPr/>
        </p:nvSpPr>
        <p:spPr>
          <a:xfrm>
            <a:off x="9127365" y="2983757"/>
            <a:ext cx="2397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you make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a cake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C03AF9-D446-767C-CCC9-BA9C7E011937}"/>
              </a:ext>
            </a:extLst>
          </p:cNvPr>
          <p:cNvSpPr txBox="1"/>
          <p:nvPr/>
        </p:nvSpPr>
        <p:spPr>
          <a:xfrm>
            <a:off x="2272566" y="4834431"/>
            <a:ext cx="14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Could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A3565-C96E-7EE1-A26E-ECC3F4DBA6B3}"/>
              </a:ext>
            </a:extLst>
          </p:cNvPr>
          <p:cNvSpPr txBox="1"/>
          <p:nvPr/>
        </p:nvSpPr>
        <p:spPr>
          <a:xfrm>
            <a:off x="2862961" y="5677698"/>
            <a:ext cx="14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sure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40AD9E-8099-AB72-7F80-509B4B082534}"/>
              </a:ext>
            </a:extLst>
          </p:cNvPr>
          <p:cNvSpPr txBox="1"/>
          <p:nvPr/>
        </p:nvSpPr>
        <p:spPr>
          <a:xfrm>
            <a:off x="2862961" y="5305297"/>
            <a:ext cx="2763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colored paper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B243C4-85D6-D551-13A3-47A9D544DA73}"/>
              </a:ext>
            </a:extLst>
          </p:cNvPr>
          <p:cNvSpPr txBox="1"/>
          <p:nvPr/>
        </p:nvSpPr>
        <p:spPr>
          <a:xfrm>
            <a:off x="3966612" y="4834430"/>
            <a:ext cx="14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put 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EB414E-AB5B-40F2-E343-59A15EAEBE03}"/>
              </a:ext>
            </a:extLst>
          </p:cNvPr>
          <p:cNvSpPr txBox="1"/>
          <p:nvPr/>
        </p:nvSpPr>
        <p:spPr>
          <a:xfrm>
            <a:off x="8165107" y="4834430"/>
            <a:ext cx="3567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Could you blow 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E64D3D-976B-7532-CCF5-6E71E6761A3D}"/>
              </a:ext>
            </a:extLst>
          </p:cNvPr>
          <p:cNvSpPr txBox="1"/>
          <p:nvPr/>
        </p:nvSpPr>
        <p:spPr>
          <a:xfrm>
            <a:off x="7855131" y="5777578"/>
            <a:ext cx="14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Yes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BC72AB-52F2-6452-043F-C8C55CC62996}"/>
              </a:ext>
            </a:extLst>
          </p:cNvPr>
          <p:cNvSpPr txBox="1"/>
          <p:nvPr/>
        </p:nvSpPr>
        <p:spPr>
          <a:xfrm>
            <a:off x="8700179" y="5234540"/>
            <a:ext cx="236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the balloons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30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9" grpId="0"/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B0506-B293-D925-DA1E-32935941C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765"/>
            <a:ext cx="12192000" cy="3820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B3329-4799-6DC1-94D2-7CBB3DF2A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392343"/>
            <a:ext cx="2724290" cy="501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6B74BB-4A10-5641-829A-03D4940FB9D3}"/>
              </a:ext>
            </a:extLst>
          </p:cNvPr>
          <p:cNvSpPr txBox="1"/>
          <p:nvPr/>
        </p:nvSpPr>
        <p:spPr>
          <a:xfrm>
            <a:off x="10257769" y="3848200"/>
            <a:ext cx="198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>
                <a:solidFill>
                  <a:srgbClr val="FF0000"/>
                </a:solidFill>
                <a:latin typeface="Calibri"/>
              </a:rPr>
              <a:t>wrap the presents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A3C106-A314-3F21-5A9B-F2248D683C4B}"/>
              </a:ext>
            </a:extLst>
          </p:cNvPr>
          <p:cNvSpPr txBox="1"/>
          <p:nvPr/>
        </p:nvSpPr>
        <p:spPr>
          <a:xfrm>
            <a:off x="4214466" y="3848201"/>
            <a:ext cx="198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invite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friends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0698B9-F4E1-120F-6CC2-C0B46F311AC2}"/>
              </a:ext>
            </a:extLst>
          </p:cNvPr>
          <p:cNvSpPr txBox="1"/>
          <p:nvPr/>
        </p:nvSpPr>
        <p:spPr>
          <a:xfrm>
            <a:off x="6176415" y="3848201"/>
            <a:ext cx="198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blow up the balloons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A53C7B-45D6-A5A2-A950-F1A024DF536F}"/>
              </a:ext>
            </a:extLst>
          </p:cNvPr>
          <p:cNvSpPr txBox="1"/>
          <p:nvPr/>
        </p:nvSpPr>
        <p:spPr>
          <a:xfrm>
            <a:off x="8307488" y="3848201"/>
            <a:ext cx="198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make a cake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F5451-73A8-EB11-B356-80A796F89E86}"/>
              </a:ext>
            </a:extLst>
          </p:cNvPr>
          <p:cNvSpPr txBox="1"/>
          <p:nvPr/>
        </p:nvSpPr>
        <p:spPr>
          <a:xfrm>
            <a:off x="2255456" y="3848200"/>
            <a:ext cx="198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buy candy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7204B6-D238-97A4-CAD7-14DEF23EF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79" y="409187"/>
            <a:ext cx="7292741" cy="60627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16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7BE785D1-25E9-3864-14AA-A9A01441E1FD}"/>
              </a:ext>
            </a:extLst>
          </p:cNvPr>
          <p:cNvCxnSpPr>
            <a:cxnSpLocks/>
          </p:cNvCxnSpPr>
          <p:nvPr/>
        </p:nvCxnSpPr>
        <p:spPr>
          <a:xfrm flipV="1">
            <a:off x="7228573" y="1004073"/>
            <a:ext cx="1732547" cy="843978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5C8BEEDD-988C-DD62-429C-F6BBE019E6EF}"/>
              </a:ext>
            </a:extLst>
          </p:cNvPr>
          <p:cNvCxnSpPr>
            <a:cxnSpLocks/>
          </p:cNvCxnSpPr>
          <p:nvPr/>
        </p:nvCxnSpPr>
        <p:spPr>
          <a:xfrm>
            <a:off x="7217344" y="2722179"/>
            <a:ext cx="3216441" cy="3131748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2737B691-EB29-0B04-C3C3-14B72C10E2D5}"/>
              </a:ext>
            </a:extLst>
          </p:cNvPr>
          <p:cNvCxnSpPr>
            <a:cxnSpLocks/>
          </p:cNvCxnSpPr>
          <p:nvPr/>
        </p:nvCxnSpPr>
        <p:spPr>
          <a:xfrm>
            <a:off x="7217344" y="3693276"/>
            <a:ext cx="1743776" cy="1174036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993BA255-C3E4-78FA-5FC3-6AAEECD5E0D4}"/>
              </a:ext>
            </a:extLst>
          </p:cNvPr>
          <p:cNvCxnSpPr>
            <a:cxnSpLocks/>
          </p:cNvCxnSpPr>
          <p:nvPr/>
        </p:nvCxnSpPr>
        <p:spPr>
          <a:xfrm flipV="1">
            <a:off x="7208520" y="3946358"/>
            <a:ext cx="3225265" cy="728149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CA52038-875B-9D5B-0BBA-92E730F15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392343"/>
            <a:ext cx="2095608" cy="488975"/>
          </a:xfrm>
          <a:prstGeom prst="rect">
            <a:avLst/>
          </a:prstGeom>
        </p:spPr>
      </p:pic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E42751A2-71A9-57E3-B2A7-D6B25DB1FC0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108182" y="2174024"/>
            <a:ext cx="3512569" cy="3311894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3" y="1815293"/>
            <a:ext cx="466566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put up colored paper, buy candy, invite friends, blow up the balloons, make a cake, wrap the presents.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1253" y="1818408"/>
            <a:ext cx="630134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Could you blow up the balloons? - Yes, sure. 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16)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FF0000"/>
                </a:solidFill>
              </a:rPr>
              <a:t>page12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27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Colored papers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6714" y="763051"/>
            <a:ext cx="2619087" cy="2619087"/>
          </a:xfrm>
          <a:prstGeom prst="rect">
            <a:avLst/>
          </a:prstGeom>
        </p:spPr>
      </p:pic>
      <p:sp>
        <p:nvSpPr>
          <p:cNvPr id="7" name="Cube 6"/>
          <p:cNvSpPr/>
          <p:nvPr/>
        </p:nvSpPr>
        <p:spPr>
          <a:xfrm>
            <a:off x="2387223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8" name="Cube 7"/>
          <p:cNvSpPr/>
          <p:nvPr/>
        </p:nvSpPr>
        <p:spPr>
          <a:xfrm>
            <a:off x="7218741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0615428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balloons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7" name="Cube 6"/>
          <p:cNvSpPr/>
          <p:nvPr/>
        </p:nvSpPr>
        <p:spPr>
          <a:xfrm>
            <a:off x="2362200" y="4321428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8" name="Cube 7"/>
          <p:cNvSpPr/>
          <p:nvPr/>
        </p:nvSpPr>
        <p:spPr>
          <a:xfrm>
            <a:off x="7218741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6283" y="722540"/>
            <a:ext cx="3003728" cy="300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5380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Berlin Sans FB" panose="020E0602020502020306" pitchFamily="34" charset="0"/>
              </a:rPr>
              <a:t>papers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5459" y="1415847"/>
            <a:ext cx="2741597" cy="1610336"/>
          </a:xfrm>
          <a:prstGeom prst="rect">
            <a:avLst/>
          </a:prstGeom>
        </p:spPr>
      </p:pic>
      <p:sp>
        <p:nvSpPr>
          <p:cNvPr id="11" name="Cube 10"/>
          <p:cNvSpPr/>
          <p:nvPr/>
        </p:nvSpPr>
        <p:spPr>
          <a:xfrm>
            <a:off x="7038483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12" name="Cube 11"/>
          <p:cNvSpPr/>
          <p:nvPr/>
        </p:nvSpPr>
        <p:spPr>
          <a:xfrm>
            <a:off x="2672788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0559142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candy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1892" y="954782"/>
            <a:ext cx="2235625" cy="2235625"/>
          </a:xfrm>
          <a:prstGeom prst="rect">
            <a:avLst/>
          </a:prstGeom>
        </p:spPr>
      </p:pic>
      <p:sp>
        <p:nvSpPr>
          <p:cNvPr id="9" name="Cube 8"/>
          <p:cNvSpPr/>
          <p:nvPr/>
        </p:nvSpPr>
        <p:spPr>
          <a:xfrm>
            <a:off x="7038483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10" name="Cube 9"/>
          <p:cNvSpPr/>
          <p:nvPr/>
        </p:nvSpPr>
        <p:spPr>
          <a:xfrm>
            <a:off x="2672788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40685577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presents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9524" y="889907"/>
            <a:ext cx="2625661" cy="2052391"/>
          </a:xfrm>
          <a:prstGeom prst="rect">
            <a:avLst/>
          </a:prstGeom>
        </p:spPr>
      </p:pic>
      <p:sp>
        <p:nvSpPr>
          <p:cNvPr id="11" name="Cube 10"/>
          <p:cNvSpPr/>
          <p:nvPr/>
        </p:nvSpPr>
        <p:spPr>
          <a:xfrm>
            <a:off x="2387223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12" name="Cube 11"/>
          <p:cNvSpPr/>
          <p:nvPr/>
        </p:nvSpPr>
        <p:spPr>
          <a:xfrm>
            <a:off x="7218741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1710914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531</TotalTime>
  <Words>596</Words>
  <Application>Microsoft Office PowerPoint</Application>
  <PresentationFormat>Widescreen</PresentationFormat>
  <Paragraphs>193</Paragraphs>
  <Slides>45</Slides>
  <Notes>43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等线</vt:lpstr>
      <vt:lpstr>Arial</vt:lpstr>
      <vt:lpstr>Arial-Rounded</vt:lpstr>
      <vt:lpstr>Berlin Sans FB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Surface</dc:creator>
  <dc:description>9Slide.vn</dc:description>
  <cp:lastModifiedBy>Phan Van Rieu (Hugo)</cp:lastModifiedBy>
  <cp:revision>55</cp:revision>
  <dcterms:created xsi:type="dcterms:W3CDTF">2023-01-31T08:21:18Z</dcterms:created>
  <dcterms:modified xsi:type="dcterms:W3CDTF">2024-07-16T05:11:27Z</dcterms:modified>
  <cp:category>9Slide.vn</cp:category>
</cp:coreProperties>
</file>