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5"/>
  </p:notesMasterIdLst>
  <p:sldIdLst>
    <p:sldId id="364" r:id="rId2"/>
    <p:sldId id="365" r:id="rId3"/>
    <p:sldId id="267" r:id="rId4"/>
    <p:sldId id="268" r:id="rId5"/>
    <p:sldId id="337" r:id="rId6"/>
    <p:sldId id="260" r:id="rId7"/>
    <p:sldId id="344" r:id="rId8"/>
    <p:sldId id="340" r:id="rId9"/>
    <p:sldId id="341" r:id="rId10"/>
    <p:sldId id="342" r:id="rId11"/>
    <p:sldId id="343" r:id="rId12"/>
    <p:sldId id="270" r:id="rId13"/>
    <p:sldId id="271" r:id="rId14"/>
    <p:sldId id="349" r:id="rId15"/>
    <p:sldId id="298" r:id="rId16"/>
    <p:sldId id="304" r:id="rId17"/>
    <p:sldId id="316" r:id="rId18"/>
    <p:sldId id="315" r:id="rId19"/>
    <p:sldId id="314" r:id="rId20"/>
    <p:sldId id="313" r:id="rId21"/>
    <p:sldId id="312" r:id="rId22"/>
    <p:sldId id="366" r:id="rId23"/>
    <p:sldId id="311" r:id="rId24"/>
    <p:sldId id="345" r:id="rId25"/>
    <p:sldId id="352" r:id="rId26"/>
    <p:sldId id="346" r:id="rId27"/>
    <p:sldId id="353" r:id="rId28"/>
    <p:sldId id="317" r:id="rId29"/>
    <p:sldId id="275" r:id="rId30"/>
    <p:sldId id="279" r:id="rId31"/>
    <p:sldId id="318" r:id="rId32"/>
    <p:sldId id="280" r:id="rId33"/>
    <p:sldId id="347" r:id="rId34"/>
    <p:sldId id="354" r:id="rId35"/>
    <p:sldId id="356" r:id="rId36"/>
    <p:sldId id="348" r:id="rId37"/>
    <p:sldId id="351" r:id="rId38"/>
    <p:sldId id="319" r:id="rId39"/>
    <p:sldId id="320" r:id="rId40"/>
    <p:sldId id="321" r:id="rId41"/>
    <p:sldId id="322" r:id="rId42"/>
    <p:sldId id="284" r:id="rId43"/>
    <p:sldId id="360" r:id="rId44"/>
    <p:sldId id="357" r:id="rId45"/>
    <p:sldId id="361" r:id="rId46"/>
    <p:sldId id="362" r:id="rId47"/>
    <p:sldId id="363" r:id="rId48"/>
    <p:sldId id="293" r:id="rId49"/>
    <p:sldId id="323" r:id="rId50"/>
    <p:sldId id="294" r:id="rId51"/>
    <p:sldId id="295" r:id="rId52"/>
    <p:sldId id="296" r:id="rId53"/>
    <p:sldId id="297" r:id="rId5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09:41.0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24575,'9'0'0,"1"0"0,5 0 0,3 0-8503,11 0 8503,9 0 1719,8 0-1719,17 6 0,2 2 0,8 7 0,9-7-352,-29-1 1,1 1 351,1-4 0,1 1 0,3 3 0,0 1 0,5-1 0,-1 1 0,-9-1 0,2 0 0,19 1 0,3 0-547,-5 0 1,1 0 546,10 1 0,4-1 0,-23-2 0,2 0 0,0-1 0,28 4 0,2 0 0,-26-3 0,2 0 0,-1 0 0,-5 0 0,0-1 0,1 1 0,3 0 0,2 0 0,-1 0 0,-4-1 0,0 1 0,1 0 0,7 0 0,2-1 0,-2 2 0,-8 1 0,0 1 0,1 0 0,7 1 0,1-1 0,-1 2 0,-7 1 0,-2 1 0,2-1 1164,3 1 0,0 0 0,-1 0-1164,-3-1 0,-1 0 0,0 1 0,5-1 0,0 1 0,0 0 0,1 3 0,1 0 0,-1 0 0,0-2 0,0-1 0,0 1 0,4 2 0,0 0 0,-1 0 0,-7 0 0,-2-1 0,1 1 0,8 0 0,2 1 0,-2 0 0,-8-1 0,-1 0 0,1 1 0,9 5 0,0 1 0,0-1 0,-9-4 0,-1-2 0,2 1 0,7 5 0,2 2 0,-2 0-795,-7-1 0,-2-1 0,2 0 795,7-1 0,2-1 0,-2 1 0,-7 4 0,-1 1 0,0-1 0,4-1 0,1-2 0,-2 2 0,-3 1 0,-1 1 0,0 1 0,-3 1 0,0 2 0,1-2-365,1-1 0,1-1 0,-1 1 365,24 16 0,-1 0-84,0-5 0,-5-2 84,-20-6 0,-3-1 0,3 5 0,0-1 0,-13-4 0,0 0 384,6 4 1,1 1-385,-1 0 0,-2 0 839,-10-7 1,-2 0-840,36 33 0,-14-15 0,-14 3 1912,-1 1-1912,-17-9 0,1 5 0,-10-8 1730,1-1-1730,-5 0 0,2-6 0,-8 12 0,3-11 0,-4 20 0,0-5 0,1 7 0,-1 0 0,1 0 0,0 8 0,6 3 1518,-3 8-1518,3-8 0,1 6 0,-5-6 0,12 8 0,-13-9 0,13 7 0,-7-15 0,8 16 839,-8-16-839,6 6 289,-5 1-289,18 25 0,-15-17 0,-5-23 0,0-1 0,1 9 0,1 15 0,4-15 0,-5 6 0,0-7 0,4-9 0,-10 6 0,8-13 0,-9 6 0,4-8 0,0 0 0,-4 8 0,4-6 0,-5 6 0,0-1 0,-1-5 0,1 6 0,0-8 0,-1 0 0,0 1 0,0-8 0,1 6 0,-2-12 0,-4 5 0,3-6 0,-9-1 0,9-5 0,-9 5 0,8-5 0,-2 5 0,-1 1 0,3-6 0,-8 4 0,9-4 0,-9 1 0,9-3 0,-9 1 0,4-4 0,-1 3 0,-3-5 0,4 1 0,-1-1 0,-3 0 0,4 0 0,-5 0 0,4 0 0,-3 0 0,4 0 0,-1 1 0,-3-1 0,4 0 0,-1 0 0,-2 1 0,2-1 0,-4 0 0,0 0 0,0-1 0,0-3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09:52.6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3702 1 24575,'0'21'0,"0"12"0,0 22 0,0-7 0,-6 22 0,-2-13 0,-7-6 0,-2 2 0,-16 28 0,9-24 0,-1 0 0,-21 28 0,19-38 0,-2 2-1753,-1 5 1,0 1 1752,0 1 0,-1-1 0,-2 2 0,-1 0-57,3 3 1,0 0 56,-3-8 0,0-1 0,-2 10 0,0 1 0,1-5 0,1 1 0,2 3 0,1 0 0,-4 2 0,0-1 0,8-3 0,1 1 0,-5 7 0,1-2 0,12-15 0,1 1 0,-14 29 0,0 2 0,11-23 0,1 0 0,-9 20 0,-1 0 0,2-6 0,2-5 0,-2 25 0,4-31 0,-2-2 0,-8 19 0,10-21 0,-4-1 0,0-11 0,-1-1 0,4 7 0,-2-1 0,-7-14 0,-2-1 0,-5 19 0,-1-2 0,0-17 0,-1-1 0,-11 18 0,1-2 0,-18-2 0,17-13 0,-1 0 0,-19 12 0,20-19 0,0 2 0,12 0 0,1-1-279,-43 17 279,7 6 0,3-9 0,6 0 0,-5-7 0,12 5 0,-3-12 0,12 11 2507,-1-13-2507,17 3 1052,-8-5-1052,19-3 338,-6 0-338,8 0 0,4-1 0,-4 1 0,10 0 0,-10-1 0,10 1 0,-10-1 0,10 1 0,-10 0 0,9-1 0,-8 1 0,8-1 0,-3 1 0,4 0 0,1-6 0,5-1 0,1-6 0,5 0 0,-4 0 0,2 0 0,-2 0 0,4 0 0,-5 5 0,-2 2 0,-5 13 0,0 0 0,-7 15 0,5-6 0,-5 13 0,-1-5 0,0-1 0,0-1 0,2-8 0,0 1 0,4-8 0,-3-6 0,11-8 0,-3-6 0,8 0 0,-4 0 0,0-4 0,0 3 0,-5-4 0,0 5 0,-1 0 0,-5 1 0,5-1 0,-11 2 0,10-2 0,-9 6 0,4 1 0,-1 0 0,-3 5 0,9-11 0,-4 5 0,6-6 0,0 0 0,0-4 0,4-1 0,2-5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10:06.3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13255 1 24575,'-22'0'0,"4"0"0,-18 11 0,-2 3 0,-9 12 0,-7 1 0,7-1 0,-7 8 0,7-6 0,-4 13 0,6-14 0,6 5 0,2-7 0,0 0 0,-1-1 0,1 1 0,0 0 0,-1 0 0,1-6 0,0 5 0,-1-5 0,1 0 0,-8 5 0,6-4 0,-14 1 0,-2-2 0,-30 3-749,-2 2 749,30-11 0,-2 0 0,0 4 0,-1-2 0,-5-5 0,-2-1-943,-10 8 1,-2 1 942,-1-3 0,1-1 0,-2 5 0,2 0-526,16-5 1,2-1 525,-9 0 0,4-1 0,-25 4 0,28-4 0,-1 0 0,-33 6-422,1 12 422,4-13 0,17 10 0,-8-10 0,31-2 0,0 1 0,-39 8 0,33-8 0,0 1 0,5 0 0,1-1 0,-2 0 0,0 0 0,5-3 0,1-1 0,-4 4 0,1-1 0,-45 2 0,8 12 0,37-20 0,0 0 0,-25 19 0,-7-12 0,18 5 0,-6 0 0,15-6 0,-7 6 0,9-8 0,0 7 0,-1-5 0,1 4 0,0-6 0,0 1 0,-9 6 0,7-4 0,-6 4 622,15-7-622,-6 0 1794,7 0-1794,-1 0 1176,-5 1-1176,5-1 515,0 0-515,-5 0 0,5 0 0,-7 1 0,0-1 0,0 0 0,0 1 0,-9 0 0,-2 0 0,-8 1 0,20-5 0,0 1 0,-28-2 0,27 1 0,2 0 0,-13-3 0,-6 1 0,14-2 0,-5 0 0,7-4 0,1 4 0,-8 0 0,5-4 0,-5 4 0,8 0 0,-9-4 0,6 4 0,-14-6 0,15 0 0,-15 0 0,14 0 0,-6 0 0,9 0 0,7 0 0,-5 0 0,13 0 0,-13 0 0,12 0 0,-4 0 0,6 0 0,1 0 0,-1 0 0,1 0 0,0 0 0,-8 0 0,6 0 0,-14 0 0,6 0 0,-7 0 0,0 0 0,-9 6 0,7-4 0,-15 4 0,14 0 0,-14-4 0,15 4 0,-7 0 0,0-5 0,7 11 0,-7-10 0,9 10 0,0-5 0,7 6 0,-5 1 0,12-2 0,-12 2 0,13-2 0,-6 1 0,14-1 0,-4 0 0,10-1 0,-10 2 0,10-2 0,-10 1 0,10 5 0,-11 2 0,5-1 0,-6 6 0,0-5 0,-8 7 0,6-1 0,-6 0 0,-2 9 0,0-6 0,-11 14 0,10-15 0,-8 15 0,9-14 0,-12 14 0,12-14 0,-9 14 0,9-14 0,-4 12 0,-1-11 0,9 10 0,-2-12 0,6 5 0,-8 1 0,7-6 0,-6 7 0,-1-1 0,7-6 0,-16 14 0,16-14 0,-16 15 0,16-15 0,-8 13 0,0-5 0,6 6 0,-15 3 0,6-2 0,0 1 0,-5 0 0,5 6 0,-8-3 0,0 4 0,7 0 0,-5-4 0,-12 21 0,14-20 0,-18 13 0,30-19 0,-6 1 0,0 0 0,8-8 0,-6-1 0,8-1 0,2-6 0,-2 6 0,2-7 0,6-1 0,-5 0 0,5-5 0,-6 4 0,-1-4 0,1 6 0,6-1 0,-5 1 0,12-3 0,-5-3 0,11 2 0,-4-8 0,5 8 0,-6-3 0,0 0 0,5 9 0,-4-7 0,4 9 0,-5-7 0,0 1 0,0 6 0,0-5 0,-1 5 0,0 1 0,1-6 0,-1 0 0,2-3 0,4-3 0,-4 0 0,4-2 0,-4 0 0,4-4 0,-3 5 0,4-7 0,-1 1 0,-3 5 0,9-4 0,-9 4 0,9-5 0,-9 5 0,3 1 0,-4 1 0,-1 3 0,6-9 0,-5 9 0,5-9 0,-6 9 0,6-8 0,-4 8 0,3-9 0,-4 4 0,4-5 0,2 0 0,6-6 0,0 5 0,0-9 0,4 8 0,-3-4 0,3 6 0,-4-1 0,0 0 0,-6 6 0,4-5 0,-4 10 0,5-9 0,0 9 0,0-9 0,0 4 0,6-6 0,0 0 0,1-5 0,3 4 0,-8-8 0,3 7 0,-4-2 0,-1 4 0,5 1 0,-3-1 0,4 0 0,-6 0 0,5 0 0,-3-4 0,8 3 0,-4-4 0,5 5 0,-10-4 0,8 2 0,-13-7 0,14 4 0,-3-5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10:20.2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23752 1 24575,'-9'4'0,"-6"2"0,-8 5 0,0 5 0,-31 21 0,0 8 0,-21 11 0,8-12 0,20-13 0,-1 1-1867,-35 20 1867,23-10 0,-3 3 0,2-9 0,-1 0 0,-4 4 0,-3-1 0,-8-2 0,-1-1 0,5 0 0,0 0 0,-11 2 0,0 0 0,3 0 0,2-2 0,15-8 0,1-1 0,-12 4 0,1-1 0,17-8 0,2-1 0,-11 5 0,-1 1 0,2-5 0,1 0 0,4 3 0,1-1 0,6-7 0,-1 0 0,-4 4 0,0-1 0,9-4 0,1 0 0,-5 0 0,1 0 0,-43 16 0,1-8 0,-1 6 0,1-6 0,-1 8 0,10-8 0,2 4 303,19-12-303,-8 12 0,24-13 0,-13 5 0,14-7 0,0 0 1406,3 0-1406,-1 6 158,6-5-158,-14 5 0,14-7 0,-13 8 0,12-6 0,-12 5 0,13-6 0,-6 0 0,8 5 0,6-5 0,-5 5 0,11-7 0,-10 1 0,10 0 0,-4 0 0,6-1 0,0 0 0,1 1 0,-1-1 0,0 0 0,6 0 0,-11 1 0,9-1 0,-10 0 0,6 1 0,0-1 0,-6 1 0,5 4 0,-12-2 0,11 7 0,-10-7 0,10 2 0,-10 2 0,4-5 0,-7 11 0,7-6 0,-4 1 0,4 4 0,-14-3 0,6 5 0,-14-4 0,7 3 0,-8-3 0,0 0 0,-1 4 0,-7-9 0,-3 4 0,-8-5 0,-1 6 0,1-5 0,8 4 0,-6-5 0,-26 5 0,24-4 0,20-5 0,2-1 0,-5-2 0,-15 5 0,14-6 0,-5 1 0,7 4 0,1-10 0,8 9 0,-7-4 0,7 0 0,-8 5 0,7-5 0,-5 7 0,5-1 0,0 0 0,2 0 0,8-1 0,-1 0 0,1 1 0,0-1 0,-1 1 0,-6-1 0,4-5 0,-5 5 0,8-11 0,0 5 0,6-1 0,-5-4 0,5 4 0,0-5 0,-4 0 0,10 5 0,-18-4 0,10 10 0,-36 2 0,10 8 0,-22 7 0,-2 9 0,-2 2-783,34-16 0,-3 3 783,-6 7 0,-3 3 0,-2-5 0,-3 2 0,-13 18 0,-2 3-961,24-23 1,-1-2 0,0 3 960,-1 6 0,0 3 0,-2 0 0,-8 2 0,-1 0 0,0 1 0,5-1 0,1-1 0,-1 1 0,-2 1 0,0 0 0,3-3 0,-9 3 0,3-1 0,-8 4 0,3-2-835,24-14 1,1 0 834,-10 5 0,0-1-560,7-5 0,2-2 560,-32 11 586,11-9-586,11-9 2485,16-14-2485,3-1 1896,13-6-1896,1 0 1540,13 0-1540,-4 0 729,3 0-729,1 0 0,-4 0 0,4 0 0,-13 0 0,-1 0 0,1 0 0,-6 0 0,5-5 0,-6 3 0,-1-3 0,7-1 0,-4 5 0,4-9 0,0 8 0,-4-9 0,10 10 0,-4-10 0,6 10 0,0-9 0,1 3 0,-1 1 0,0-4 0,0 3 0,0 1 0,1-4 0,-1 3 0,0 1 0,0-4 0,0 3 0,-6 1 0,-2-5 0,0 10 0,-4-5 0,4 1 0,-6 3 0,0-3 0,-1-1 0,1 5 0,0-5 0,-1 6 0,7-5 0,-4 4 0,4-4 0,0 0 0,-5 4 0,5-5 0,0 1 0,-4 4 0,4-10 0,-7 10 0,1-5 0,0 6 0,-1-5 0,1 3 0,0-9 0,-1 10 0,1-5 0,6 6 0,-5-5 0,5 3 0,-6-3 0,0 5 0,-1-6 0,1 5 0,0-5 0,-1 6 0,1 0 0,-8 0 0,6 0 0,-14 0 0,14 0 0,-13 0 0,5 0 0,0 0 0,-5 0 0,5-6 0,-7 5 0,0-5 0,0 6 0,-9-7 0,6 5 0,-5-4 0,7 6 0,1 0 0,-9 0 0,7 0 0,-7 0 0,1-7 0,5 6 0,-6-6 0,1 1 0,6 4 0,-6-10 0,-1 10 0,7-10 0,-15 11 0,14-12 0,-14 12 0,6-5 0,0 0 0,-6 4 0,7-10 0,-1 10 0,-6-5 0,14 1 0,-14 5 0,15-11 0,-40 4 0,34 1 0,-25-5 0,25 10 0,6-4 0,-7 6 0,0 0 0,7 0 0,-7 0 0,0 0 0,7 0 0,-7 0 0,9 0 0,7 0 0,-5 0 0,5 0 0,0 0 0,-5 0 0,13 0 0,-14 0 0,14 6 0,-6 1 0,8 5 0,-8 1 0,6-1 0,-6 1 0,14-1 0,-5 1 0,12-2 0,-5-4 0,6-2 0,6-5 0,1 0 0,-22 0 0,-16 0 0,-12 0-3392,9 2 0,1 2 3392,-9 4-148,14-1 0,-2 0 148,-31 8 0,14 0 0,15-7 0,-1 0 0,-34 7 0,37-6 0,-1-1-330,-3-4 0,-2 1 330,-7 3 0,1-1 0,14-2 0,-2-1 0,-27 1 0,0 0 0,27-2 0,2 0 0,-25-3 0,-1 0 0,11 4 0,0 0 0,-5-3 0,-1 0 0,-5 7 0,-2 1 0,0-4 0,-1 0 0,-6 0 0,0 1 0,7 2 0,-1 0 0,-5-3 0,1 1 0,11 2 0,-1 2 0,-10-1 0,0 0 0,10 0 0,1 0 0,-5 1 0,0-1 0,6 0 0,1 0 0,-1-1 0,0 1 0,0 0 0,0 0 0,1 4 0,-1 0 0,0-3 0,1 0 0,4 2 0,2 1-2110,10-5 0,1 0 2110,-9 1 0,2-1 0,10 0 0,1 0 1868,-15 1 0,0-1-1868,11 0 0,0 0 0,1 1 0,1-1 0,-42 7 0,-1-6 0,10-2 0,-7 0 57,16-5-57,-6 11 0,-1-4 0,7 5 0,-6 1 0,-1 0 0,24-1 0,0 1 0,-34 10 0,34-8 0,3 2 0,-9 9 0,-6 1 0,15-2 638,1 0-638,2 0 6415,14-2-6415,-6 1 764,14-3-764,2 1 350,6-6-350,6 3 0,1-9 0,5 4 0,0-6 0,6 0 0,-4 0 0,7 0 0,-6 0 0,2 0 0,-10 1 0,4 5 0,-5 1 0,1 6 0,-2 0 0,0-1 0,-3 1 0,3-1 0,1-4 0,1 3 0,5-10 0,0 5 0,1-6 0,4 1 0,-3-6 0,3 4 0,-4-3 0,-6 4 0,5 0 0,-5 1 0,0 0 0,-1 0 0,-6 0 0,0 5 0,0-3 0,0 8 0,1-8 0,-1 3 0,6-5 0,1 0 0,10-1 0,-3-4 0,4-2 0,-1 1 0,-3 0 0,3 6 0,-4-1 0,-5 5 0,3-4 0,-3 8 0,5-7 0,4 2 0,-3-3 0,8-1 0,-4-5 0,5-1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1T02:09:27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24575,'0'10'0,"0"5"0,0 2 0,5 6 0,2 6 0,4-5 0,7 12 0,12 11 0,3-11 0,11 18 0,-5-21 0,2 8 0,0 0 0,7 1 0,3 0 0,7 8 0,7-4 0,-4 4 0,13 3-410,-7-7 410,8 6 0,8-7 0,-7 0-637,-18-12 1,1 2 636,-13-10 0,0 1 0,13 8 0,2 0 0,-8-9 0,-1-1 0,1 0 0,2 1 0,4 1 0,-1-1 0,32 9 0,-23-6 0,1 1 0,-21-10 0,1-1 0,22 13 0,2 0 0,-12-5 0,-2-1 0,-4-1 0,0 1 0,5 5 0,0 0 0,-5-5 0,1 1 0,11 4 0,1 1 0,-6 0 0,2-1 0,7-3 0,2 1 0,-4 7 0,-1 0 0,-1-7 0,1-1 0,3 3 0,1 1 0,-5-5 0,0 0 0,5 6 0,2-2 0,-2-6 0,1 0 0,0 6 0,0 0 0,-1-7 0,1-1 0,0 1 0,-1 0 0,3 0 0,-4-2 0,-18-5 0,0 0-342,9 1 1,0 0 341,28 13 0,-31-13 0,2 0 0,0 3 0,-2 1 0,-3-4 0,-2 0 0,-5 3 0,-1-1 0,45 13 0,-8-2 0,-36-10 0,-1-2 0,38 8 0,7 11 0,-7-20 0,0 5 0,-3-7-184,-17-1 184,-2 0 366,-17-7-366,7 5 1239,-21-10-1239,11 4 737,-18-6-737,10 0 208,-11 0-208,5 0 0,-11 0 0,-3 0 0,-4 0 0,-1-5 0,-5-6 0,4 4 0,16-3 0,18 10 0,21 6 0,9 2 0,8 15 0,7 2 0,-13-8 0,3 1-1024,-5 4 0,5 4 0,-2-5 1024,-11-8 0,0-4 0,2 2 0,20 10 0,3 2 0,-3-4 0,-17-9 0,-3-3 0,4 2 0,20 5 0,4 3 0,-7-2 0,1-1 0,-3-1-1031,6-2 1,1 0 1030,0 3 0,-1 0 0,-4-4 0,-1-1 0,-1 1 0,0-1 0,0 1 0,-3-1-483,-8 0 1,-3 0 482,-11 0 0,2-1 0,28 1 0,-5 1 0,-4 5 0,3-9 0,4-1 0,-29 2 0,-4 0 0,2-3 0,0 1 0,6 3 0,-2 1-159,33 7 159,2-1 0,-44-7 0,-1 1 0,42 6 0,-9 0 0,-2 0 0,-10 0 0,0 0 0,-8-1 0,-3 0 0,-8-1 0,9 1 0,-7 0 0,7 0 0,-9-1 0,0 1 0,0-1 0,9 1 0,-7 0 0,7 0 0,-9-1 2510,-8 0-2510,6 0 2248,-13 0-2248,6-6 1273,-8 4-1273,0-4 226,0 6-226,-6-2 0,15 7 0,-13-5 0,8 4 0,-6-5 0,-10 0 0,10 0 0,-11-1 0,12 7 0,-12-5 0,5 4 0,0-5 0,-4-1 0,4 1 0,-7-1 0,-5 0 0,-1 0 0,-6-6 0,0 5 0,1-9 0,-1 8 0,-5-4 0,0 5 0,-5-1 0,0 0 0,0 1 0,0-1 0,0 1 0,0-1 0,0 2 0,0-1 0,0 0 0,0 0 0,0 0 0,0 1 0,0 4 0,0-3 0,5 4 0,-4-6 0,3 0 0,-4 0 0,0-1 0,0 1 0,0 0 0,0 4 0,0-2 0,0 2 0,0-3 0,0-1 0,0 6 0,0-5 0,-4 5 0,2-6 0,-7 1 0,3-1 0,-4 10 0,-1-7 0,0 12 0,0-13 0,0 9 0,1-9 0,-2 9 0,2-10 0,-2 11 0,2-11 0,-1 5 0,0 0 0,1-5 0,-1 5 0,0 0 0,1-5 0,-1 5 0,0 0 0,-5-4 0,3 9 0,-8-3 0,9-1 0,-5 4 0,1-9 0,4 4 0,-9 0 0,9-4 0,-10 4 0,11-6 0,-11 2 0,5-2 0,-6 7 0,1-5 0,-8 5 0,6-6 0,-5 6 0,-1-4 0,-1 4 0,-6 1 0,0 1 0,-8 1 0,6 4 0,-14-3 0,14-2 0,-6 0 0,8-1 0,-1-4 0,1 3 0,0-4 0,6-1 0,2 0 0,11-2 0,-3-3 0,4 2 0,-6-3 0,-6 6 0,4-1 0,-10 2 0,10-2 0,-10 1 0,4 0 0,-7 1 0,1-1 0,0 0 0,-8 1 0,-2 0 0,0 0 0,-5 1 0,13-7 0,-6-1 0,7-1 0,1-3 0,6 3 0,7-5 0,9 0 0,4 0 0,1 0 0,0 0 0,0 0 0,0 0 0,0 0 0,-1 0 0,1 0 0,-6 0 0,4 5 0,-3-4 0,4 3 0,2-4 0,-1 0 0,0 5 0,-4 0 0,8 5 0,-8-4 0,9 3 0,-5-8 0,4 3 0,2-4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8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DEDCB58-EEBD-4C1D-BDF0-85E25BD59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4856322-0CC4-49BB-9143-34B75EDC65BA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FEA2095E-A52F-41DC-88FA-A062481A8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1CACD946-C172-4134-AD28-4D81922CB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6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5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7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79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2" y="1911353"/>
            <a:ext cx="10293351" cy="14335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76662717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22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17823" y="-6217"/>
            <a:ext cx="136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86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8" r:id="rId30"/>
    <p:sldLayoutId id="2147483705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pixabay.com/de/kreuz-l%C3%B6schen-entfernen-abbrechen-296507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openclipart.org/detail/167549/Kliponious-green-tick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pixabay.com/de/kreuz-l%C3%B6schen-entfernen-abbrechen-296507/" TargetMode="Externa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encil-book-ruler-learning-40174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ko/%ED%94%BC%EC%95%84%EB%85%B8-%EA%B7%B8%EB%9E%9C%EB%93%9C-%ED%94%BC%EC%95%84%EB%85%B8-%EB%B2%A0%EC%9D%B4%EB%B9%84-%EA%B7%B8%EB%9E%9C%EB%93%9C-%ED%94%BC%EC%95%84%EB%85%B8-%ED%82%A4%EB%B3%B4%EB%93%9C-%EC%95%85%EA%B8%B0-31357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5733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wimming-swimmer-water-sport-pool-303771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drums-muziek-bekken-messing-25699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12" Type="http://schemas.openxmlformats.org/officeDocument/2006/relationships/customXml" Target="../ink/ink5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2.xml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1387C-0AED-9DEF-58CB-EF174E5171AC}"/>
              </a:ext>
            </a:extLst>
          </p:cNvPr>
          <p:cNvSpPr txBox="1"/>
          <p:nvPr/>
        </p:nvSpPr>
        <p:spPr>
          <a:xfrm>
            <a:off x="5677360" y="3052146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3.1 - PAGE 26</a:t>
            </a:r>
          </a:p>
        </p:txBody>
      </p:sp>
    </p:spTree>
    <p:extLst>
      <p:ext uri="{BB962C8B-B14F-4D97-AF65-F5344CB8AC3E}">
        <p14:creationId xmlns:p14="http://schemas.microsoft.com/office/powerpoint/2010/main" val="23130745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climb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847921"/>
            <a:ext cx="2523538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286387" y="1250435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693519-1FE8-EE01-11C7-CAE1917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524" t="13575" r="10178" b="9286"/>
          <a:stretch/>
        </p:blipFill>
        <p:spPr>
          <a:xfrm>
            <a:off x="1465030" y="941344"/>
            <a:ext cx="3177194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3" y="1772663"/>
            <a:ext cx="1248459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408503" y="972859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A2F5A4-6CA1-519F-D009-4CDE53BD305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643" t="24941" r="10271" b="8414"/>
          <a:stretch/>
        </p:blipFill>
        <p:spPr>
          <a:xfrm>
            <a:off x="1657738" y="1579508"/>
            <a:ext cx="2966143" cy="242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07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guitar, play the piano, drive a car, 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ride a bike, </a:t>
            </a:r>
          </a:p>
          <a:p>
            <a:pPr marL="228600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 gymnastics, play the drums.</a:t>
            </a:r>
            <a:endParaRPr lang="en-VN" sz="3600" i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6CF67-7B4C-63F9-0436-4AE4FD1B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85B651-50E5-5259-003E-E8E1BA1EA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00" y="2146465"/>
            <a:ext cx="11841986" cy="2782815"/>
          </a:xfrm>
          <a:prstGeom prst="rect">
            <a:avLst/>
          </a:prstGeom>
        </p:spPr>
      </p:pic>
      <p:pic>
        <p:nvPicPr>
          <p:cNvPr id="2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C15C4487-9057-4D37-209B-1F4AD4A6A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4681" y="50506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F25E2A59-AC86-00F3-C390-1CE7E340FD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45.8361" end="33342.97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6668" y="369865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669976" y="2740592"/>
            <a:ext cx="313599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guitar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054876" y="3865128"/>
            <a:ext cx="229100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</a:t>
            </a:r>
            <a:r>
              <a:rPr lang="en-US" dirty="0" err="1"/>
              <a:t>ɡɪˈtɑːr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chơi</a:t>
            </a:r>
            <a:r>
              <a:rPr lang="en-US" dirty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-ta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50CEF08-7E20-98F0-E9BA-9A12AB149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57" y="1704110"/>
            <a:ext cx="4550715" cy="432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9290AA7F-BAA2-FCF9-11CD-612ABC48D5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41.0599" end="26843.6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8889" y="361645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7" y="2455137"/>
            <a:ext cx="324540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piano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096000" y="3782924"/>
            <a:ext cx="394275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</a:t>
            </a:r>
            <a:r>
              <a:rPr lang="en-US" dirty="0" err="1"/>
              <a:t>piˈænoʊ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chơi</a:t>
            </a:r>
            <a:r>
              <a:rPr lang="en-US" dirty="0"/>
              <a:t> </a:t>
            </a:r>
            <a:r>
              <a:rPr lang="en-US" dirty="0" err="1"/>
              <a:t>dương</a:t>
            </a:r>
            <a:r>
              <a:rPr lang="en-US" dirty="0"/>
              <a:t> </a:t>
            </a:r>
            <a:r>
              <a:rPr lang="en-US" dirty="0" err="1"/>
              <a:t>cầm</a:t>
            </a:r>
            <a:r>
              <a:rPr lang="en-US" dirty="0"/>
              <a:t>/ </a:t>
            </a:r>
            <a:r>
              <a:rPr lang="en-US" dirty="0" err="1"/>
              <a:t>đàn</a:t>
            </a:r>
            <a:r>
              <a:rPr lang="en-US" dirty="0"/>
              <a:t> pi-a-nô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109659E1-AB6C-B373-751E-45917B07B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97" y="1793831"/>
            <a:ext cx="4633914" cy="4401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4598288" y="17938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3310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7F7A3842-F70E-B962-8027-6720D0F8EB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9.9763" end="21014.1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4541" y="366893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96039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drive a car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051843" y="3429000"/>
            <a:ext cx="173394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draɪv</a:t>
            </a:r>
            <a:r>
              <a:rPr lang="en-US" dirty="0"/>
              <a:t> </a:t>
            </a:r>
            <a:r>
              <a:rPr lang="en-US" dirty="0" err="1"/>
              <a:t>ə</a:t>
            </a:r>
            <a:r>
              <a:rPr lang="en-US" dirty="0"/>
              <a:t> </a:t>
            </a:r>
            <a:r>
              <a:rPr lang="en-US" dirty="0" err="1"/>
              <a:t>kɑːr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en-US" dirty="0" err="1"/>
              <a:t>lái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(4 </a:t>
            </a:r>
            <a:r>
              <a:rPr lang="en-US" dirty="0" err="1"/>
              <a:t>bánh</a:t>
            </a:r>
            <a:r>
              <a:rPr lang="en-US" dirty="0"/>
              <a:t>)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756B51-41A4-30C5-B669-242276E84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34" y="1647387"/>
            <a:ext cx="4432282" cy="4209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500C3-29F2-4DF5-B65D-852908CE486C}"/>
              </a:ext>
            </a:extLst>
          </p:cNvPr>
          <p:cNvSpPr txBox="1"/>
          <p:nvPr/>
        </p:nvSpPr>
        <p:spPr>
          <a:xfrm>
            <a:off x="6145060" y="188692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2204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B8ADA353-D6A7-3E64-4E51-7153D41318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61.5615" end="15483.69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3292" y="367329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41413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ride a bike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470257" y="3433367"/>
            <a:ext cx="207833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raɪd</a:t>
            </a:r>
            <a:r>
              <a:rPr lang="en-US" dirty="0"/>
              <a:t> </a:t>
            </a:r>
            <a:r>
              <a:rPr lang="en-US" dirty="0" err="1"/>
              <a:t>ə</a:t>
            </a:r>
            <a:r>
              <a:rPr lang="en-US" dirty="0"/>
              <a:t> </a:t>
            </a:r>
            <a:r>
              <a:rPr lang="en-US" dirty="0" err="1"/>
              <a:t>baɪk</a:t>
            </a:r>
            <a:r>
              <a:rPr lang="en-US" dirty="0"/>
              <a:t> /</a:t>
            </a:r>
            <a:endParaRPr lang="en-US" sz="2000" dirty="0"/>
          </a:p>
          <a:p>
            <a:pPr algn="ctr"/>
            <a:r>
              <a:rPr lang="vi-VN" dirty="0"/>
              <a:t>cưỡi xe đạp</a:t>
            </a:r>
            <a:endParaRPr lang="vi-VN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8A6C64C-A5CD-71E6-CE45-A9D5FAFF1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13" y="1559388"/>
            <a:ext cx="4709958" cy="447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0C0B5-4BA7-F1B5-29E7-8B36BCB46CD2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982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72" y="638867"/>
            <a:ext cx="4024830" cy="5621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2626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852CDE31-79E8-827F-AE77-02E3CF916C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41.2546" end="8780.5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0790" y="386578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312665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 gymnastics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568538" y="3304719"/>
            <a:ext cx="270772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/duː </a:t>
            </a:r>
            <a:r>
              <a:rPr lang="en-US" dirty="0" err="1"/>
              <a:t>dʒɪmˈnæstɪks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tập thể dục dụng cụ </a:t>
            </a:r>
            <a:endParaRPr lang="vi-VN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7AA776-6745-4E5D-7C2B-5E36507E4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87" y="1655355"/>
            <a:ext cx="4631377" cy="442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D5587-173F-50B5-DC13-5D002B2C29C2}"/>
              </a:ext>
            </a:extLst>
          </p:cNvPr>
          <p:cNvSpPr txBox="1"/>
          <p:nvPr/>
        </p:nvSpPr>
        <p:spPr>
          <a:xfrm>
            <a:off x="6302358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998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D01D55E7-FC1D-4228-0F22-AB370B4DF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22.2675" end="2346.4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036" y="395100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310289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drums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622841" y="3627885"/>
            <a:ext cx="24619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</a:t>
            </a:r>
            <a:r>
              <a:rPr lang="en-US" dirty="0" err="1"/>
              <a:t>drʌmz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chơi</a:t>
            </a:r>
            <a:r>
              <a:rPr lang="en-US" dirty="0"/>
              <a:t> </a:t>
            </a:r>
            <a:r>
              <a:rPr lang="en-US" dirty="0" err="1"/>
              <a:t>trống</a:t>
            </a:r>
            <a:r>
              <a:rPr lang="en-US" dirty="0"/>
              <a:t>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37FFA-8F5F-5E14-E9A2-99F78DE64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663115"/>
            <a:ext cx="7721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0981BB2-55E7-EF08-7073-0119C4FF4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69" y="1928718"/>
            <a:ext cx="4569270" cy="404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17296-0C55-900A-D1F1-9753B173CC93}"/>
              </a:ext>
            </a:extLst>
          </p:cNvPr>
          <p:cNvSpPr txBox="1"/>
          <p:nvPr/>
        </p:nvSpPr>
        <p:spPr>
          <a:xfrm>
            <a:off x="5716548" y="155938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7896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9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3028206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27B976F2-61C1-3C46-87A8-1E382FB91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22.2675" end="2346.43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0700" y="4310742"/>
            <a:ext cx="1004618" cy="100461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85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680F6F2-AAA3-9BE0-3B67-C2CE80F20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5" t="24153" r="10078" b="3629"/>
          <a:stretch/>
        </p:blipFill>
        <p:spPr>
          <a:xfrm>
            <a:off x="1318160" y="2992581"/>
            <a:ext cx="302820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4" t="25222" r="9859" b="5298"/>
          <a:stretch/>
        </p:blipFill>
        <p:spPr>
          <a:xfrm>
            <a:off x="4762004" y="79267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0" t="18956" r="11372" b="4525"/>
          <a:stretch/>
        </p:blipFill>
        <p:spPr>
          <a:xfrm>
            <a:off x="8482383" y="1805051"/>
            <a:ext cx="2671948" cy="2956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90C0B36F-AA40-2E59-67F0-7DE48AD595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41.2546" end="8780.58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3111" y="4762007"/>
            <a:ext cx="1282722" cy="128272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61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8B2B3A46-7CDF-B9EF-1BCE-9821F586DD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45.8361" end="33342.97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1293" y="45541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5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D0E33BD-4F24-3721-6CA7-7F90DD3310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t="23850" r="10271" b="5688"/>
          <a:stretch/>
        </p:blipFill>
        <p:spPr>
          <a:xfrm rot="474665">
            <a:off x="1151907" y="3230087"/>
            <a:ext cx="2897580" cy="2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id="{E2920B3A-CE3F-60FE-7F30-86754C6ED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57" t="23412" r="8906" b="2038"/>
          <a:stretch/>
        </p:blipFill>
        <p:spPr>
          <a:xfrm>
            <a:off x="4322618" y="1080655"/>
            <a:ext cx="2992583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36" t="24157" r="9183" b="3022"/>
          <a:stretch/>
        </p:blipFill>
        <p:spPr>
          <a:xfrm rot="824927">
            <a:off x="8142515" y="1632855"/>
            <a:ext cx="3177327" cy="286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037A2F1B-7E28-D1C4-60FC-3FE615A112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9.9763" end="21014.18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7849" y="4773485"/>
            <a:ext cx="1003860" cy="100386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81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B76C34C-DDA9-AE23-6FC5-2D1C6FD6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23"/>
          <a:stretch/>
        </p:blipFill>
        <p:spPr>
          <a:xfrm>
            <a:off x="333251" y="766018"/>
            <a:ext cx="4305300" cy="58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034F74F9-535C-F00A-4FF7-BDBE0DC0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1" y="1718982"/>
            <a:ext cx="11674092" cy="34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16924" y="341415"/>
            <a:ext cx="6353299" cy="61751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I can play the piano. 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your mom do?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She can drive a car.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can your friends do?</a:t>
            </a:r>
          </a:p>
          <a:p>
            <a:pPr marL="228600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They can ride bikes.</a:t>
            </a:r>
            <a:endParaRPr lang="en-VN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say what their friends and family can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play the guitar, play the piano, drive a car, ride a bike, do gymnastics, play the drums.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 do? - I can play the piano.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mom do?- She can drive a car.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can your friends do?- They can ride bikes.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9FA6C-9143-9350-FDD5-9900F3016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88" y="496850"/>
            <a:ext cx="68707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BDA836E-9EB5-A173-1DAD-F8652FA0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51" y="2347678"/>
            <a:ext cx="7772400" cy="269116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905DCF8-F13C-CF52-64C4-4FAA083C6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1045313"/>
            <a:ext cx="3771900" cy="5295900"/>
          </a:xfrm>
          <a:prstGeom prst="rect">
            <a:avLst/>
          </a:prstGeom>
        </p:spPr>
      </p:pic>
      <p:pic>
        <p:nvPicPr>
          <p:cNvPr id="7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2C09FCE-F02F-21BB-9C83-E0670D4C81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06"/>
          <a:stretch/>
        </p:blipFill>
        <p:spPr>
          <a:xfrm>
            <a:off x="7816851" y="2673350"/>
            <a:ext cx="1298574" cy="1511300"/>
          </a:xfrm>
          <a:prstGeom prst="rect">
            <a:avLst/>
          </a:prstGeom>
        </p:spPr>
      </p:pic>
      <p:pic>
        <p:nvPicPr>
          <p:cNvPr id="2" name="CD1 TRACK 40.mp3">
            <a:hlinkClick r:id="" action="ppaction://media"/>
            <a:extLst>
              <a:ext uri="{FF2B5EF4-FFF2-40B4-BE49-F238E27FC236}">
                <a16:creationId xmlns:a16="http://schemas.microsoft.com/office/drawing/2014/main" id="{8F4DFDED-3E39-7D3C-98B2-DAD6C2C40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6726" y="43368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55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6F208-09BC-1A64-305B-67DE68B62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44" t="25222" r="9859" b="5298"/>
          <a:stretch/>
        </p:blipFill>
        <p:spPr>
          <a:xfrm>
            <a:off x="4533404" y="2450027"/>
            <a:ext cx="2873829" cy="2636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AC3E346-762D-51D4-8F5D-E8AAB9C8E22F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93271BF-9441-8676-48AF-61164C41DF26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2921-A95D-0538-8373-96063426796D}"/>
              </a:ext>
            </a:extLst>
          </p:cNvPr>
          <p:cNvSpPr txBox="1"/>
          <p:nvPr/>
        </p:nvSpPr>
        <p:spPr>
          <a:xfrm>
            <a:off x="800100" y="1005571"/>
            <a:ext cx="525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brother do?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F8CB5-35FC-4B09-FA3B-76B1349E1492}"/>
              </a:ext>
            </a:extLst>
          </p:cNvPr>
          <p:cNvSpPr txBox="1"/>
          <p:nvPr/>
        </p:nvSpPr>
        <p:spPr>
          <a:xfrm>
            <a:off x="7546522" y="1025304"/>
            <a:ext cx="4363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He can do </a:t>
            </a:r>
            <a:r>
              <a:rPr lang="en-US" sz="3600" dirty="0">
                <a:solidFill>
                  <a:srgbClr val="0070C0"/>
                </a:solidFill>
              </a:rPr>
              <a:t>gymnastics.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D3D62D-1387-F40F-DA53-2EAE032FE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0" t="18956" r="11372" b="4525"/>
          <a:stretch/>
        </p:blipFill>
        <p:spPr>
          <a:xfrm>
            <a:off x="4563891" y="2247962"/>
            <a:ext cx="3132865" cy="3467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1038146" y="1005571"/>
            <a:ext cx="482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sister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7696756" y="1011017"/>
            <a:ext cx="3975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She can </a:t>
            </a:r>
            <a:r>
              <a:rPr lang="vi-VN" sz="3600" dirty="0">
                <a:solidFill>
                  <a:srgbClr val="0070C0"/>
                </a:solidFill>
              </a:rPr>
              <a:t>ride a bike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1038146" y="1005571"/>
            <a:ext cx="496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father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7696756" y="1011017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He can </a:t>
            </a:r>
            <a:r>
              <a:rPr lang="vi-VN" sz="3600" dirty="0">
                <a:solidFill>
                  <a:srgbClr val="0070C0"/>
                </a:solidFill>
              </a:rPr>
              <a:t>drive a car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AA375BB-586C-5C4D-D86D-97A178A51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5" t="23850" r="10271" b="5688"/>
          <a:stretch/>
        </p:blipFill>
        <p:spPr>
          <a:xfrm rot="474665">
            <a:off x="3828038" y="2296927"/>
            <a:ext cx="4074139" cy="3723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09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A07836-FAAF-D6B8-353B-F6C995082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6" t="24157" r="9183" b="3022"/>
          <a:stretch/>
        </p:blipFill>
        <p:spPr>
          <a:xfrm rot="824927">
            <a:off x="4484880" y="2457680"/>
            <a:ext cx="3857274" cy="3474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993E99B-A7F5-FB91-C8C8-6801F39D4B8E}"/>
              </a:ext>
            </a:extLst>
          </p:cNvPr>
          <p:cNvSpPr/>
          <p:nvPr/>
        </p:nvSpPr>
        <p:spPr>
          <a:xfrm>
            <a:off x="800100" y="814387"/>
            <a:ext cx="5303054" cy="1028700"/>
          </a:xfrm>
          <a:custGeom>
            <a:avLst/>
            <a:gdLst>
              <a:gd name="connsiteX0" fmla="*/ 0 w 5303054"/>
              <a:gd name="connsiteY0" fmla="*/ 171453 h 1028700"/>
              <a:gd name="connsiteX1" fmla="*/ 171453 w 5303054"/>
              <a:gd name="connsiteY1" fmla="*/ 0 h 1028700"/>
              <a:gd name="connsiteX2" fmla="*/ 883842 w 5303054"/>
              <a:gd name="connsiteY2" fmla="*/ 0 h 1028700"/>
              <a:gd name="connsiteX3" fmla="*/ 883842 w 5303054"/>
              <a:gd name="connsiteY3" fmla="*/ 0 h 1028700"/>
              <a:gd name="connsiteX4" fmla="*/ 2209606 w 5303054"/>
              <a:gd name="connsiteY4" fmla="*/ 0 h 1028700"/>
              <a:gd name="connsiteX5" fmla="*/ 5131601 w 5303054"/>
              <a:gd name="connsiteY5" fmla="*/ 0 h 1028700"/>
              <a:gd name="connsiteX6" fmla="*/ 5303054 w 5303054"/>
              <a:gd name="connsiteY6" fmla="*/ 171453 h 1028700"/>
              <a:gd name="connsiteX7" fmla="*/ 5303054 w 5303054"/>
              <a:gd name="connsiteY7" fmla="*/ 600075 h 1028700"/>
              <a:gd name="connsiteX8" fmla="*/ 5303054 w 5303054"/>
              <a:gd name="connsiteY8" fmla="*/ 600075 h 1028700"/>
              <a:gd name="connsiteX9" fmla="*/ 5303054 w 5303054"/>
              <a:gd name="connsiteY9" fmla="*/ 857250 h 1028700"/>
              <a:gd name="connsiteX10" fmla="*/ 5303054 w 5303054"/>
              <a:gd name="connsiteY10" fmla="*/ 857247 h 1028700"/>
              <a:gd name="connsiteX11" fmla="*/ 5131601 w 5303054"/>
              <a:gd name="connsiteY11" fmla="*/ 1028700 h 1028700"/>
              <a:gd name="connsiteX12" fmla="*/ 2209606 w 5303054"/>
              <a:gd name="connsiteY12" fmla="*/ 1028700 h 1028700"/>
              <a:gd name="connsiteX13" fmla="*/ 1650416 w 5303054"/>
              <a:gd name="connsiteY13" fmla="*/ 1585906 h 1028700"/>
              <a:gd name="connsiteX14" fmla="*/ 883842 w 5303054"/>
              <a:gd name="connsiteY14" fmla="*/ 1028700 h 1028700"/>
              <a:gd name="connsiteX15" fmla="*/ 171453 w 5303054"/>
              <a:gd name="connsiteY15" fmla="*/ 1028700 h 1028700"/>
              <a:gd name="connsiteX16" fmla="*/ 0 w 5303054"/>
              <a:gd name="connsiteY16" fmla="*/ 857247 h 1028700"/>
              <a:gd name="connsiteX17" fmla="*/ 0 w 5303054"/>
              <a:gd name="connsiteY17" fmla="*/ 857250 h 1028700"/>
              <a:gd name="connsiteX18" fmla="*/ 0 w 5303054"/>
              <a:gd name="connsiteY18" fmla="*/ 600075 h 1028700"/>
              <a:gd name="connsiteX19" fmla="*/ 0 w 5303054"/>
              <a:gd name="connsiteY19" fmla="*/ 600075 h 1028700"/>
              <a:gd name="connsiteX20" fmla="*/ 0 w 530305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492336" y="30854"/>
                  <a:pt x="758659" y="52221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2899635" y="-20187"/>
                  <a:pt x="3744251" y="-152480"/>
                  <a:pt x="5131601" y="0"/>
                </a:cubicBezTo>
                <a:cubicBezTo>
                  <a:pt x="5241152" y="1763"/>
                  <a:pt x="5307414" y="67789"/>
                  <a:pt x="5303054" y="171453"/>
                </a:cubicBezTo>
                <a:cubicBezTo>
                  <a:pt x="5275341" y="336544"/>
                  <a:pt x="5281740" y="389879"/>
                  <a:pt x="5303054" y="600075"/>
                </a:cubicBezTo>
                <a:lnTo>
                  <a:pt x="5303054" y="600075"/>
                </a:lnTo>
                <a:cubicBezTo>
                  <a:pt x="5312626" y="699570"/>
                  <a:pt x="5292502" y="732486"/>
                  <a:pt x="5303054" y="857250"/>
                </a:cubicBezTo>
                <a:lnTo>
                  <a:pt x="5303054" y="857247"/>
                </a:lnTo>
                <a:cubicBezTo>
                  <a:pt x="5310768" y="956257"/>
                  <a:pt x="5236632" y="1031186"/>
                  <a:pt x="5131601" y="1028700"/>
                </a:cubicBezTo>
                <a:cubicBezTo>
                  <a:pt x="3696056" y="1190897"/>
                  <a:pt x="3329705" y="1100862"/>
                  <a:pt x="2209606" y="1028700"/>
                </a:cubicBezTo>
                <a:cubicBezTo>
                  <a:pt x="1887416" y="1259169"/>
                  <a:pt x="1793399" y="1377512"/>
                  <a:pt x="1650416" y="1585906"/>
                </a:cubicBezTo>
                <a:cubicBezTo>
                  <a:pt x="1429255" y="1403727"/>
                  <a:pt x="1141893" y="1151004"/>
                  <a:pt x="883842" y="1028700"/>
                </a:cubicBezTo>
                <a:cubicBezTo>
                  <a:pt x="554304" y="965563"/>
                  <a:pt x="250728" y="103661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5AF8F99-1328-B0C7-7E3C-24E8F0492AC0}"/>
              </a:ext>
            </a:extLst>
          </p:cNvPr>
          <p:cNvSpPr/>
          <p:nvPr/>
        </p:nvSpPr>
        <p:spPr>
          <a:xfrm>
            <a:off x="7407233" y="814387"/>
            <a:ext cx="4502984" cy="1028700"/>
          </a:xfrm>
          <a:custGeom>
            <a:avLst/>
            <a:gdLst>
              <a:gd name="connsiteX0" fmla="*/ 0 w 4502984"/>
              <a:gd name="connsiteY0" fmla="*/ 171453 h 1028700"/>
              <a:gd name="connsiteX1" fmla="*/ 171453 w 4502984"/>
              <a:gd name="connsiteY1" fmla="*/ 0 h 1028700"/>
              <a:gd name="connsiteX2" fmla="*/ 750497 w 4502984"/>
              <a:gd name="connsiteY2" fmla="*/ 0 h 1028700"/>
              <a:gd name="connsiteX3" fmla="*/ 750497 w 4502984"/>
              <a:gd name="connsiteY3" fmla="*/ 0 h 1028700"/>
              <a:gd name="connsiteX4" fmla="*/ 1876243 w 4502984"/>
              <a:gd name="connsiteY4" fmla="*/ 0 h 1028700"/>
              <a:gd name="connsiteX5" fmla="*/ 4331531 w 4502984"/>
              <a:gd name="connsiteY5" fmla="*/ 0 h 1028700"/>
              <a:gd name="connsiteX6" fmla="*/ 4502984 w 4502984"/>
              <a:gd name="connsiteY6" fmla="*/ 171453 h 1028700"/>
              <a:gd name="connsiteX7" fmla="*/ 4502984 w 4502984"/>
              <a:gd name="connsiteY7" fmla="*/ 600075 h 1028700"/>
              <a:gd name="connsiteX8" fmla="*/ 4502984 w 4502984"/>
              <a:gd name="connsiteY8" fmla="*/ 600075 h 1028700"/>
              <a:gd name="connsiteX9" fmla="*/ 4502984 w 4502984"/>
              <a:gd name="connsiteY9" fmla="*/ 857250 h 1028700"/>
              <a:gd name="connsiteX10" fmla="*/ 4502984 w 4502984"/>
              <a:gd name="connsiteY10" fmla="*/ 857247 h 1028700"/>
              <a:gd name="connsiteX11" fmla="*/ 4331531 w 4502984"/>
              <a:gd name="connsiteY11" fmla="*/ 1028700 h 1028700"/>
              <a:gd name="connsiteX12" fmla="*/ 1876243 w 4502984"/>
              <a:gd name="connsiteY12" fmla="*/ 1028700 h 1028700"/>
              <a:gd name="connsiteX13" fmla="*/ 1009434 w 4502984"/>
              <a:gd name="connsiteY13" fmla="*/ 1471607 h 1028700"/>
              <a:gd name="connsiteX14" fmla="*/ 750497 w 4502984"/>
              <a:gd name="connsiteY14" fmla="*/ 1028700 h 1028700"/>
              <a:gd name="connsiteX15" fmla="*/ 171453 w 4502984"/>
              <a:gd name="connsiteY15" fmla="*/ 1028700 h 1028700"/>
              <a:gd name="connsiteX16" fmla="*/ 0 w 4502984"/>
              <a:gd name="connsiteY16" fmla="*/ 857247 h 1028700"/>
              <a:gd name="connsiteX17" fmla="*/ 0 w 4502984"/>
              <a:gd name="connsiteY17" fmla="*/ 857250 h 1028700"/>
              <a:gd name="connsiteX18" fmla="*/ 0 w 4502984"/>
              <a:gd name="connsiteY18" fmla="*/ 600075 h 1028700"/>
              <a:gd name="connsiteX19" fmla="*/ 0 w 4502984"/>
              <a:gd name="connsiteY19" fmla="*/ 600075 h 1028700"/>
              <a:gd name="connsiteX20" fmla="*/ 0 w 4502984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2984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6304" y="-35950"/>
                  <a:pt x="587085" y="34298"/>
                  <a:pt x="750497" y="0"/>
                </a:cubicBezTo>
                <a:lnTo>
                  <a:pt x="750497" y="0"/>
                </a:lnTo>
                <a:cubicBezTo>
                  <a:pt x="1088641" y="-85268"/>
                  <a:pt x="1466614" y="-98385"/>
                  <a:pt x="1876243" y="0"/>
                </a:cubicBezTo>
                <a:cubicBezTo>
                  <a:pt x="2933005" y="-20187"/>
                  <a:pt x="3647497" y="-152480"/>
                  <a:pt x="4331531" y="0"/>
                </a:cubicBezTo>
                <a:cubicBezTo>
                  <a:pt x="4441082" y="1763"/>
                  <a:pt x="4507344" y="67789"/>
                  <a:pt x="4502984" y="171453"/>
                </a:cubicBezTo>
                <a:cubicBezTo>
                  <a:pt x="4475271" y="336544"/>
                  <a:pt x="4481670" y="389879"/>
                  <a:pt x="4502984" y="600075"/>
                </a:cubicBezTo>
                <a:lnTo>
                  <a:pt x="4502984" y="600075"/>
                </a:lnTo>
                <a:cubicBezTo>
                  <a:pt x="4512556" y="699570"/>
                  <a:pt x="4492432" y="732486"/>
                  <a:pt x="4502984" y="857250"/>
                </a:cubicBezTo>
                <a:lnTo>
                  <a:pt x="4502984" y="857247"/>
                </a:lnTo>
                <a:cubicBezTo>
                  <a:pt x="4510698" y="956257"/>
                  <a:pt x="4436562" y="1031186"/>
                  <a:pt x="4331531" y="1028700"/>
                </a:cubicBezTo>
                <a:cubicBezTo>
                  <a:pt x="3454379" y="1190897"/>
                  <a:pt x="2211388" y="1100862"/>
                  <a:pt x="1876243" y="1028700"/>
                </a:cubicBezTo>
                <a:cubicBezTo>
                  <a:pt x="1529205" y="1283151"/>
                  <a:pt x="1363764" y="1270389"/>
                  <a:pt x="1009434" y="1471607"/>
                </a:cubicBezTo>
                <a:cubicBezTo>
                  <a:pt x="885346" y="1339113"/>
                  <a:pt x="871479" y="1222567"/>
                  <a:pt x="750497" y="1028700"/>
                </a:cubicBezTo>
                <a:cubicBezTo>
                  <a:pt x="558665" y="1025201"/>
                  <a:pt x="402324" y="1012384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C07FE-3A68-60AB-29F9-E0B8446732F1}"/>
              </a:ext>
            </a:extLst>
          </p:cNvPr>
          <p:cNvSpPr txBox="1"/>
          <p:nvPr/>
        </p:nvSpPr>
        <p:spPr>
          <a:xfrm>
            <a:off x="1038146" y="1005571"/>
            <a:ext cx="4947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What can your friend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CDAB6-050D-16F0-59CF-D92D33999763}"/>
              </a:ext>
            </a:extLst>
          </p:cNvPr>
          <p:cNvSpPr txBox="1"/>
          <p:nvPr/>
        </p:nvSpPr>
        <p:spPr>
          <a:xfrm>
            <a:off x="7407233" y="1005571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She can play the guitar.</a:t>
            </a:r>
          </a:p>
        </p:txBody>
      </p:sp>
    </p:spTree>
    <p:extLst>
      <p:ext uri="{BB962C8B-B14F-4D97-AF65-F5344CB8AC3E}">
        <p14:creationId xmlns:p14="http://schemas.microsoft.com/office/powerpoint/2010/main" val="487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BBEDF-C018-B063-823A-CAF16B69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408CBD7-E9DE-5288-BBB0-8D935C562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2248035"/>
            <a:ext cx="11879047" cy="21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85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146A-2CCB-FE31-0C33-2465A177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6BCBA6F-A465-456F-1E7E-3BD08FB3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7" y="1531903"/>
            <a:ext cx="10910454" cy="200025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AF97C086-7FEF-CD6D-D670-BB27A3152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87" y="4044770"/>
            <a:ext cx="10910454" cy="2000250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EBF25312-1C8E-6323-0584-7745CE35C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357111" y="2336800"/>
            <a:ext cx="999614" cy="677863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4526637C-E601-28BB-4EA4-5A6F6829C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015288" y="5044895"/>
            <a:ext cx="999614" cy="6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146A-2CCB-FE31-0C33-2465A177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C2239C1-EEAB-816A-451F-06B3394EE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8" y="1535925"/>
            <a:ext cx="10325864" cy="1893075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3957A2C-3497-B88F-F9E2-EBDC8DAD8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4068132"/>
            <a:ext cx="11320871" cy="207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8F777DB-64C2-31FD-6F5D-C86E1CAD6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762875" y="1880739"/>
            <a:ext cx="1100921" cy="1260475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22FA28-2C0C-C101-E593-AD92C460C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015288" y="4475640"/>
            <a:ext cx="1100921" cy="12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B146A-2CCB-FE31-0C33-2465A177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556437"/>
            <a:ext cx="7772400" cy="68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0AFF7F4-3E48-1418-1190-0A0342268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2400300"/>
            <a:ext cx="11222182" cy="2057400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8E0CBF37-D0B0-ABAD-9AC8-80BDDF45F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485698" y="3429000"/>
            <a:ext cx="999614" cy="6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89949-B22E-9F3E-710B-E65FC6843587}"/>
              </a:ext>
            </a:extLst>
          </p:cNvPr>
          <p:cNvSpPr txBox="1"/>
          <p:nvPr/>
        </p:nvSpPr>
        <p:spPr>
          <a:xfrm>
            <a:off x="685800" y="828675"/>
            <a:ext cx="6986588" cy="487203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 </a:t>
            </a:r>
            <a:r>
              <a:rPr lang="en-VN" sz="6000" b="1" dirty="0">
                <a:solidFill>
                  <a:srgbClr val="00B050"/>
                </a:solidFill>
                <a:latin typeface="Comic Sans MS" panose="030F0902030302020204" pitchFamily="66" charset="0"/>
              </a:rPr>
              <a:t>and</a:t>
            </a:r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VN" sz="6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write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83145B9-0A40-BA5B-F4E2-F31106E8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060950" y="690017"/>
            <a:ext cx="5222875" cy="50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mom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65714" y="5293657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She can play the piano.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4" name="Picture 3" descr="A picture containing piano, music, clavier&#10;&#10;Description automatically generated">
            <a:extLst>
              <a:ext uri="{FF2B5EF4-FFF2-40B4-BE49-F238E27FC236}">
                <a16:creationId xmlns:a16="http://schemas.microsoft.com/office/drawing/2014/main" id="{3A32EDC7-47E3-6162-9B72-6BCA73982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436269" y="704368"/>
            <a:ext cx="3319462" cy="3433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friend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0857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 </a:t>
            </a:r>
            <a:r>
              <a:rPr lang="en-US" sz="36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 ride </a:t>
            </a:r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bike.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DA42B5E-6256-EC4D-B126-B9699E4F5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930633" y="203937"/>
            <a:ext cx="4330733" cy="44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and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sister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93928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can swim.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EEE0418-AC22-C08E-5468-1F2C75E42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7587"/>
          <a:stretch/>
        </p:blipFill>
        <p:spPr>
          <a:xfrm>
            <a:off x="2835021" y="674615"/>
            <a:ext cx="3065717" cy="331740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A181D96-A32A-3139-6C69-EE3FAC932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0889"/>
          <a:stretch/>
        </p:blipFill>
        <p:spPr>
          <a:xfrm>
            <a:off x="5772150" y="674615"/>
            <a:ext cx="2956179" cy="33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What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can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brother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do?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65714" y="5293657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 can play the drums.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37925-83D0-4667-C556-049A6F74A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572337" y="133118"/>
            <a:ext cx="5560549" cy="44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F19230-E6A4-9842-0EA7-209A9242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415" y="991565"/>
            <a:ext cx="10370198" cy="5759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498DA7-5A55-1AAA-668A-EACB2D46BAE5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BDBD72-1322-21AA-5CD9-34665A2A4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13" y="-36278"/>
            <a:ext cx="299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9F62C1-63D6-7062-E339-0DF82EB586D7}"/>
                  </a:ext>
                </a:extLst>
              </p14:cNvPr>
              <p14:cNvContentPartPr/>
              <p14:nvPr/>
            </p14:nvContentPartPr>
            <p14:xfrm>
              <a:off x="5614942" y="3472380"/>
              <a:ext cx="3633120" cy="2008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9F62C1-63D6-7062-E339-0DF82EB586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6302" y="3463740"/>
                <a:ext cx="3650760" cy="20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C3EBC67-B922-CDED-A4E6-611B07BABC04}"/>
                  </a:ext>
                </a:extLst>
              </p14:cNvPr>
              <p14:cNvContentPartPr/>
              <p14:nvPr/>
            </p14:nvContentPartPr>
            <p14:xfrm>
              <a:off x="6080782" y="3501180"/>
              <a:ext cx="1333080" cy="2023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C3EBC67-B922-CDED-A4E6-611B07BABC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72142" y="3492540"/>
                <a:ext cx="1350720" cy="20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EAC93C-64C5-1D1E-BBE3-3F735FFEC27E}"/>
                  </a:ext>
                </a:extLst>
              </p14:cNvPr>
              <p14:cNvContentPartPr/>
              <p14:nvPr/>
            </p14:nvContentPartPr>
            <p14:xfrm>
              <a:off x="4309222" y="3537180"/>
              <a:ext cx="4772160" cy="1951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EAC93C-64C5-1D1E-BBE3-3F735FFEC2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00222" y="3528540"/>
                <a:ext cx="4789800" cy="19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F8FA1CB-60CE-2EF0-8C49-20D1F4396B67}"/>
                  </a:ext>
                </a:extLst>
              </p14:cNvPr>
              <p14:cNvContentPartPr/>
              <p14:nvPr/>
            </p14:nvContentPartPr>
            <p14:xfrm>
              <a:off x="2299342" y="3479220"/>
              <a:ext cx="8551080" cy="2021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F8FA1CB-60CE-2EF0-8C49-20D1F4396B6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90342" y="3470580"/>
                <a:ext cx="8568720" cy="20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84EEE86-7A42-4A5A-8D25-47C4C6A876F7}"/>
                  </a:ext>
                </a:extLst>
              </p14:cNvPr>
              <p14:cNvContentPartPr/>
              <p14:nvPr/>
            </p14:nvContentPartPr>
            <p14:xfrm>
              <a:off x="3990982" y="3515220"/>
              <a:ext cx="4455720" cy="1972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84EEE86-7A42-4A5A-8D25-47C4C6A876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81982" y="3506220"/>
                <a:ext cx="4473360" cy="198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14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857502" y="973140"/>
            <a:ext cx="7096125" cy="4649787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2559053" y="1549402"/>
            <a:ext cx="6900863" cy="3211513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5453063" y="3071815"/>
            <a:ext cx="43307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78" y="2374901"/>
            <a:ext cx="3192463" cy="41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6362700" y="3719515"/>
            <a:ext cx="1049339" cy="61912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s-E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guitar, play the piano, drive a car, </a:t>
            </a: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ride a bike, </a:t>
            </a: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do gymnastics, play the drums.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can you do? 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I can play the piano. 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can your mom do?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She can drive a car.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can your friends do?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They can ride bikes.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12)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27 SB)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01FD686A-6606-49DC-8CFB-349D5B202C30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90500"/>
            <a:ext cx="8426451" cy="5164139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68436A-3546-4FB2-A438-86C07B452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51089" y="2565400"/>
            <a:ext cx="7556500" cy="1600200"/>
          </a:xfrm>
        </p:spPr>
        <p:txBody>
          <a:bodyPr/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Someone</a:t>
            </a:r>
            <a:r>
              <a:rPr lang="es-ES" altLang="en-US" sz="2400" dirty="0">
                <a:latin typeface="Comic Sans MS" panose="030F0702030302020204" pitchFamily="66" charset="0"/>
              </a:rPr>
              <a:t> has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some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words</a:t>
            </a:r>
            <a:r>
              <a:rPr lang="es-ES" altLang="en-US" sz="2400" dirty="0">
                <a:latin typeface="Comic Sans MS" panose="030F0702030302020204" pitchFamily="66" charset="0"/>
              </a:rPr>
              <a:t>.</a:t>
            </a:r>
          </a:p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n-US" sz="2400" dirty="0">
                <a:latin typeface="Comic Sans MS" panose="030F0702030302020204" pitchFamily="66" charset="0"/>
              </a:rPr>
              <a:t>&gt; </a:t>
            </a:r>
            <a:r>
              <a:rPr lang="es-ES" altLang="en-US" sz="2400" dirty="0" err="1">
                <a:latin typeface="Comic Sans MS" panose="030F0702030302020204" pitchFamily="66" charset="0"/>
              </a:rPr>
              <a:t>Guess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word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2400" dirty="0">
                <a:latin typeface="Comic Sans MS" panose="030F0702030302020204" pitchFamily="66" charset="0"/>
              </a:rPr>
              <a:t> </a:t>
            </a:r>
            <a:r>
              <a:rPr lang="es-ES" altLang="en-US" sz="2400" dirty="0" err="1">
                <a:latin typeface="Comic Sans MS" panose="030F0702030302020204" pitchFamily="66" charset="0"/>
              </a:rPr>
              <a:t>the</a:t>
            </a:r>
            <a:r>
              <a:rPr lang="es-ES" altLang="en-US" sz="2400" dirty="0">
                <a:latin typeface="Comic Sans MS" panose="030F0702030302020204" pitchFamily="66" charset="0"/>
              </a:rPr>
              <a:t> time </a:t>
            </a:r>
            <a:r>
              <a:rPr lang="es-ES" altLang="en-US" sz="2400" dirty="0" err="1">
                <a:latin typeface="Comic Sans MS" panose="030F0702030302020204" pitchFamily="66" charset="0"/>
              </a:rPr>
              <a:t>limit</a:t>
            </a:r>
            <a:r>
              <a:rPr lang="es-ES" altLang="en-US" sz="2400" dirty="0">
                <a:latin typeface="Comic Sans MS" panose="030F0702030302020204" pitchFamily="66" charset="0"/>
              </a:rPr>
              <a:t> (12 </a:t>
            </a:r>
            <a:r>
              <a:rPr lang="es-ES" altLang="en-US" sz="24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2400" dirty="0">
                <a:latin typeface="Comic Sans MS" panose="030F0702030302020204" pitchFamily="66" charset="0"/>
              </a:rPr>
              <a:t>).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71FD82F3-F550-4D90-A995-0232E50834F5}"/>
              </a:ext>
            </a:extLst>
          </p:cNvPr>
          <p:cNvGrpSpPr>
            <a:grpSpLocks/>
          </p:cNvGrpSpPr>
          <p:nvPr/>
        </p:nvGrpSpPr>
        <p:grpSpPr bwMode="auto">
          <a:xfrm>
            <a:off x="2938465" y="706438"/>
            <a:ext cx="6357937" cy="1262063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C2E7E7C5-FA18-4D29-BE1B-268936C6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CF452F48-6FD4-401D-89D1-B94D20588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E1A0EE5-91AA-4548-B816-0D2A40238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518BDD88-2373-466C-88FD-C8EDA7AA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EE06CFE7-C83B-483A-B79C-CB74189165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1589EEC2-35E3-4DF0-B88F-E5577B87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B5DF36F8-7199-446B-BCCA-26D864A34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BB7984B4-9AB8-4EF8-A707-0B9980E83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3981B2BA-7735-4D75-A372-A383C44D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FCE00295-A07A-4DB4-9D03-9503A7350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BFA1308D-1189-4BB3-8824-0023AC782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55EFB987-089D-4C0A-98AC-A1BA4B1AD7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0DBEFD76-3F90-4D65-BA6E-D953643E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EB3F88EF-AEE0-4769-8180-D224EA925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18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A221EDA3-4BBB-494A-AE74-38F8DFF1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E37CCEBF-910A-4252-9D1B-78A3DF76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532FA77F-7F56-4796-83B5-18AA64E8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7FAD5F4-59A8-46D1-A3DB-D8C2479F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D4968745-E9FC-4470-A68A-63FB8A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90CE2F1F-F2C9-49CD-A6E1-8C36777E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8FA04643-4260-4A0F-A4BA-5005033E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54E8D2C7-4BD6-4DAB-B29B-5C04FD7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5FCE3D67-0418-44F4-B824-74807EA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15294E81-0A90-411C-93F3-79225CA8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A2B9F843-9548-425F-8A8B-C0E20BDB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0C031E46-A16B-4DB1-B83A-6B662A1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6" y="4902200"/>
            <a:ext cx="15700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311905" y="792441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r>
                <a:rPr lang="es-ES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48514" y="2013961"/>
            <a:ext cx="4763787" cy="1458592"/>
          </a:xfrm>
        </p:spPr>
        <p:txBody>
          <a:bodyPr>
            <a:normAutofit/>
          </a:bodyPr>
          <a:lstStyle/>
          <a:p>
            <a:pPr marL="341305" indent="-341305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  <a:r>
              <a:rPr lang="es-ES" altLang="es-E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altLang="es-ES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rope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51" y="1803907"/>
            <a:ext cx="2523538" cy="108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434263" y="1039534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599" y="4870831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2261FAF-4676-F539-C3E5-AB635D15FEB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4494" r="15879" b="5099"/>
          <a:stretch/>
        </p:blipFill>
        <p:spPr>
          <a:xfrm>
            <a:off x="1592586" y="890028"/>
            <a:ext cx="2998160" cy="383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9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30658" y="882650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93340" y="2870724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he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run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89" y="2961043"/>
            <a:ext cx="1657210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16582" y="18319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866E46E-052C-B20B-DFB7-3014B9064D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351" t="15135" r="9812" b="8986"/>
          <a:stretch/>
        </p:blipFill>
        <p:spPr>
          <a:xfrm>
            <a:off x="1893340" y="1111543"/>
            <a:ext cx="3058555" cy="334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1455544" y="716674"/>
            <a:ext cx="9037760" cy="5092700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89">
                <a:defRPr/>
              </a:pPr>
              <a:endParaRPr lang="es-E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82401" y="2273621"/>
            <a:ext cx="9037760" cy="830263"/>
          </a:xfrm>
        </p:spPr>
        <p:txBody>
          <a:bodyPr>
            <a:normAutofit/>
          </a:bodyPr>
          <a:lstStyle/>
          <a:p>
            <a:pPr marL="341305" indent="-341305" algn="ctr">
              <a:buNone/>
              <a:tabLst>
                <a:tab pos="911203" algn="l"/>
                <a:tab pos="1825580" algn="l"/>
                <a:tab pos="2739957" algn="l"/>
                <a:tab pos="3654334" algn="l"/>
                <a:tab pos="4568711" algn="l"/>
                <a:tab pos="5483088" algn="l"/>
                <a:tab pos="6397465" algn="l"/>
                <a:tab pos="7311843" algn="l"/>
                <a:tab pos="8226220" algn="l"/>
                <a:tab pos="9140597" algn="l"/>
                <a:tab pos="10054974" algn="l"/>
              </a:tabLst>
            </a:pPr>
            <a:r>
              <a:rPr lang="es-ES" altLang="es-ES" sz="3600" dirty="0">
                <a:latin typeface="Comic Sans MS" panose="030F0702030302020204" pitchFamily="66" charset="0"/>
              </a:rPr>
              <a:t>Can </a:t>
            </a:r>
            <a:r>
              <a:rPr lang="es-ES" altLang="es-ES" sz="3600" dirty="0" err="1">
                <a:latin typeface="Comic Sans MS" panose="030F0702030302020204" pitchFamily="66" charset="0"/>
              </a:rPr>
              <a:t>she</a:t>
            </a:r>
            <a:r>
              <a:rPr lang="es-ES" altLang="es-ES" sz="3600" dirty="0">
                <a:latin typeface="Comic Sans MS" panose="030F0702030302020204" pitchFamily="66" charset="0"/>
              </a:rPr>
              <a:t> </a:t>
            </a:r>
            <a:r>
              <a:rPr lang="es-ES" altLang="es-ES" sz="36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hop</a:t>
            </a:r>
            <a:r>
              <a:rPr lang="es-ES" altLang="es-ES" sz="3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89" y="2352705"/>
            <a:ext cx="1095775" cy="50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77449" y="1476376"/>
            <a:ext cx="3925999" cy="4176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2495600" y="4437112"/>
            <a:ext cx="1720552" cy="648072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r>
              <a:rPr lang="es-ES_tradnl" sz="28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4852988"/>
            <a:ext cx="15700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2264" y="4870831"/>
            <a:ext cx="1570037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20B81E-240F-CEBB-1D2A-DB433C9401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2338" r="9785" b="9289"/>
          <a:stretch/>
        </p:blipFill>
        <p:spPr>
          <a:xfrm>
            <a:off x="1636532" y="888736"/>
            <a:ext cx="3072192" cy="355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645</Words>
  <Application>Microsoft Office PowerPoint</Application>
  <PresentationFormat>Widescreen</PresentationFormat>
  <Paragraphs>138</Paragraphs>
  <Slides>53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宋体</vt:lpstr>
      <vt:lpstr>Arial</vt:lpstr>
      <vt:lpstr>Calibri</vt:lpstr>
      <vt:lpstr>Calibri Light</vt:lpstr>
      <vt:lpstr>Comic Sans MS</vt:lpstr>
      <vt:lpstr>Gill Sans MT</vt:lpstr>
      <vt:lpstr>Times New Roman</vt:lpstr>
      <vt:lpstr>Verdana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29</cp:revision>
  <dcterms:created xsi:type="dcterms:W3CDTF">2023-02-01T03:04:27Z</dcterms:created>
  <dcterms:modified xsi:type="dcterms:W3CDTF">2023-03-21T15:49:25Z</dcterms:modified>
</cp:coreProperties>
</file>