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4" r:id="rId2"/>
    <p:sldId id="350" r:id="rId3"/>
    <p:sldId id="305" r:id="rId4"/>
    <p:sldId id="306" r:id="rId5"/>
    <p:sldId id="373" r:id="rId6"/>
    <p:sldId id="317" r:id="rId7"/>
    <p:sldId id="319" r:id="rId8"/>
    <p:sldId id="351" r:id="rId9"/>
    <p:sldId id="376" r:id="rId10"/>
    <p:sldId id="377" r:id="rId11"/>
    <p:sldId id="378" r:id="rId12"/>
    <p:sldId id="379" r:id="rId13"/>
    <p:sldId id="380" r:id="rId14"/>
    <p:sldId id="381" r:id="rId15"/>
    <p:sldId id="375" r:id="rId16"/>
    <p:sldId id="359" r:id="rId17"/>
    <p:sldId id="374" r:id="rId18"/>
    <p:sldId id="345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46" r:id="rId27"/>
    <p:sldId id="347" r:id="rId28"/>
    <p:sldId id="348" r:id="rId29"/>
    <p:sldId id="34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>
        <p:scale>
          <a:sx n="80" d="100"/>
          <a:sy n="80" d="100"/>
        </p:scale>
        <p:origin x="384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3947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79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paralaclase.com/tutoriales-academicos/como-escribir-un-libro-claves-para-mejorar-el-proceso-de-escritura/1a-parte-preescritura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wav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8.png"/><Relationship Id="rId4" Type="http://schemas.openxmlformats.org/officeDocument/2006/relationships/audio" Target="../media/media3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8518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756935" y="1549038"/>
              <a:ext cx="3684528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Children's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F89CC-76C8-5C99-BD29-7A11610B7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03" y="2199230"/>
            <a:ext cx="4374453" cy="40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8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776185" y="1549038"/>
              <a:ext cx="391748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Halloween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2CBEF-A325-0391-3122-B670D61A8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21" y="2359140"/>
            <a:ext cx="4285793" cy="40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81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New Year's Eve.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DB247-CD87-6CAE-52F1-0CD28546E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47" y="2450963"/>
            <a:ext cx="4274568" cy="39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4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Teachers'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63F54-5C39-2255-D6B5-096CBC214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40" y="2339889"/>
            <a:ext cx="4416252" cy="40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070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Lunar New Year.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B5DA2-2349-71C1-3784-18650CDC1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70" y="2443605"/>
            <a:ext cx="4192940" cy="39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9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D5AFB-36FD-6172-0237-620EF552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13"/>
            <a:ext cx="7791850" cy="533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95" y="2582059"/>
            <a:ext cx="4433544" cy="4406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AFFC7-FE75-7381-647D-404E10A08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6C5A6-CDB6-F8AD-FD31-7C246B2B2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" y="3011090"/>
            <a:ext cx="2338757" cy="1654316"/>
          </a:xfrm>
          <a:prstGeom prst="star32">
            <a:avLst>
              <a:gd name="adj" fmla="val 3866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1E4912-28AC-AA3F-EE71-D2ED004EE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82" y="3011090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014167-F364-952E-D660-03DD380F6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6" y="4424717"/>
            <a:ext cx="1880468" cy="2020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1E4775-101B-271C-7DE9-0E312DA68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" y="1189140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39F465-7666-D23A-5F70-3197EC6853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79" y="926209"/>
            <a:ext cx="2496034" cy="1655850"/>
          </a:xfrm>
          <a:prstGeom prst="star32">
            <a:avLst>
              <a:gd name="adj" fmla="val 49278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FDB9BA-99E5-D820-CF3B-928F678CD0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74" y="959380"/>
            <a:ext cx="4789731" cy="77461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2F5EBCE-F4A0-A5D3-7B4E-E2C9D1EDFD9E}"/>
              </a:ext>
            </a:extLst>
          </p:cNvPr>
          <p:cNvGrpSpPr/>
          <p:nvPr/>
        </p:nvGrpSpPr>
        <p:grpSpPr>
          <a:xfrm>
            <a:off x="5315652" y="1849324"/>
            <a:ext cx="3837974" cy="523220"/>
            <a:chOff x="6487427" y="1549038"/>
            <a:chExt cx="4398745" cy="595219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6E703694-A5E0-0677-C236-9AE0BD6D12F6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177"/>
                <a:gd name="adj2" fmla="val 86112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2A57CC-C943-1CCC-18B5-BEB8FD08A473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95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8B9F2-81BD-BED7-291F-9ECA9709E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4" y="1160096"/>
            <a:ext cx="11913212" cy="521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AB973-1EF5-0C98-819C-2237122A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09"/>
            <a:ext cx="7874405" cy="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B3CC2E-5A5C-D78D-F3BA-2F3F2A83C678}"/>
              </a:ext>
            </a:extLst>
          </p:cNvPr>
          <p:cNvSpPr txBox="1"/>
          <p:nvPr/>
        </p:nvSpPr>
        <p:spPr>
          <a:xfrm>
            <a:off x="2805545" y="1025237"/>
            <a:ext cx="6580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UNSCRAMBLE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</a:t>
            </a:r>
            <a:r>
              <a:rPr lang="en-US" sz="7200" dirty="0">
                <a:solidFill>
                  <a:srgbClr val="00B0F0"/>
                </a:solidFill>
                <a:latin typeface="Forte" panose="03060902040502070203" pitchFamily="66" charset="0"/>
              </a:rPr>
              <a:t>WORDS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Picture 2" descr="A cartoon of a chil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2CB9C5E3-2089-23F9-65FE-448F8F71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93944" y="4262908"/>
            <a:ext cx="4711268" cy="21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33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9F728-92BE-42C7-18D2-2D890BD7E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34" y="558013"/>
            <a:ext cx="4108274" cy="57419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holiday?/What's/favorite/your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What's your favorite holiday?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0361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New/Eve/Year's/It's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New Year's Eve.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78888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Day/It's/Children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Children's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36469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It's/Year/Lunar/New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Lunar New Year.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17097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Christmas/Day/It's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Christmas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94093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It's/Day/Teachers'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C4DD7-0D79-23EE-4EE3-4B6606BF0B91}"/>
              </a:ext>
            </a:extLst>
          </p:cNvPr>
          <p:cNvSpPr txBox="1"/>
          <p:nvPr/>
        </p:nvSpPr>
        <p:spPr>
          <a:xfrm>
            <a:off x="1556135" y="4037716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Teachers'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29711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A4AB67-084A-AB81-2588-DDB958EFD837}"/>
              </a:ext>
            </a:extLst>
          </p:cNvPr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20540C-DD6A-33F6-A948-6F6E6C0B0FC1}"/>
              </a:ext>
            </a:extLst>
          </p:cNvPr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23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91E84-ACAF-443E-5668-61818DAEE22C}"/>
              </a:ext>
            </a:extLst>
          </p:cNvPr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Ask and answer about someone’s favorite holiday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E97E8-EBC5-2ABE-3248-E8A7D693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13F84-CDBF-8375-C8B0-2D59D750E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4" name="CD1 TRACK 30">
            <a:hlinkClick r:id="" action="ppaction://media"/>
            <a:extLst>
              <a:ext uri="{FF2B5EF4-FFF2-40B4-BE49-F238E27FC236}">
                <a16:creationId xmlns:a16="http://schemas.microsoft.com/office/drawing/2014/main" id="{09273075-6E42-1AF2-B5F5-FF99EFEC3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1924" y="1831989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4E927-B38E-434A-CB63-350B98012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74" y="2358920"/>
            <a:ext cx="5848651" cy="40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ABC20D-4D98-7270-6539-F3D3C9B04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70" y="1928468"/>
            <a:ext cx="7813459" cy="4514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58975B-8907-907E-0C11-F0720ED26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FD263F-21D2-7B84-AA14-0EF5CE488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80" y="411889"/>
            <a:ext cx="5214988" cy="843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305EAF-A3F2-86B5-40FD-E81AFF0BC9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7" y="1255283"/>
            <a:ext cx="3020077" cy="720626"/>
          </a:xfrm>
          <a:prstGeom prst="rect">
            <a:avLst/>
          </a:prstGeom>
        </p:spPr>
      </p:pic>
      <p:pic>
        <p:nvPicPr>
          <p:cNvPr id="18" name="MCLT2">
            <a:hlinkClick r:id="" action="ppaction://media"/>
            <a:extLst>
              <a:ext uri="{FF2B5EF4-FFF2-40B4-BE49-F238E27FC236}">
                <a16:creationId xmlns:a16="http://schemas.microsoft.com/office/drawing/2014/main" id="{CE75BFF2-BD2A-9D8F-888A-A09A7A3C0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97374" y="1515685"/>
            <a:ext cx="406400" cy="406400"/>
          </a:xfrm>
          <a:prstGeom prst="rect">
            <a:avLst/>
          </a:prstGeom>
        </p:spPr>
      </p:pic>
      <p:pic>
        <p:nvPicPr>
          <p:cNvPr id="19" name="MCH2">
            <a:hlinkClick r:id="" action="ppaction://media"/>
            <a:extLst>
              <a:ext uri="{FF2B5EF4-FFF2-40B4-BE49-F238E27FC236}">
                <a16:creationId xmlns:a16="http://schemas.microsoft.com/office/drawing/2014/main" id="{3A3AB238-98DF-7638-4F1E-EBAC1CD24F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799" y="4271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9" y="2098677"/>
            <a:ext cx="4877175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350</Words>
  <Application>Microsoft Office PowerPoint</Application>
  <PresentationFormat>Widescreen</PresentationFormat>
  <Paragraphs>73</Paragraphs>
  <Slides>30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Aharoni</vt:lpstr>
      <vt:lpstr>Arial</vt:lpstr>
      <vt:lpstr>Calibri</vt:lpstr>
      <vt:lpstr>Calibri Light</vt:lpstr>
      <vt:lpstr>Forte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50</cp:revision>
  <dcterms:created xsi:type="dcterms:W3CDTF">2023-01-31T08:21:18Z</dcterms:created>
  <dcterms:modified xsi:type="dcterms:W3CDTF">2024-06-02T02:36:33Z</dcterms:modified>
</cp:coreProperties>
</file>