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35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5BD0BC8-6C5D-AC29-3E71-25D8D9692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9085CC7-37D3-C3C9-FC76-A9BAF12EE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5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4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7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8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3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5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2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61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78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6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7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6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1BFA9E1-6B33-9063-BE16-7C5040444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105F009-D29E-BEB3-87FA-9B2C4E53B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33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D707CA2-98FD-D267-97DE-F1D8FE629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391E48C-54FA-059E-581E-E4C625C02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07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98429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1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08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17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72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90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62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3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3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</a:t>
            </a:r>
            <a:r>
              <a:rPr lang="en-US" baseline="0" dirty="0" smtClean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Lesson </a:t>
            </a:r>
            <a:r>
              <a:rPr lang="en-US" dirty="0" smtClean="0">
                <a:solidFill>
                  <a:schemeClr val="bg1"/>
                </a:solidFill>
              </a:rPr>
              <a:t>4.3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Tiếng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Anh</a:t>
            </a:r>
            <a:r>
              <a:rPr lang="en-US" baseline="0" dirty="0" smtClean="0">
                <a:solidFill>
                  <a:schemeClr val="bg1"/>
                </a:solidFill>
              </a:rPr>
              <a:t> 4 </a:t>
            </a:r>
            <a:r>
              <a:rPr lang="en-US" baseline="0" dirty="0" err="1" smtClean="0">
                <a:solidFill>
                  <a:schemeClr val="bg1"/>
                </a:solidFill>
              </a:rPr>
              <a:t>i</a:t>
            </a:r>
            <a:r>
              <a:rPr lang="en-US" baseline="0" dirty="0" smtClean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 smtClean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271341" y="377733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Lesson 4.3 Science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17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11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CEF7AA2-50D0-D584-F0A8-557A852F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r="11989"/>
          <a:stretch/>
        </p:blipFill>
        <p:spPr>
          <a:xfrm>
            <a:off x="1927342" y="1223053"/>
            <a:ext cx="4818080" cy="4867077"/>
          </a:xfrm>
          <a:prstGeom prst="round2DiagRect">
            <a:avLst>
              <a:gd name="adj1" fmla="val 16667"/>
              <a:gd name="adj2" fmla="val 0"/>
            </a:avLst>
          </a:prstGeom>
          <a:blipFill>
            <a:blip r:embed="rId4"/>
            <a:tile tx="0" ty="0" sx="100000" sy="100000" flip="none" algn="tl"/>
          </a:blip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claw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4F9F07-B864-F587-1A54-5267774930AA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51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4767452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47A57-A11B-670B-DABF-B19CF4E46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401699"/>
            <a:ext cx="7896225" cy="600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545D5-4F85-AD7A-F243-CD41664F3476}"/>
              </a:ext>
            </a:extLst>
          </p:cNvPr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69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76CE9-A1B6-43BA-DC9F-E859B511F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7" y="457178"/>
            <a:ext cx="7934383" cy="5943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A4586-8C76-4B86-ED06-C3E599159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06"/>
            <a:ext cx="4913086" cy="460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5E2AC-E178-6689-CDDA-7168F5CD5D2E}"/>
              </a:ext>
            </a:extLst>
          </p:cNvPr>
          <p:cNvSpPr txBox="1"/>
          <p:nvPr/>
        </p:nvSpPr>
        <p:spPr>
          <a:xfrm>
            <a:off x="6302789" y="358247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6830F-6861-8DA7-3253-254388C79C7C}"/>
              </a:ext>
            </a:extLst>
          </p:cNvPr>
          <p:cNvSpPr txBox="1"/>
          <p:nvPr/>
        </p:nvSpPr>
        <p:spPr>
          <a:xfrm>
            <a:off x="6897873" y="398258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6E094-7CA3-19F2-A7BC-F8AF8EED213B}"/>
              </a:ext>
            </a:extLst>
          </p:cNvPr>
          <p:cNvSpPr txBox="1"/>
          <p:nvPr/>
        </p:nvSpPr>
        <p:spPr>
          <a:xfrm>
            <a:off x="4711640" y="442560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Monkeys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494C9-9B7D-E64A-A951-6977B894D740}"/>
              </a:ext>
            </a:extLst>
          </p:cNvPr>
          <p:cNvSpPr txBox="1"/>
          <p:nvPr/>
        </p:nvSpPr>
        <p:spPr>
          <a:xfrm>
            <a:off x="8426380" y="482571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20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76CE9-A1B6-43BA-DC9F-E859B511F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7" y="457178"/>
            <a:ext cx="7934383" cy="5943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A4586-8C76-4B86-ED06-C3E599159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" y="980392"/>
            <a:ext cx="2837228" cy="460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5E2AC-E178-6689-CDDA-7168F5CD5D2E}"/>
              </a:ext>
            </a:extLst>
          </p:cNvPr>
          <p:cNvSpPr txBox="1"/>
          <p:nvPr/>
        </p:nvSpPr>
        <p:spPr>
          <a:xfrm>
            <a:off x="6302789" y="358247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6830F-6861-8DA7-3253-254388C79C7C}"/>
              </a:ext>
            </a:extLst>
          </p:cNvPr>
          <p:cNvSpPr txBox="1"/>
          <p:nvPr/>
        </p:nvSpPr>
        <p:spPr>
          <a:xfrm>
            <a:off x="6897873" y="3982580"/>
            <a:ext cx="9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6E094-7CA3-19F2-A7BC-F8AF8EED213B}"/>
              </a:ext>
            </a:extLst>
          </p:cNvPr>
          <p:cNvSpPr txBox="1"/>
          <p:nvPr/>
        </p:nvSpPr>
        <p:spPr>
          <a:xfrm>
            <a:off x="4711640" y="442560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Monkeys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494C9-9B7D-E64A-A951-6977B894D740}"/>
              </a:ext>
            </a:extLst>
          </p:cNvPr>
          <p:cNvSpPr txBox="1"/>
          <p:nvPr/>
        </p:nvSpPr>
        <p:spPr>
          <a:xfrm>
            <a:off x="8426380" y="4825719"/>
            <a:ext cx="20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D1 TRACK 25">
            <a:hlinkClick r:id="" action="ppaction://media"/>
            <a:extLst>
              <a:ext uri="{FF2B5EF4-FFF2-40B4-BE49-F238E27FC236}">
                <a16:creationId xmlns:a16="http://schemas.microsoft.com/office/drawing/2014/main" id="{0814258B-255A-E83E-4B0D-F3274EA47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5388" y="224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4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0225" y="4059533"/>
            <a:ext cx="247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57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A376F9-6068-FB82-E336-4C532200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595539" y="398570"/>
            <a:ext cx="10658475" cy="606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38E98-6158-9A71-39BA-BD3350982FBC}"/>
              </a:ext>
            </a:extLst>
          </p:cNvPr>
          <p:cNvSpPr txBox="1"/>
          <p:nvPr/>
        </p:nvSpPr>
        <p:spPr>
          <a:xfrm>
            <a:off x="3807413" y="42282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16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09E97-06AD-3087-166F-C2B2576DE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57"/>
            <a:ext cx="7872470" cy="504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54B324-8ED3-CDAF-BEB3-777D25190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8098"/>
            <a:ext cx="12192000" cy="46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64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A376F9-6068-FB82-E336-4C532200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595539" y="398570"/>
            <a:ext cx="10658475" cy="606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38E98-6158-9A71-39BA-BD3350982FBC}"/>
              </a:ext>
            </a:extLst>
          </p:cNvPr>
          <p:cNvSpPr txBox="1"/>
          <p:nvPr/>
        </p:nvSpPr>
        <p:spPr>
          <a:xfrm>
            <a:off x="3807413" y="42282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118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09E97-06AD-3087-166F-C2B2576DE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086" y="2675844"/>
            <a:ext cx="5931741" cy="5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41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DB7F0AB-22DF-CCA9-F736-D3AF1E5643A1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A35D47-DB1E-2520-1E46-A26CDA5AD5D3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5794F1-89E0-718D-5C47-BA37ABA0C50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150D3FD-00CE-D00E-4E26-3090D653474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11A2C7E-5F27-D957-F2AD-AD6B71FD2BA6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07C91E-CA33-D248-5AC1-169AC9918BC7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765" y="565973"/>
            <a:ext cx="3891419" cy="5443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170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A376F9-6068-FB82-E336-4C532200D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595539" y="398570"/>
            <a:ext cx="10658475" cy="606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38E98-6158-9A71-39BA-BD3350982FBC}"/>
              </a:ext>
            </a:extLst>
          </p:cNvPr>
          <p:cNvSpPr txBox="1"/>
          <p:nvPr/>
        </p:nvSpPr>
        <p:spPr>
          <a:xfrm>
            <a:off x="3807413" y="42282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36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39E7C-C206-60CD-CB91-3ADD72D0B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57"/>
            <a:ext cx="2795608" cy="500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127AD-E3DC-2373-49B2-BB7806A39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57" y="482275"/>
            <a:ext cx="8222343" cy="592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B60AD-AAFD-4B70-0348-D519C317E20E}"/>
              </a:ext>
            </a:extLst>
          </p:cNvPr>
          <p:cNvSpPr txBox="1"/>
          <p:nvPr/>
        </p:nvSpPr>
        <p:spPr>
          <a:xfrm>
            <a:off x="7696161" y="1862527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B46C52-E3A9-24DF-2EB1-4CF258052FEB}"/>
              </a:ext>
            </a:extLst>
          </p:cNvPr>
          <p:cNvCxnSpPr/>
          <p:nvPr/>
        </p:nvCxnSpPr>
        <p:spPr>
          <a:xfrm>
            <a:off x="10755086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479AFA-9BE6-9EBB-C68C-472555CE5418}"/>
              </a:ext>
            </a:extLst>
          </p:cNvPr>
          <p:cNvSpPr txBox="1"/>
          <p:nvPr/>
        </p:nvSpPr>
        <p:spPr>
          <a:xfrm>
            <a:off x="10432104" y="3103674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63BB01-725A-7290-35EF-E917F816429A}"/>
              </a:ext>
            </a:extLst>
          </p:cNvPr>
          <p:cNvCxnSpPr/>
          <p:nvPr/>
        </p:nvCxnSpPr>
        <p:spPr>
          <a:xfrm>
            <a:off x="8519886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6ECA17-0F8E-4EB0-B611-E9D5E01262E6}"/>
              </a:ext>
            </a:extLst>
          </p:cNvPr>
          <p:cNvSpPr txBox="1"/>
          <p:nvPr/>
        </p:nvSpPr>
        <p:spPr>
          <a:xfrm>
            <a:off x="8987933" y="3502817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6093A2-C9D1-F5E9-3716-222BBE33C342}"/>
              </a:ext>
            </a:extLst>
          </p:cNvPr>
          <p:cNvCxnSpPr/>
          <p:nvPr/>
        </p:nvCxnSpPr>
        <p:spPr>
          <a:xfrm>
            <a:off x="9601201" y="769258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12DEDB-6899-363C-7D6D-0EE1F317B536}"/>
              </a:ext>
            </a:extLst>
          </p:cNvPr>
          <p:cNvSpPr txBox="1"/>
          <p:nvPr/>
        </p:nvSpPr>
        <p:spPr>
          <a:xfrm>
            <a:off x="9488675" y="4881674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F0DA2D-3CE9-7983-BD1F-EE6232A49CC4}"/>
              </a:ext>
            </a:extLst>
          </p:cNvPr>
          <p:cNvCxnSpPr/>
          <p:nvPr/>
        </p:nvCxnSpPr>
        <p:spPr>
          <a:xfrm>
            <a:off x="6146800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8FEEFF-9E45-4D47-A0E1-0FBFF643DCB1}"/>
              </a:ext>
            </a:extLst>
          </p:cNvPr>
          <p:cNvSpPr txBox="1"/>
          <p:nvPr/>
        </p:nvSpPr>
        <p:spPr>
          <a:xfrm>
            <a:off x="8385591" y="5280817"/>
            <a:ext cx="121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E79D5A-B995-6725-015B-96227FEDD564}"/>
              </a:ext>
            </a:extLst>
          </p:cNvPr>
          <p:cNvCxnSpPr/>
          <p:nvPr/>
        </p:nvCxnSpPr>
        <p:spPr>
          <a:xfrm>
            <a:off x="7264402" y="791029"/>
            <a:ext cx="682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685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47D31-6D27-2470-E4D6-BC2275C27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95" y="351349"/>
            <a:ext cx="6634211" cy="762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A9D5A-60AC-7123-314B-3762F4A5F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12"/>
            <a:ext cx="12131430" cy="23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29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2632185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214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wing, feather, tail, fin, fur, claw.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5290" y="2083879"/>
            <a:ext cx="711855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Birds have feathers, two wings, and two legs.</a:t>
            </a:r>
          </a:p>
        </p:txBody>
      </p:sp>
    </p:spTree>
    <p:extLst>
      <p:ext uri="{BB962C8B-B14F-4D97-AF65-F5344CB8AC3E}">
        <p14:creationId xmlns:p14="http://schemas.microsoft.com/office/powerpoint/2010/main" val="36611407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9)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18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3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241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wing, feather, tail, fin, fur, claw.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Birds have feathers, two wings, and two legs.</a:t>
            </a:r>
          </a:p>
        </p:txBody>
      </p:sp>
    </p:spTree>
    <p:extLst>
      <p:ext uri="{BB962C8B-B14F-4D97-AF65-F5344CB8AC3E}">
        <p14:creationId xmlns:p14="http://schemas.microsoft.com/office/powerpoint/2010/main" val="16290069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776225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4DE956C-96D7-092D-3C14-A598A067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r="16504"/>
          <a:stretch/>
        </p:blipFill>
        <p:spPr>
          <a:xfrm>
            <a:off x="1376786" y="1360309"/>
            <a:ext cx="4816183" cy="47835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>
                <a:solidFill>
                  <a:srgbClr val="F79646">
                    <a:lumMod val="75000"/>
                  </a:srgbClr>
                </a:solidFill>
                <a:latin typeface="Calibri"/>
              </a:rPr>
              <a:t>wing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8346BB-694A-7159-C2BC-5A99C87CC946}"/>
              </a:ext>
            </a:extLst>
          </p:cNvPr>
          <p:cNvSpPr/>
          <p:nvPr/>
        </p:nvSpPr>
        <p:spPr>
          <a:xfrm>
            <a:off x="4943051" y="55776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848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13FA0D3-C3D0-6FA1-E781-1D2F2BA7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r="24718"/>
          <a:stretch/>
        </p:blipFill>
        <p:spPr>
          <a:xfrm>
            <a:off x="1516203" y="1270811"/>
            <a:ext cx="4788517" cy="490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feather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4BFD7F-F488-E815-4973-3C0DBB053262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54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2F971EA-1823-1AC4-8AD2-707B65CFC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 r="22084"/>
          <a:stretch/>
        </p:blipFill>
        <p:spPr>
          <a:xfrm>
            <a:off x="1449510" y="1378255"/>
            <a:ext cx="4784415" cy="464230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219143-1421-E9CF-09B8-7789E179D477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D00AF4C-525C-B716-66B4-08CA3E12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r="4692"/>
          <a:stretch/>
        </p:blipFill>
        <p:spPr>
          <a:xfrm>
            <a:off x="1452920" y="1507980"/>
            <a:ext cx="4614307" cy="4489172"/>
          </a:xfrm>
          <a:prstGeom prst="round2DiagRect">
            <a:avLst>
              <a:gd name="adj1" fmla="val 16667"/>
              <a:gd name="adj2" fmla="val 0"/>
            </a:avLst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A42CB8-AAC2-5A19-AFDE-3383E208BFC7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0326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2767B4F-6D6C-71FF-4D42-56176573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 b="4258"/>
          <a:stretch/>
        </p:blipFill>
        <p:spPr>
          <a:xfrm>
            <a:off x="1694825" y="1571106"/>
            <a:ext cx="4508674" cy="44626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4913086" y="421380"/>
            <a:ext cx="3315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Guessing game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166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329</Words>
  <Application>Microsoft Office PowerPoint</Application>
  <PresentationFormat>Widescreen</PresentationFormat>
  <Paragraphs>100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32</cp:revision>
  <dcterms:created xsi:type="dcterms:W3CDTF">2023-01-31T08:21:18Z</dcterms:created>
  <dcterms:modified xsi:type="dcterms:W3CDTF">2023-04-01T10:54:07Z</dcterms:modified>
</cp:coreProperties>
</file>