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3" r:id="rId2"/>
    <p:sldId id="304" r:id="rId3"/>
    <p:sldId id="305" r:id="rId4"/>
    <p:sldId id="306" r:id="rId5"/>
    <p:sldId id="270" r:id="rId6"/>
    <p:sldId id="257" r:id="rId7"/>
    <p:sldId id="258" r:id="rId8"/>
    <p:sldId id="259" r:id="rId9"/>
    <p:sldId id="262" r:id="rId10"/>
    <p:sldId id="264" r:id="rId11"/>
    <p:sldId id="266" r:id="rId12"/>
    <p:sldId id="267" r:id="rId13"/>
    <p:sldId id="268" r:id="rId14"/>
    <p:sldId id="317" r:id="rId15"/>
    <p:sldId id="318" r:id="rId16"/>
    <p:sldId id="319" r:id="rId17"/>
    <p:sldId id="320" r:id="rId18"/>
    <p:sldId id="321" r:id="rId19"/>
    <p:sldId id="375" r:id="rId20"/>
    <p:sldId id="376" r:id="rId21"/>
    <p:sldId id="377" r:id="rId22"/>
    <p:sldId id="378" r:id="rId23"/>
    <p:sldId id="379" r:id="rId24"/>
    <p:sldId id="327" r:id="rId25"/>
    <p:sldId id="328" r:id="rId26"/>
    <p:sldId id="329" r:id="rId27"/>
    <p:sldId id="386" r:id="rId28"/>
    <p:sldId id="385" r:id="rId29"/>
    <p:sldId id="384" r:id="rId30"/>
    <p:sldId id="340" r:id="rId31"/>
    <p:sldId id="336" r:id="rId32"/>
    <p:sldId id="337" r:id="rId33"/>
    <p:sldId id="338" r:id="rId34"/>
    <p:sldId id="339" r:id="rId35"/>
    <p:sldId id="350" r:id="rId36"/>
    <p:sldId id="380" r:id="rId37"/>
    <p:sldId id="388" r:id="rId38"/>
    <p:sldId id="389" r:id="rId39"/>
    <p:sldId id="390" r:id="rId40"/>
    <p:sldId id="391" r:id="rId41"/>
    <p:sldId id="392" r:id="rId42"/>
    <p:sldId id="344" r:id="rId43"/>
    <p:sldId id="383" r:id="rId44"/>
    <p:sldId id="387" r:id="rId45"/>
    <p:sldId id="345" r:id="rId46"/>
    <p:sldId id="346" r:id="rId47"/>
    <p:sldId id="347" r:id="rId48"/>
    <p:sldId id="348" r:id="rId49"/>
    <p:sldId id="349" r:id="rId50"/>
    <p:sldId id="30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67DDA01E-233C-4E44-885B-D914B0912D75}"/>
    <pc:docChg chg="modSld">
      <pc:chgData name="Phan Van Rieu (Hugo)" userId="032e726b-b6b7-45df-b0ca-e82fb010a48a" providerId="ADAL" clId="{67DDA01E-233C-4E44-885B-D914B0912D75}" dt="2024-06-02T02:10:25.025" v="1" actId="20577"/>
      <pc:docMkLst>
        <pc:docMk/>
      </pc:docMkLst>
      <pc:sldChg chg="modSp mod">
        <pc:chgData name="Phan Van Rieu (Hugo)" userId="032e726b-b6b7-45df-b0ca-e82fb010a48a" providerId="ADAL" clId="{67DDA01E-233C-4E44-885B-D914B0912D75}" dt="2024-06-02T02:10:25.025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67DDA01E-233C-4E44-885B-D914B0912D75}" dt="2024-06-02T02:10:25.025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5DDF4D10-4A5D-4AAA-A15A-FEB9EE3F2AFE}"/>
    <pc:docChg chg="undo custSel addSld delSld modSld">
      <pc:chgData name="Phan Van Rieu (Hugo)" userId="032e726b-b6b7-45df-b0ca-e82fb010a48a" providerId="ADAL" clId="{5DDF4D10-4A5D-4AAA-A15A-FEB9EE3F2AFE}" dt="2024-04-19T06:59:04.039" v="433" actId="1076"/>
      <pc:docMkLst>
        <pc:docMk/>
      </pc:docMkLst>
      <pc:sldChg chg="modSp mod">
        <pc:chgData name="Phan Van Rieu (Hugo)" userId="032e726b-b6b7-45df-b0ca-e82fb010a48a" providerId="ADAL" clId="{5DDF4D10-4A5D-4AAA-A15A-FEB9EE3F2AFE}" dt="2024-04-18T15:59:38.430" v="7" actId="207"/>
        <pc:sldMkLst>
          <pc:docMk/>
          <pc:sldMk cId="0" sldId="257"/>
        </pc:sldMkLst>
        <pc:spChg chg="mod">
          <ac:chgData name="Phan Van Rieu (Hugo)" userId="032e726b-b6b7-45df-b0ca-e82fb010a48a" providerId="ADAL" clId="{5DDF4D10-4A5D-4AAA-A15A-FEB9EE3F2AFE}" dt="2024-04-18T15:59:38.430" v="7" actId="207"/>
          <ac:spMkLst>
            <pc:docMk/>
            <pc:sldMk cId="0" sldId="257"/>
            <ac:spMk id="7" creationId="{5A808363-C3F5-DAE4-1142-B3EB67F69965}"/>
          </ac:spMkLst>
        </pc:spChg>
      </pc:sldChg>
      <pc:sldChg chg="modSp mod">
        <pc:chgData name="Phan Van Rieu (Hugo)" userId="032e726b-b6b7-45df-b0ca-e82fb010a48a" providerId="ADAL" clId="{5DDF4D10-4A5D-4AAA-A15A-FEB9EE3F2AFE}" dt="2024-04-18T15:59:46.369" v="8" actId="207"/>
        <pc:sldMkLst>
          <pc:docMk/>
          <pc:sldMk cId="0" sldId="258"/>
        </pc:sldMkLst>
        <pc:spChg chg="mod">
          <ac:chgData name="Phan Van Rieu (Hugo)" userId="032e726b-b6b7-45df-b0ca-e82fb010a48a" providerId="ADAL" clId="{5DDF4D10-4A5D-4AAA-A15A-FEB9EE3F2AFE}" dt="2024-04-18T15:59:46.369" v="8" actId="207"/>
          <ac:spMkLst>
            <pc:docMk/>
            <pc:sldMk cId="0" sldId="258"/>
            <ac:spMk id="8" creationId="{8CA5DF1E-34BA-0109-BF6D-2383E7BD52F6}"/>
          </ac:spMkLst>
        </pc:spChg>
      </pc:sldChg>
      <pc:sldChg chg="modSp mod">
        <pc:chgData name="Phan Van Rieu (Hugo)" userId="032e726b-b6b7-45df-b0ca-e82fb010a48a" providerId="ADAL" clId="{5DDF4D10-4A5D-4AAA-A15A-FEB9EE3F2AFE}" dt="2024-04-18T15:59:54.251" v="9" actId="207"/>
        <pc:sldMkLst>
          <pc:docMk/>
          <pc:sldMk cId="0" sldId="259"/>
        </pc:sldMkLst>
        <pc:spChg chg="mod">
          <ac:chgData name="Phan Van Rieu (Hugo)" userId="032e726b-b6b7-45df-b0ca-e82fb010a48a" providerId="ADAL" clId="{5DDF4D10-4A5D-4AAA-A15A-FEB9EE3F2AFE}" dt="2024-04-18T15:59:54.251" v="9" actId="207"/>
          <ac:spMkLst>
            <pc:docMk/>
            <pc:sldMk cId="0" sldId="259"/>
            <ac:spMk id="7" creationId="{29D80DA2-1D8B-146D-C3BA-4EE00FA8177E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03.842" v="11" actId="1076"/>
        <pc:sldMkLst>
          <pc:docMk/>
          <pc:sldMk cId="0" sldId="262"/>
        </pc:sldMkLst>
        <pc:spChg chg="mod">
          <ac:chgData name="Phan Van Rieu (Hugo)" userId="032e726b-b6b7-45df-b0ca-e82fb010a48a" providerId="ADAL" clId="{5DDF4D10-4A5D-4AAA-A15A-FEB9EE3F2AFE}" dt="2024-04-18T16:00:03.842" v="11" actId="1076"/>
          <ac:spMkLst>
            <pc:docMk/>
            <pc:sldMk cId="0" sldId="262"/>
            <ac:spMk id="7" creationId="{99DE1AA3-F216-308B-A4F3-A04228AC420A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07.464" v="12" actId="207"/>
        <pc:sldMkLst>
          <pc:docMk/>
          <pc:sldMk cId="0" sldId="264"/>
        </pc:sldMkLst>
        <pc:spChg chg="mod">
          <ac:chgData name="Phan Van Rieu (Hugo)" userId="032e726b-b6b7-45df-b0ca-e82fb010a48a" providerId="ADAL" clId="{5DDF4D10-4A5D-4AAA-A15A-FEB9EE3F2AFE}" dt="2024-04-18T16:00:07.464" v="12" actId="207"/>
          <ac:spMkLst>
            <pc:docMk/>
            <pc:sldMk cId="0" sldId="264"/>
            <ac:spMk id="5" creationId="{A23DD10A-08FE-CA2E-82B6-65DFE21B9C99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11.672" v="14" actId="207"/>
        <pc:sldMkLst>
          <pc:docMk/>
          <pc:sldMk cId="0" sldId="266"/>
        </pc:sldMkLst>
        <pc:spChg chg="mod">
          <ac:chgData name="Phan Van Rieu (Hugo)" userId="032e726b-b6b7-45df-b0ca-e82fb010a48a" providerId="ADAL" clId="{5DDF4D10-4A5D-4AAA-A15A-FEB9EE3F2AFE}" dt="2024-04-18T16:00:11.672" v="14" actId="207"/>
          <ac:spMkLst>
            <pc:docMk/>
            <pc:sldMk cId="0" sldId="266"/>
            <ac:spMk id="5" creationId="{D4758659-D06D-56DF-5AEB-ED60811AD73F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17.611" v="15" actId="207"/>
        <pc:sldMkLst>
          <pc:docMk/>
          <pc:sldMk cId="0" sldId="267"/>
        </pc:sldMkLst>
        <pc:spChg chg="mod">
          <ac:chgData name="Phan Van Rieu (Hugo)" userId="032e726b-b6b7-45df-b0ca-e82fb010a48a" providerId="ADAL" clId="{5DDF4D10-4A5D-4AAA-A15A-FEB9EE3F2AFE}" dt="2024-04-18T16:00:17.611" v="15" actId="207"/>
          <ac:spMkLst>
            <pc:docMk/>
            <pc:sldMk cId="0" sldId="267"/>
            <ac:spMk id="5" creationId="{18EC4FE7-FF82-BC7D-0155-CB90278ADE8C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22.172" v="16" actId="207"/>
        <pc:sldMkLst>
          <pc:docMk/>
          <pc:sldMk cId="0" sldId="268"/>
        </pc:sldMkLst>
        <pc:spChg chg="mod">
          <ac:chgData name="Phan Van Rieu (Hugo)" userId="032e726b-b6b7-45df-b0ca-e82fb010a48a" providerId="ADAL" clId="{5DDF4D10-4A5D-4AAA-A15A-FEB9EE3F2AFE}" dt="2024-04-18T16:00:22.172" v="16" actId="207"/>
          <ac:spMkLst>
            <pc:docMk/>
            <pc:sldMk cId="0" sldId="268"/>
            <ac:spMk id="8" creationId="{277F29A9-6ED9-3F3C-8B32-269072C3F357}"/>
          </ac:spMkLst>
        </pc:spChg>
      </pc:sldChg>
      <pc:sldChg chg="modSp mod">
        <pc:chgData name="Phan Van Rieu (Hugo)" userId="032e726b-b6b7-45df-b0ca-e82fb010a48a" providerId="ADAL" clId="{5DDF4D10-4A5D-4AAA-A15A-FEB9EE3F2AFE}" dt="2024-04-18T15:59:31.856" v="6" actId="207"/>
        <pc:sldMkLst>
          <pc:docMk/>
          <pc:sldMk cId="0" sldId="270"/>
        </pc:sldMkLst>
        <pc:spChg chg="mod">
          <ac:chgData name="Phan Van Rieu (Hugo)" userId="032e726b-b6b7-45df-b0ca-e82fb010a48a" providerId="ADAL" clId="{5DDF4D10-4A5D-4AAA-A15A-FEB9EE3F2AFE}" dt="2024-04-18T15:59:31.856" v="6" actId="207"/>
          <ac:spMkLst>
            <pc:docMk/>
            <pc:sldMk cId="0" sldId="270"/>
            <ac:spMk id="2" creationId="{93F7CB5A-55E8-B495-C0A2-7885B87040C5}"/>
          </ac:spMkLst>
        </pc:spChg>
      </pc:sldChg>
      <pc:sldChg chg="addSp delSp modSp mod">
        <pc:chgData name="Phan Van Rieu (Hugo)" userId="032e726b-b6b7-45df-b0ca-e82fb010a48a" providerId="ADAL" clId="{5DDF4D10-4A5D-4AAA-A15A-FEB9EE3F2AFE}" dt="2024-04-18T15:58:58.597" v="5" actId="14861"/>
        <pc:sldMkLst>
          <pc:docMk/>
          <pc:sldMk cId="2984877134" sldId="304"/>
        </pc:sldMkLst>
        <pc:picChg chg="del mod">
          <ac:chgData name="Phan Van Rieu (Hugo)" userId="032e726b-b6b7-45df-b0ca-e82fb010a48a" providerId="ADAL" clId="{5DDF4D10-4A5D-4AAA-A15A-FEB9EE3F2AFE}" dt="2024-04-18T15:58:24.843" v="1" actId="478"/>
          <ac:picMkLst>
            <pc:docMk/>
            <pc:sldMk cId="2984877134" sldId="304"/>
            <ac:picMk id="4" creationId="{BEBF7A6D-AB22-671F-749C-9F21A85E9E97}"/>
          </ac:picMkLst>
        </pc:picChg>
        <pc:picChg chg="add mod">
          <ac:chgData name="Phan Van Rieu (Hugo)" userId="032e726b-b6b7-45df-b0ca-e82fb010a48a" providerId="ADAL" clId="{5DDF4D10-4A5D-4AAA-A15A-FEB9EE3F2AFE}" dt="2024-04-18T15:58:58.597" v="5" actId="14861"/>
          <ac:picMkLst>
            <pc:docMk/>
            <pc:sldMk cId="2984877134" sldId="304"/>
            <ac:picMk id="5" creationId="{85D80507-8036-4080-8D2C-4A7CFAD33D05}"/>
          </ac:picMkLst>
        </pc:picChg>
      </pc:sldChg>
      <pc:sldChg chg="modSp mod">
        <pc:chgData name="Phan Van Rieu (Hugo)" userId="032e726b-b6b7-45df-b0ca-e82fb010a48a" providerId="ADAL" clId="{5DDF4D10-4A5D-4AAA-A15A-FEB9EE3F2AFE}" dt="2024-04-19T06:57:57.680" v="419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5DDF4D10-4A5D-4AAA-A15A-FEB9EE3F2AFE}" dt="2024-04-19T06:57:57.680" v="419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DDF4D10-4A5D-4AAA-A15A-FEB9EE3F2AFE}" dt="2024-04-18T16:00:41.138" v="30" actId="20577"/>
        <pc:sldMkLst>
          <pc:docMk/>
          <pc:sldMk cId="1770940671" sldId="320"/>
        </pc:sldMkLst>
        <pc:spChg chg="mod">
          <ac:chgData name="Phan Van Rieu (Hugo)" userId="032e726b-b6b7-45df-b0ca-e82fb010a48a" providerId="ADAL" clId="{5DDF4D10-4A5D-4AAA-A15A-FEB9EE3F2AFE}" dt="2024-04-18T16:00:41.138" v="30" actId="20577"/>
          <ac:spMkLst>
            <pc:docMk/>
            <pc:sldMk cId="1770940671" sldId="320"/>
            <ac:spMk id="17" creationId="{00000000-0000-0000-0000-000000000000}"/>
          </ac:spMkLst>
        </pc:spChg>
      </pc:sldChg>
      <pc:sldChg chg="modSp mod">
        <pc:chgData name="Phan Van Rieu (Hugo)" userId="032e726b-b6b7-45df-b0ca-e82fb010a48a" providerId="ADAL" clId="{5DDF4D10-4A5D-4AAA-A15A-FEB9EE3F2AFE}" dt="2024-04-19T06:58:29.087" v="432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5DDF4D10-4A5D-4AAA-A15A-FEB9EE3F2AFE}" dt="2024-04-19T06:58:29.087" v="432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5DDF4D10-4A5D-4AAA-A15A-FEB9EE3F2AFE}" dt="2024-04-18T16:03:05.086" v="32" actId="1582"/>
        <pc:sldMkLst>
          <pc:docMk/>
          <pc:sldMk cId="924732891" sldId="338"/>
        </pc:sldMkLst>
        <pc:cxnChg chg="mod">
          <ac:chgData name="Phan Van Rieu (Hugo)" userId="032e726b-b6b7-45df-b0ca-e82fb010a48a" providerId="ADAL" clId="{5DDF4D10-4A5D-4AAA-A15A-FEB9EE3F2AFE}" dt="2024-04-18T16:03:05.086" v="32" actId="1582"/>
          <ac:cxnSpMkLst>
            <pc:docMk/>
            <pc:sldMk cId="924732891" sldId="338"/>
            <ac:cxnSpMk id="3" creationId="{B97D07A5-125A-1638-30B5-249B1BE9E249}"/>
          </ac:cxnSpMkLst>
        </pc:cxnChg>
        <pc:cxnChg chg="mod">
          <ac:chgData name="Phan Van Rieu (Hugo)" userId="032e726b-b6b7-45df-b0ca-e82fb010a48a" providerId="ADAL" clId="{5DDF4D10-4A5D-4AAA-A15A-FEB9EE3F2AFE}" dt="2024-04-18T16:03:05.086" v="32" actId="1582"/>
          <ac:cxnSpMkLst>
            <pc:docMk/>
            <pc:sldMk cId="924732891" sldId="338"/>
            <ac:cxnSpMk id="5" creationId="{7C6547CF-7086-5160-5BAE-D007EA282D2A}"/>
          </ac:cxnSpMkLst>
        </pc:cxnChg>
      </pc:sldChg>
      <pc:sldChg chg="modSp mod">
        <pc:chgData name="Phan Van Rieu (Hugo)" userId="032e726b-b6b7-45df-b0ca-e82fb010a48a" providerId="ADAL" clId="{5DDF4D10-4A5D-4AAA-A15A-FEB9EE3F2AFE}" dt="2024-04-18T16:18:28.495" v="49" actId="1076"/>
        <pc:sldMkLst>
          <pc:docMk/>
          <pc:sldMk cId="3981077926" sldId="346"/>
        </pc:sldMkLst>
        <pc:picChg chg="mod">
          <ac:chgData name="Phan Van Rieu (Hugo)" userId="032e726b-b6b7-45df-b0ca-e82fb010a48a" providerId="ADAL" clId="{5DDF4D10-4A5D-4AAA-A15A-FEB9EE3F2AFE}" dt="2024-04-18T16:18:28.495" v="49" actId="1076"/>
          <ac:picMkLst>
            <pc:docMk/>
            <pc:sldMk cId="3981077926" sldId="346"/>
            <ac:picMk id="3" creationId="{00000000-0000-0000-0000-000000000000}"/>
          </ac:picMkLst>
        </pc:picChg>
      </pc:sldChg>
      <pc:sldChg chg="addSp delSp modSp mod modAnim">
        <pc:chgData name="Phan Van Rieu (Hugo)" userId="032e726b-b6b7-45df-b0ca-e82fb010a48a" providerId="ADAL" clId="{5DDF4D10-4A5D-4AAA-A15A-FEB9EE3F2AFE}" dt="2024-04-19T06:59:04.039" v="433" actId="1076"/>
        <pc:sldMkLst>
          <pc:docMk/>
          <pc:sldMk cId="3421192610" sldId="350"/>
        </pc:sldMkLst>
        <pc:spChg chg="del">
          <ac:chgData name="Phan Van Rieu (Hugo)" userId="032e726b-b6b7-45df-b0ca-e82fb010a48a" providerId="ADAL" clId="{5DDF4D10-4A5D-4AAA-A15A-FEB9EE3F2AFE}" dt="2024-04-18T16:04:54.173" v="39" actId="478"/>
          <ac:spMkLst>
            <pc:docMk/>
            <pc:sldMk cId="3421192610" sldId="350"/>
            <ac:spMk id="2" creationId="{2ACDBA73-AEC0-E713-8D86-6C0224E05071}"/>
          </ac:spMkLst>
        </pc:spChg>
        <pc:picChg chg="add mod">
          <ac:chgData name="Phan Van Rieu (Hugo)" userId="032e726b-b6b7-45df-b0ca-e82fb010a48a" providerId="ADAL" clId="{5DDF4D10-4A5D-4AAA-A15A-FEB9EE3F2AFE}" dt="2024-04-18T16:04:51.697" v="38" actId="1076"/>
          <ac:picMkLst>
            <pc:docMk/>
            <pc:sldMk cId="3421192610" sldId="350"/>
            <ac:picMk id="3" creationId="{80BED2D5-D8AE-4AE9-AF52-C45497052CBB}"/>
          </ac:picMkLst>
        </pc:picChg>
        <pc:picChg chg="mod">
          <ac:chgData name="Phan Van Rieu (Hugo)" userId="032e726b-b6b7-45df-b0ca-e82fb010a48a" providerId="ADAL" clId="{5DDF4D10-4A5D-4AAA-A15A-FEB9EE3F2AFE}" dt="2024-04-18T16:05:17.248" v="43" actId="1076"/>
          <ac:picMkLst>
            <pc:docMk/>
            <pc:sldMk cId="3421192610" sldId="350"/>
            <ac:picMk id="6" creationId="{CA68C1C0-EE4A-D0B1-29FA-2BA6FCF4CCF0}"/>
          </ac:picMkLst>
        </pc:picChg>
        <pc:picChg chg="add mod">
          <ac:chgData name="Phan Van Rieu (Hugo)" userId="032e726b-b6b7-45df-b0ca-e82fb010a48a" providerId="ADAL" clId="{5DDF4D10-4A5D-4AAA-A15A-FEB9EE3F2AFE}" dt="2024-04-18T16:05:25.981" v="45" actId="1076"/>
          <ac:picMkLst>
            <pc:docMk/>
            <pc:sldMk cId="3421192610" sldId="350"/>
            <ac:picMk id="7" creationId="{77EF8986-1065-4F64-AD2B-FA89FD715865}"/>
          </ac:picMkLst>
        </pc:picChg>
        <pc:picChg chg="add mod">
          <ac:chgData name="Phan Van Rieu (Hugo)" userId="032e726b-b6b7-45df-b0ca-e82fb010a48a" providerId="ADAL" clId="{5DDF4D10-4A5D-4AAA-A15A-FEB9EE3F2AFE}" dt="2024-04-19T06:59:04.039" v="433" actId="1076"/>
          <ac:picMkLst>
            <pc:docMk/>
            <pc:sldMk cId="3421192610" sldId="350"/>
            <ac:picMk id="9" creationId="{27293E13-13DB-47C0-9164-2C3E4FECF7BF}"/>
          </ac:picMkLst>
        </pc:picChg>
      </pc:sldChg>
      <pc:sldChg chg="delSp mod delAnim">
        <pc:chgData name="Phan Van Rieu (Hugo)" userId="032e726b-b6b7-45df-b0ca-e82fb010a48a" providerId="ADAL" clId="{5DDF4D10-4A5D-4AAA-A15A-FEB9EE3F2AFE}" dt="2024-04-18T16:41:05.620" v="72" actId="21"/>
        <pc:sldMkLst>
          <pc:docMk/>
          <pc:sldMk cId="489484552" sldId="380"/>
        </pc:sldMkLst>
        <pc:spChg chg="del">
          <ac:chgData name="Phan Van Rieu (Hugo)" userId="032e726b-b6b7-45df-b0ca-e82fb010a48a" providerId="ADAL" clId="{5DDF4D10-4A5D-4AAA-A15A-FEB9EE3F2AFE}" dt="2024-04-18T16:41:05.620" v="72" actId="21"/>
          <ac:spMkLst>
            <pc:docMk/>
            <pc:sldMk cId="489484552" sldId="380"/>
            <ac:spMk id="2" creationId="{62B08493-9E48-C25A-4390-CE1F91207E23}"/>
          </ac:spMkLst>
        </pc:spChg>
      </pc:sldChg>
      <pc:sldChg chg="add del">
        <pc:chgData name="Phan Van Rieu (Hugo)" userId="032e726b-b6b7-45df-b0ca-e82fb010a48a" providerId="ADAL" clId="{5DDF4D10-4A5D-4AAA-A15A-FEB9EE3F2AFE}" dt="2024-04-18T16:45:21.246" v="116" actId="47"/>
        <pc:sldMkLst>
          <pc:docMk/>
          <pc:sldMk cId="3137522844" sldId="381"/>
        </pc:sldMkLst>
      </pc:sldChg>
      <pc:sldChg chg="add del">
        <pc:chgData name="Phan Van Rieu (Hugo)" userId="032e726b-b6b7-45df-b0ca-e82fb010a48a" providerId="ADAL" clId="{5DDF4D10-4A5D-4AAA-A15A-FEB9EE3F2AFE}" dt="2024-04-18T16:45:22.679" v="117" actId="47"/>
        <pc:sldMkLst>
          <pc:docMk/>
          <pc:sldMk cId="442833220" sldId="382"/>
        </pc:sldMkLst>
      </pc:sldChg>
      <pc:sldChg chg="addSp delSp modSp new mod modAnim">
        <pc:chgData name="Phan Van Rieu (Hugo)" userId="032e726b-b6b7-45df-b0ca-e82fb010a48a" providerId="ADAL" clId="{5DDF4D10-4A5D-4AAA-A15A-FEB9EE3F2AFE}" dt="2024-04-18T16:41:22.801" v="78" actId="14100"/>
        <pc:sldMkLst>
          <pc:docMk/>
          <pc:sldMk cId="4201911337" sldId="388"/>
        </pc:sldMkLst>
        <pc:spChg chg="add mod">
          <ac:chgData name="Phan Van Rieu (Hugo)" userId="032e726b-b6b7-45df-b0ca-e82fb010a48a" providerId="ADAL" clId="{5DDF4D10-4A5D-4AAA-A15A-FEB9EE3F2AFE}" dt="2024-04-18T16:41:22.801" v="78" actId="14100"/>
          <ac:spMkLst>
            <pc:docMk/>
            <pc:sldMk cId="4201911337" sldId="388"/>
            <ac:spMk id="6" creationId="{C9C5CCF2-D17E-4A2E-89AC-C0DF7DD4653E}"/>
          </ac:spMkLst>
        </pc:spChg>
        <pc:picChg chg="add mod">
          <ac:chgData name="Phan Van Rieu (Hugo)" userId="032e726b-b6b7-45df-b0ca-e82fb010a48a" providerId="ADAL" clId="{5DDF4D10-4A5D-4AAA-A15A-FEB9EE3F2AFE}" dt="2024-04-18T16:41:11.882" v="74" actId="1076"/>
          <ac:picMkLst>
            <pc:docMk/>
            <pc:sldMk cId="4201911337" sldId="388"/>
            <ac:picMk id="3" creationId="{5107AAE9-5F81-4926-A30B-7F979CD6483A}"/>
          </ac:picMkLst>
        </pc:picChg>
        <pc:picChg chg="add del mod">
          <ac:chgData name="Phan Van Rieu (Hugo)" userId="032e726b-b6b7-45df-b0ca-e82fb010a48a" providerId="ADAL" clId="{5DDF4D10-4A5D-4AAA-A15A-FEB9EE3F2AFE}" dt="2024-04-18T16:40:44.569" v="64"/>
          <ac:picMkLst>
            <pc:docMk/>
            <pc:sldMk cId="4201911337" sldId="388"/>
            <ac:picMk id="4" creationId="{2A29E5DF-F440-439A-8DC3-3EB02F368EBE}"/>
          </ac:picMkLst>
        </pc:picChg>
        <pc:picChg chg="add mod">
          <ac:chgData name="Phan Van Rieu (Hugo)" userId="032e726b-b6b7-45df-b0ca-e82fb010a48a" providerId="ADAL" clId="{5DDF4D10-4A5D-4AAA-A15A-FEB9EE3F2AFE}" dt="2024-04-18T16:40:50.795" v="65"/>
          <ac:picMkLst>
            <pc:docMk/>
            <pc:sldMk cId="4201911337" sldId="388"/>
            <ac:picMk id="5" creationId="{60699141-4D10-4131-9C7F-EB84791E7A56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42.667" v="63"/>
        <pc:sldMkLst>
          <pc:docMk/>
          <pc:sldMk cId="4112055205" sldId="389"/>
        </pc:sldMkLst>
      </pc:sldChg>
      <pc:sldChg chg="addSp delSp modSp add mod modAnim">
        <pc:chgData name="Phan Van Rieu (Hugo)" userId="032e726b-b6b7-45df-b0ca-e82fb010a48a" providerId="ADAL" clId="{5DDF4D10-4A5D-4AAA-A15A-FEB9EE3F2AFE}" dt="2024-04-18T16:43:09.352" v="88" actId="1076"/>
        <pc:sldMkLst>
          <pc:docMk/>
          <pc:sldMk cId="4196829288" sldId="389"/>
        </pc:sldMkLst>
        <pc:spChg chg="add mod">
          <ac:chgData name="Phan Van Rieu (Hugo)" userId="032e726b-b6b7-45df-b0ca-e82fb010a48a" providerId="ADAL" clId="{5DDF4D10-4A5D-4AAA-A15A-FEB9EE3F2AFE}" dt="2024-04-18T16:43:09.352" v="88" actId="1076"/>
          <ac:spMkLst>
            <pc:docMk/>
            <pc:sldMk cId="4196829288" sldId="389"/>
            <ac:spMk id="6" creationId="{FBADF380-2B04-43CF-A94D-C2A16AF7D63A}"/>
          </ac:spMkLst>
        </pc:spChg>
        <pc:picChg chg="del">
          <ac:chgData name="Phan Van Rieu (Hugo)" userId="032e726b-b6b7-45df-b0ca-e82fb010a48a" providerId="ADAL" clId="{5DDF4D10-4A5D-4AAA-A15A-FEB9EE3F2AFE}" dt="2024-04-18T16:40:55.175" v="67" actId="478"/>
          <ac:picMkLst>
            <pc:docMk/>
            <pc:sldMk cId="4196829288" sldId="389"/>
            <ac:picMk id="3" creationId="{5107AAE9-5F81-4926-A30B-7F979CD6483A}"/>
          </ac:picMkLst>
        </pc:picChg>
        <pc:picChg chg="add mod">
          <ac:chgData name="Phan Van Rieu (Hugo)" userId="032e726b-b6b7-45df-b0ca-e82fb010a48a" providerId="ADAL" clId="{5DDF4D10-4A5D-4AAA-A15A-FEB9EE3F2AFE}" dt="2024-04-18T16:42:52.366" v="86" actId="1076"/>
          <ac:picMkLst>
            <pc:docMk/>
            <pc:sldMk cId="4196829288" sldId="389"/>
            <ac:picMk id="4" creationId="{922D3139-BDB7-41F4-BCFD-77BF10B23324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42.264" v="62"/>
        <pc:sldMkLst>
          <pc:docMk/>
          <pc:sldMk cId="1153365980" sldId="390"/>
        </pc:sldMkLst>
      </pc:sldChg>
      <pc:sldChg chg="addSp modSp add mod modAnim">
        <pc:chgData name="Phan Van Rieu (Hugo)" userId="032e726b-b6b7-45df-b0ca-e82fb010a48a" providerId="ADAL" clId="{5DDF4D10-4A5D-4AAA-A15A-FEB9EE3F2AFE}" dt="2024-04-18T16:43:24.474" v="91" actId="1076"/>
        <pc:sldMkLst>
          <pc:docMk/>
          <pc:sldMk cId="2989204118" sldId="390"/>
        </pc:sldMkLst>
        <pc:spChg chg="add mod">
          <ac:chgData name="Phan Van Rieu (Hugo)" userId="032e726b-b6b7-45df-b0ca-e82fb010a48a" providerId="ADAL" clId="{5DDF4D10-4A5D-4AAA-A15A-FEB9EE3F2AFE}" dt="2024-04-18T16:43:24.474" v="91" actId="1076"/>
          <ac:spMkLst>
            <pc:docMk/>
            <pc:sldMk cId="2989204118" sldId="390"/>
            <ac:spMk id="6" creationId="{A9757F89-EC1E-4D69-9F14-D91D0BE0B893}"/>
          </ac:spMkLst>
        </pc:spChg>
        <pc:picChg chg="add mod">
          <ac:chgData name="Phan Van Rieu (Hugo)" userId="032e726b-b6b7-45df-b0ca-e82fb010a48a" providerId="ADAL" clId="{5DDF4D10-4A5D-4AAA-A15A-FEB9EE3F2AFE}" dt="2024-04-18T16:41:43.245" v="80" actId="1076"/>
          <ac:picMkLst>
            <pc:docMk/>
            <pc:sldMk cId="2989204118" sldId="390"/>
            <ac:picMk id="3" creationId="{F43B4D46-B4CE-4491-BF13-DFB03532D1F3}"/>
          </ac:picMkLst>
        </pc:picChg>
      </pc:sldChg>
      <pc:sldChg chg="addSp modSp add mod modAnim">
        <pc:chgData name="Phan Van Rieu (Hugo)" userId="032e726b-b6b7-45df-b0ca-e82fb010a48a" providerId="ADAL" clId="{5DDF4D10-4A5D-4AAA-A15A-FEB9EE3F2AFE}" dt="2024-04-18T16:44:19.762" v="101" actId="14100"/>
        <pc:sldMkLst>
          <pc:docMk/>
          <pc:sldMk cId="813279998" sldId="391"/>
        </pc:sldMkLst>
        <pc:spChg chg="add mod">
          <ac:chgData name="Phan Van Rieu (Hugo)" userId="032e726b-b6b7-45df-b0ca-e82fb010a48a" providerId="ADAL" clId="{5DDF4D10-4A5D-4AAA-A15A-FEB9EE3F2AFE}" dt="2024-04-18T16:44:19.762" v="101" actId="14100"/>
          <ac:spMkLst>
            <pc:docMk/>
            <pc:sldMk cId="813279998" sldId="391"/>
            <ac:spMk id="6" creationId="{A131609F-CD24-42B4-BB8D-6EB8EDF507C1}"/>
          </ac:spMkLst>
        </pc:spChg>
        <pc:spChg chg="add mod">
          <ac:chgData name="Phan Van Rieu (Hugo)" userId="032e726b-b6b7-45df-b0ca-e82fb010a48a" providerId="ADAL" clId="{5DDF4D10-4A5D-4AAA-A15A-FEB9EE3F2AFE}" dt="2024-04-18T16:43:56.150" v="100" actId="1076"/>
          <ac:spMkLst>
            <pc:docMk/>
            <pc:sldMk cId="813279998" sldId="391"/>
            <ac:spMk id="7" creationId="{A9092C1D-C79E-4515-BB22-202B52B3E7C4}"/>
          </ac:spMkLst>
        </pc:spChg>
        <pc:picChg chg="add mod">
          <ac:chgData name="Phan Van Rieu (Hugo)" userId="032e726b-b6b7-45df-b0ca-e82fb010a48a" providerId="ADAL" clId="{5DDF4D10-4A5D-4AAA-A15A-FEB9EE3F2AFE}" dt="2024-04-18T16:43:48.846" v="98" actId="1076"/>
          <ac:picMkLst>
            <pc:docMk/>
            <pc:sldMk cId="813279998" sldId="391"/>
            <ac:picMk id="3" creationId="{330AF17D-2B0C-4D53-8D3A-9CAA06E894EA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38.415" v="61"/>
        <pc:sldMkLst>
          <pc:docMk/>
          <pc:sldMk cId="1773534315" sldId="391"/>
        </pc:sldMkLst>
      </pc:sldChg>
      <pc:sldChg chg="addSp modSp add mod modAnim">
        <pc:chgData name="Phan Van Rieu (Hugo)" userId="032e726b-b6b7-45df-b0ca-e82fb010a48a" providerId="ADAL" clId="{5DDF4D10-4A5D-4AAA-A15A-FEB9EE3F2AFE}" dt="2024-04-18T16:44:58.580" v="110" actId="14100"/>
        <pc:sldMkLst>
          <pc:docMk/>
          <pc:sldMk cId="31708417" sldId="392"/>
        </pc:sldMkLst>
        <pc:spChg chg="add mod">
          <ac:chgData name="Phan Van Rieu (Hugo)" userId="032e726b-b6b7-45df-b0ca-e82fb010a48a" providerId="ADAL" clId="{5DDF4D10-4A5D-4AAA-A15A-FEB9EE3F2AFE}" dt="2024-04-18T16:44:25.690" v="102"/>
          <ac:spMkLst>
            <pc:docMk/>
            <pc:sldMk cId="31708417" sldId="392"/>
            <ac:spMk id="6" creationId="{09F87023-8EC5-4674-A814-2D97573895AE}"/>
          </ac:spMkLst>
        </pc:spChg>
        <pc:spChg chg="add mod">
          <ac:chgData name="Phan Van Rieu (Hugo)" userId="032e726b-b6b7-45df-b0ca-e82fb010a48a" providerId="ADAL" clId="{5DDF4D10-4A5D-4AAA-A15A-FEB9EE3F2AFE}" dt="2024-04-18T16:44:42.450" v="105" actId="1076"/>
          <ac:spMkLst>
            <pc:docMk/>
            <pc:sldMk cId="31708417" sldId="392"/>
            <ac:spMk id="7" creationId="{A9294008-CEA9-40AD-B9CB-06C9B588D9B1}"/>
          </ac:spMkLst>
        </pc:spChg>
        <pc:spChg chg="add mod">
          <ac:chgData name="Phan Van Rieu (Hugo)" userId="032e726b-b6b7-45df-b0ca-e82fb010a48a" providerId="ADAL" clId="{5DDF4D10-4A5D-4AAA-A15A-FEB9EE3F2AFE}" dt="2024-04-18T16:44:50.684" v="107" actId="1076"/>
          <ac:spMkLst>
            <pc:docMk/>
            <pc:sldMk cId="31708417" sldId="392"/>
            <ac:spMk id="8" creationId="{937564F0-9449-4F3C-9CE6-A810FAB6F821}"/>
          </ac:spMkLst>
        </pc:spChg>
        <pc:spChg chg="add mod">
          <ac:chgData name="Phan Van Rieu (Hugo)" userId="032e726b-b6b7-45df-b0ca-e82fb010a48a" providerId="ADAL" clId="{5DDF4D10-4A5D-4AAA-A15A-FEB9EE3F2AFE}" dt="2024-04-18T16:44:58.580" v="110" actId="14100"/>
          <ac:spMkLst>
            <pc:docMk/>
            <pc:sldMk cId="31708417" sldId="392"/>
            <ac:spMk id="9" creationId="{1BE551DF-5C15-4DE2-9447-3E4A057573BB}"/>
          </ac:spMkLst>
        </pc:spChg>
        <pc:picChg chg="add mod">
          <ac:chgData name="Phan Van Rieu (Hugo)" userId="032e726b-b6b7-45df-b0ca-e82fb010a48a" providerId="ADAL" clId="{5DDF4D10-4A5D-4AAA-A15A-FEB9EE3F2AFE}" dt="2024-04-18T16:44:28.971" v="103" actId="1076"/>
          <ac:picMkLst>
            <pc:docMk/>
            <pc:sldMk cId="31708417" sldId="392"/>
            <ac:picMk id="3" creationId="{1332CF96-3AF4-409D-89AA-E400EEAC4AD3}"/>
          </ac:picMkLst>
        </pc:picChg>
      </pc:sldChg>
      <pc:sldChg chg="add del">
        <pc:chgData name="Phan Van Rieu (Hugo)" userId="032e726b-b6b7-45df-b0ca-e82fb010a48a" providerId="ADAL" clId="{5DDF4D10-4A5D-4AAA-A15A-FEB9EE3F2AFE}" dt="2024-04-18T16:40:36.955" v="60"/>
        <pc:sldMkLst>
          <pc:docMk/>
          <pc:sldMk cId="4147218023" sldId="392"/>
        </pc:sldMkLst>
      </pc:sldChg>
      <pc:sldChg chg="add del">
        <pc:chgData name="Phan Van Rieu (Hugo)" userId="032e726b-b6b7-45df-b0ca-e82fb010a48a" providerId="ADAL" clId="{5DDF4D10-4A5D-4AAA-A15A-FEB9EE3F2AFE}" dt="2024-04-18T16:45:01.672" v="111" actId="47"/>
        <pc:sldMkLst>
          <pc:docMk/>
          <pc:sldMk cId="1600948376" sldId="393"/>
        </pc:sldMkLst>
      </pc:sldChg>
      <pc:sldChg chg="add del">
        <pc:chgData name="Phan Van Rieu (Hugo)" userId="032e726b-b6b7-45df-b0ca-e82fb010a48a" providerId="ADAL" clId="{5DDF4D10-4A5D-4AAA-A15A-FEB9EE3F2AFE}" dt="2024-04-18T16:40:36.754" v="59"/>
        <pc:sldMkLst>
          <pc:docMk/>
          <pc:sldMk cId="3271596403" sldId="3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hyperlink" Target="https://macygoodefreebies.blogspot.com/2010/08/frames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2711451" y="3500439"/>
            <a:ext cx="6913563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S C I E N C 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2063750" y="476251"/>
            <a:ext cx="7735888" cy="20161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plants, animals and human body.</a:t>
            </a:r>
          </a:p>
        </p:txBody>
      </p:sp>
      <p:pic>
        <p:nvPicPr>
          <p:cNvPr id="9220" name="Picture 5" descr="C:\Program Files (x86)\Microsoft Office\MEDIA\CAGCAT10\j0305257.wmf">
            <a:extLst>
              <a:ext uri="{FF2B5EF4-FFF2-40B4-BE49-F238E27FC236}">
                <a16:creationId xmlns:a16="http://schemas.microsoft.com/office/drawing/2014/main" id="{76AAF8D9-2CF0-8A6F-68E3-444EDF4E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716338"/>
            <a:ext cx="11382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2630488" y="4076701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M U S I C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2090965" y="470808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about composers, </a:t>
            </a:r>
            <a:r>
              <a:rPr lang="hr-HR" sz="5400" dirty="0" err="1"/>
              <a:t>singing</a:t>
            </a:r>
            <a:r>
              <a:rPr lang="hr-HR" sz="5400" dirty="0"/>
              <a:t> </a:t>
            </a:r>
            <a:r>
              <a:rPr lang="hr-HR" sz="5400" dirty="0" err="1"/>
              <a:t>and</a:t>
            </a:r>
            <a:r>
              <a:rPr lang="hr-HR" sz="5400" dirty="0"/>
              <a:t> </a:t>
            </a:r>
            <a:r>
              <a:rPr lang="hr-HR" sz="5400" dirty="0" err="1"/>
              <a:t>listening</a:t>
            </a:r>
            <a:r>
              <a:rPr lang="hr-HR" sz="5400" dirty="0"/>
              <a:t> to music.</a:t>
            </a:r>
          </a:p>
        </p:txBody>
      </p:sp>
      <p:pic>
        <p:nvPicPr>
          <p:cNvPr id="11268" name="Picture 2" descr="C:\Users\sk-mgrgurinovic\Desktop\BONUS PACK\BONUS PACK -Way to Go 2  - ZA SLANJE\PowerPoint prezenacije\03_slike pp\image4.jpg">
            <a:extLst>
              <a:ext uri="{FF2B5EF4-FFF2-40B4-BE49-F238E27FC236}">
                <a16:creationId xmlns:a16="http://schemas.microsoft.com/office/drawing/2014/main" id="{E274308B-6E29-C5CB-CB03-F5F41394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221163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6665AF7B-78D5-1BFC-86B2-3C9F6C77B2FC}"/>
              </a:ext>
            </a:extLst>
          </p:cNvPr>
          <p:cNvSpPr/>
          <p:nvPr/>
        </p:nvSpPr>
        <p:spPr>
          <a:xfrm>
            <a:off x="2927351" y="4279900"/>
            <a:ext cx="6264275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A R T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EC4FE7-FF82-BC7D-0155-CB90278ADE8C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draw and paint there.</a:t>
            </a:r>
          </a:p>
        </p:txBody>
      </p:sp>
      <p:pic>
        <p:nvPicPr>
          <p:cNvPr id="12292" name="Picture 5" descr="C:\Users\sk-sivos\AppData\Local\Microsoft\Windows\Temporary Internet Files\Content.IE5\U9UC9VS7\palette_cutie_mark_by_rildraw-d4snlr7[1].png">
            <a:extLst>
              <a:ext uri="{FF2B5EF4-FFF2-40B4-BE49-F238E27FC236}">
                <a16:creationId xmlns:a16="http://schemas.microsoft.com/office/drawing/2014/main" id="{784971C2-312B-ABC6-346E-2371E04F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437064"/>
            <a:ext cx="18176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36CDCDB-D11D-7DA5-0BAE-866093D5BA79}"/>
              </a:ext>
            </a:extLst>
          </p:cNvPr>
          <p:cNvSpPr/>
          <p:nvPr/>
        </p:nvSpPr>
        <p:spPr>
          <a:xfrm>
            <a:off x="1919288" y="4149726"/>
            <a:ext cx="8424862" cy="2303463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b="1" dirty="0">
                <a:latin typeface="+mj-lt"/>
                <a:cs typeface="FrankRuehl" panose="020E0503060101010101" pitchFamily="34" charset="-79"/>
              </a:rPr>
              <a:t>  </a:t>
            </a:r>
            <a:r>
              <a:rPr lang="hr-HR" sz="4800" b="1" dirty="0">
                <a:cs typeface="FrankRuehl" panose="020E0503060101010101" pitchFamily="34" charset="-79"/>
              </a:rPr>
              <a:t>I.T.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D241C-BA1B-209D-2BD3-830D06F6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606925"/>
            <a:ext cx="12239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B2D86-E43A-E799-C6F3-5857EE57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5913439"/>
            <a:ext cx="9667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100">
                <a:solidFill>
                  <a:schemeClr val="bg1"/>
                </a:solidFill>
              </a:rPr>
              <a:t>Microsoft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1">
                <a:solidFill>
                  <a:schemeClr val="bg1"/>
                </a:solidFill>
              </a:rPr>
              <a:t>Windows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7F29A9-6ED9-3F3C-8B32-269072C3F357}"/>
              </a:ext>
            </a:extLst>
          </p:cNvPr>
          <p:cNvSpPr/>
          <p:nvPr/>
        </p:nvSpPr>
        <p:spPr>
          <a:xfrm>
            <a:off x="2063750" y="476250"/>
            <a:ext cx="7735888" cy="25209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5400" dirty="0"/>
              <a:t>You learn how to use a computer there.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511" y="1182814"/>
              <a:ext cx="4834978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solving problems,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doing experiments,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making things,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using computers,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reading stories, 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learning languages</a:t>
              </a:r>
              <a:r>
                <a:rPr lang="en-US" sz="32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8.mp3">
            <a:hlinkClick r:id="" action="ppaction://media"/>
            <a:extLst>
              <a:ext uri="{FF2B5EF4-FFF2-40B4-BE49-F238E27FC236}">
                <a16:creationId xmlns:a16="http://schemas.microsoft.com/office/drawing/2014/main" id="{E43E4DD3-F2B9-96EF-11A6-EE76AD8AD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1154" y="34416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01905" y="5753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CFC88-28E4-D4B0-6631-E82FC4FE6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" y="45211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ouple of pictures of people sitting at a desk&#10;&#10;Description automatically generated">
            <a:extLst>
              <a:ext uri="{FF2B5EF4-FFF2-40B4-BE49-F238E27FC236}">
                <a16:creationId xmlns:a16="http://schemas.microsoft.com/office/drawing/2014/main" id="{723AFA3B-A4ED-96DD-773C-3366F68BF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" y="1938670"/>
            <a:ext cx="12030689" cy="2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ving problems.mp3">
            <a:hlinkClick r:id="" action="ppaction://media"/>
            <a:extLst>
              <a:ext uri="{FF2B5EF4-FFF2-40B4-BE49-F238E27FC236}">
                <a16:creationId xmlns:a16="http://schemas.microsoft.com/office/drawing/2014/main" id="{FCCB47A3-B923-3552-9A11-C8FAF4CF5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273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 </a:t>
            </a:r>
            <a:r>
              <a:rPr lang="en-US" sz="3600" dirty="0" err="1">
                <a:solidFill>
                  <a:srgbClr val="FF0000"/>
                </a:solidFill>
              </a:rPr>
              <a:t>sɑːlvɪŋ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prɑːbləmz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giải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280428" y="2198583"/>
            <a:ext cx="5671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olving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5E58B7AD-0A9E-F51B-2415-FC9D76530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95" y="1524507"/>
            <a:ext cx="4500670" cy="38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ing experiments.mp3">
            <a:hlinkClick r:id="" action="ppaction://media"/>
            <a:extLst>
              <a:ext uri="{FF2B5EF4-FFF2-40B4-BE49-F238E27FC236}">
                <a16:creationId xmlns:a16="http://schemas.microsoft.com/office/drawing/2014/main" id="{1D9FF11A-44C1-1AE9-8CEA-E941E1D3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613" y="279399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009489" y="2184728"/>
            <a:ext cx="6213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</a:t>
            </a:r>
            <a:r>
              <a:rPr lang="en-VN" sz="6000" b="1" dirty="0"/>
              <a:t>oing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55BF937C-0514-F21A-6800-DA5F4FEFC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05" y="1660020"/>
            <a:ext cx="3523080" cy="3042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AE83B-3EB9-0DA0-BFC6-2F1A264ACDF5}"/>
              </a:ext>
            </a:extLst>
          </p:cNvPr>
          <p:cNvSpPr txBox="1"/>
          <p:nvPr/>
        </p:nvSpPr>
        <p:spPr>
          <a:xfrm>
            <a:off x="6627934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duːɪŋ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ɪkˈsperəmənts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80507-8036-4080-8D2C-4A7CFAD33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716" y="552778"/>
            <a:ext cx="4066243" cy="5752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king things.mp3">
            <a:hlinkClick r:id="" action="ppaction://media"/>
            <a:extLst>
              <a:ext uri="{FF2B5EF4-FFF2-40B4-BE49-F238E27FC236}">
                <a16:creationId xmlns:a16="http://schemas.microsoft.com/office/drawing/2014/main" id="{238280DA-9D3F-BE54-B5BC-0378A4190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0505" y="34290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88581" y="2184728"/>
            <a:ext cx="46554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making things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AF4971E3-4DF9-1CD0-C61C-4BD5D9DA5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6" y="1810020"/>
            <a:ext cx="4239504" cy="3661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638F9-5237-F66A-EAD6-9A9542360686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meɪkɪŋ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 err="1">
                <a:solidFill>
                  <a:srgbClr val="FF0000"/>
                </a:solidFill>
              </a:rPr>
              <a:t>ɪŋz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ing computers.mp3">
            <a:hlinkClick r:id="" action="ppaction://media"/>
            <a:extLst>
              <a:ext uri="{FF2B5EF4-FFF2-40B4-BE49-F238E27FC236}">
                <a16:creationId xmlns:a16="http://schemas.microsoft.com/office/drawing/2014/main" id="{FD5E5AE2-DA02-DB00-71B3-D8CD772F3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095" y="311928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391035" y="2184728"/>
            <a:ext cx="5450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871BB0B9-9710-95FD-D07C-369E44ADD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" r="1186"/>
          <a:stretch/>
        </p:blipFill>
        <p:spPr>
          <a:xfrm>
            <a:off x="1843789" y="1648917"/>
            <a:ext cx="4047531" cy="3492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BB90D-83B2-B666-333D-CA7D063897A9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juːzɪŋ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kəmˈpjuːtərz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máy</a:t>
            </a:r>
            <a:r>
              <a:rPr lang="en-US" sz="3600" dirty="0">
                <a:solidFill>
                  <a:srgbClr val="FF0000"/>
                </a:solidFill>
              </a:rPr>
              <a:t> vi </a:t>
            </a:r>
            <a:r>
              <a:rPr lang="en-US" sz="3600" dirty="0" err="1">
                <a:solidFill>
                  <a:srgbClr val="FF0000"/>
                </a:solidFill>
              </a:rPr>
              <a:t>tính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ing stories.mp3">
            <a:hlinkClick r:id="" action="ppaction://media"/>
            <a:extLst>
              <a:ext uri="{FF2B5EF4-FFF2-40B4-BE49-F238E27FC236}">
                <a16:creationId xmlns:a16="http://schemas.microsoft.com/office/drawing/2014/main" id="{85B79361-E686-731B-770F-EC666EA4A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5495" y="3654016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65533" y="2184728"/>
            <a:ext cx="4901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effectLst/>
                <a:ea typeface="Times New Roman" panose="02020603050405020304" pitchFamily="18" charset="0"/>
              </a:rPr>
              <a:t>reading stories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hild reading a book&#10;&#10;Description automatically generated">
            <a:extLst>
              <a:ext uri="{FF2B5EF4-FFF2-40B4-BE49-F238E27FC236}">
                <a16:creationId xmlns:a16="http://schemas.microsoft.com/office/drawing/2014/main" id="{19241A23-1CC6-6757-7DC8-C19E998ECB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/>
          <a:stretch/>
        </p:blipFill>
        <p:spPr>
          <a:xfrm>
            <a:off x="1667696" y="2184728"/>
            <a:ext cx="4428304" cy="3751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312AA-BCC7-B69D-6240-19294653CFFC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 </a:t>
            </a:r>
            <a:r>
              <a:rPr lang="en-US" sz="3600" dirty="0" err="1">
                <a:solidFill>
                  <a:srgbClr val="FF0000"/>
                </a:solidFill>
              </a:rPr>
              <a:t>riːdɪŋ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stɔːriz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truyên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ing languages.mp3">
            <a:hlinkClick r:id="" action="ppaction://media"/>
            <a:extLst>
              <a:ext uri="{FF2B5EF4-FFF2-40B4-BE49-F238E27FC236}">
                <a16:creationId xmlns:a16="http://schemas.microsoft.com/office/drawing/2014/main" id="{6E82840B-9B9A-6D0A-8A20-1447E15D9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9656" y="348969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852626" y="2551836"/>
            <a:ext cx="6312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effectLst/>
                <a:ea typeface="Times New Roman" panose="02020603050405020304" pitchFamily="18" charset="0"/>
              </a:rPr>
              <a:t>learning languages</a:t>
            </a:r>
            <a:endParaRPr lang="en-VN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4CE51-8759-484B-3CB0-32F7A2BB4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" y="461577"/>
            <a:ext cx="6007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FCEC242F-468A-7D16-3422-1E9263708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" y="1551247"/>
            <a:ext cx="4834204" cy="4174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BAF49-652B-06E2-4F53-0883F36B2F64}"/>
              </a:ext>
            </a:extLst>
          </p:cNvPr>
          <p:cNvSpPr txBox="1"/>
          <p:nvPr/>
        </p:nvSpPr>
        <p:spPr>
          <a:xfrm>
            <a:off x="6627933" y="3890859"/>
            <a:ext cx="4976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lɜːrnɪŋ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læŋɡwɪdʒiz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ngôn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ngữ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3" name="Picture 2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36A9AFC2-9E33-BCAD-7AFC-C4257C9CD7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12917" r="6060"/>
          <a:stretch/>
        </p:blipFill>
        <p:spPr>
          <a:xfrm>
            <a:off x="914400" y="1246908"/>
            <a:ext cx="2657173" cy="2521134"/>
          </a:xfrm>
          <a:prstGeom prst="rect">
            <a:avLst/>
          </a:prstGeom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179" r="6457"/>
          <a:stretch/>
        </p:blipFill>
        <p:spPr>
          <a:xfrm>
            <a:off x="4516582" y="1246908"/>
            <a:ext cx="2881745" cy="2702499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16123" r="7419"/>
          <a:stretch/>
        </p:blipFill>
        <p:spPr>
          <a:xfrm>
            <a:off x="8620429" y="1246908"/>
            <a:ext cx="2768008" cy="2552066"/>
          </a:xfrm>
          <a:prstGeom prst="rect">
            <a:avLst/>
          </a:prstGeom>
        </p:spPr>
      </p:pic>
      <p:pic>
        <p:nvPicPr>
          <p:cNvPr id="6" name="Picture 5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D18A2569-C721-D747-7118-0E9AA07978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F9A1EA7C-77F4-E3A4-521E-808C6777E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156356" y="877565"/>
            <a:ext cx="3797268" cy="315352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85449C05-AAE5-5AEF-9B35-3C2A6029C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28847" y="910401"/>
            <a:ext cx="3659377" cy="30390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56717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</a:t>
            </a:r>
            <a:r>
              <a:rPr lang="en-VN" sz="6000" b="1" dirty="0">
                <a:solidFill>
                  <a:srgbClr val="FF40FF"/>
                </a:solidFill>
              </a:rPr>
              <a:t>olving problems</a:t>
            </a:r>
          </a:p>
        </p:txBody>
      </p:sp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18819" r="8959" b="-1"/>
          <a:stretch/>
        </p:blipFill>
        <p:spPr>
          <a:xfrm>
            <a:off x="942109" y="1551709"/>
            <a:ext cx="2369127" cy="2037347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10401" r="8286"/>
          <a:stretch/>
        </p:blipFill>
        <p:spPr>
          <a:xfrm>
            <a:off x="4572001" y="1121897"/>
            <a:ext cx="2840182" cy="2798546"/>
          </a:xfrm>
          <a:prstGeom prst="rect">
            <a:avLst/>
          </a:prstGeom>
        </p:spPr>
      </p:pic>
      <p:pic>
        <p:nvPicPr>
          <p:cNvPr id="4" name="Picture 3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AA3B3F70-11A8-4837-B20E-072D863E8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A751203-4C1F-86A5-11D6-C80D6C37D6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ED713073-9026-8527-54A4-99F35F5FA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98002" y="957470"/>
            <a:ext cx="3768396" cy="312954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9DA3D347-41E3-48BB-C28B-74454B1AB7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02531" y="877566"/>
            <a:ext cx="3664038" cy="3042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1177649" y="5245361"/>
            <a:ext cx="465544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making things</a:t>
            </a:r>
          </a:p>
        </p:txBody>
      </p:sp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13604" r="6317"/>
          <a:stretch/>
        </p:blipFill>
        <p:spPr>
          <a:xfrm>
            <a:off x="791509" y="1274618"/>
            <a:ext cx="2601755" cy="2314438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9317" r="5917"/>
          <a:stretch/>
        </p:blipFill>
        <p:spPr>
          <a:xfrm>
            <a:off x="4906703" y="1164264"/>
            <a:ext cx="2378593" cy="2424792"/>
          </a:xfrm>
          <a:prstGeom prst="rect">
            <a:avLst/>
          </a:prstGeom>
        </p:spPr>
      </p:pic>
      <p:pic>
        <p:nvPicPr>
          <p:cNvPr id="7" name="Picture 6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A7158254-95B5-B4A2-D3D6-04B5D8849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18321" r="5200"/>
          <a:stretch/>
        </p:blipFill>
        <p:spPr>
          <a:xfrm>
            <a:off x="8647309" y="1292454"/>
            <a:ext cx="3012860" cy="253547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C5D8C1D0-34EC-33FB-934D-0553001B5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37112" y="998131"/>
            <a:ext cx="3517774" cy="2757055"/>
          </a:xfrm>
          <a:prstGeom prst="rect">
            <a:avLst/>
          </a:prstGeom>
        </p:spPr>
      </p:pic>
      <p:pic>
        <p:nvPicPr>
          <p:cNvPr id="12" name="Picture 11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8A250B30-4714-7FD6-B108-B6266280F7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33499" y="998132"/>
            <a:ext cx="3517774" cy="2757055"/>
          </a:xfrm>
          <a:prstGeom prst="rect">
            <a:avLst/>
          </a:prstGeom>
        </p:spPr>
      </p:pic>
      <p:pic>
        <p:nvPicPr>
          <p:cNvPr id="13" name="Picture 12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1CD5653E-942D-48EF-192C-EF7FFD71D4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407201" y="1164264"/>
            <a:ext cx="3517776" cy="2757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1220837" y="5245361"/>
            <a:ext cx="545053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1915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4366" r="8816" b="4944"/>
          <a:stretch/>
        </p:blipFill>
        <p:spPr>
          <a:xfrm>
            <a:off x="4696691" y="1409962"/>
            <a:ext cx="2798618" cy="2455084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14399" r="4315" b="-1"/>
          <a:stretch/>
        </p:blipFill>
        <p:spPr>
          <a:xfrm>
            <a:off x="955964" y="1343891"/>
            <a:ext cx="2615609" cy="2245165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EDC07594-5311-DE1B-8041-32D4D94AB6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4881" y="1107991"/>
            <a:ext cx="3517774" cy="2757055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0146E94C-17B4-6B99-A4A6-48C49FD56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10001" y="1072982"/>
            <a:ext cx="3885287" cy="304509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id="{CDA87189-C1C5-2FC4-E21D-89EB385E3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95288" y="963971"/>
            <a:ext cx="3885287" cy="3045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621362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d</a:t>
            </a:r>
            <a:r>
              <a:rPr lang="en-VN" sz="6000" b="1" dirty="0">
                <a:solidFill>
                  <a:srgbClr val="FF40FF"/>
                </a:solidFill>
              </a:rPr>
              <a:t>oing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and get to know the structure asking and answering about why they like a school subject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solving problems, doing experiments, making things, using computers, reading stories, learning languages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                    Because I like solving problems.</a:t>
            </a:r>
            <a:r>
              <a:rPr lang="en-US" sz="3600" b="1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63B87C-9695-5F59-7CE9-F187B33AD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4" y="625637"/>
            <a:ext cx="6442298" cy="70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5BB51B33-1A39-70A4-A115-8A9DFD257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12"/>
            <a:ext cx="5857266" cy="2215844"/>
          </a:xfrm>
          <a:prstGeom prst="rect">
            <a:avLst/>
          </a:prstGeom>
        </p:spPr>
      </p:pic>
      <p:pic>
        <p:nvPicPr>
          <p:cNvPr id="8" name="Picture 7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A65E001D-381F-872E-ED1E-D0B9876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60" y="1652450"/>
            <a:ext cx="6487478" cy="25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71161" y="1135679"/>
              <a:ext cx="5849678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Why do you like math?</a:t>
              </a:r>
              <a:endParaRPr lang="en-VN" sz="3200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Because I like solving problems.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globe with a yellow speech bubble&#10;&#10;Description automatically generated">
            <a:extLst>
              <a:ext uri="{FF2B5EF4-FFF2-40B4-BE49-F238E27FC236}">
                <a16:creationId xmlns:a16="http://schemas.microsoft.com/office/drawing/2014/main" id="{5AA84C85-8C7B-ABB1-DCDC-7FC2AAD1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2" y="1271896"/>
            <a:ext cx="9598065" cy="2157091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B5EBC3F9-0AF8-0C56-B9D5-2B5BF905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2" y="3428987"/>
            <a:ext cx="7855448" cy="25997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/>
          <p:nvPr/>
        </p:nvCxnSpPr>
        <p:spPr>
          <a:xfrm>
            <a:off x="5089099" y="2368426"/>
            <a:ext cx="579864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089099" y="4940404"/>
            <a:ext cx="1380974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lobe with a yellow speech bubble&#10;&#10;Description automatically generated">
            <a:extLst>
              <a:ext uri="{FF2B5EF4-FFF2-40B4-BE49-F238E27FC236}">
                <a16:creationId xmlns:a16="http://schemas.microsoft.com/office/drawing/2014/main" id="{D18F0621-6954-B9CB-AFDD-F6631DFF9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2" y="1271896"/>
            <a:ext cx="9598065" cy="2157091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CA68C1C0-EE4A-D0B1-29FA-2BA6FCF4C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87" y="3295637"/>
            <a:ext cx="9428789" cy="3120480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AE00DD1-8821-8FA1-BB27-8E847B7FF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" y="522112"/>
            <a:ext cx="51943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1 TRACK 09">
            <a:hlinkClick r:id="" action="ppaction://media"/>
            <a:extLst>
              <a:ext uri="{FF2B5EF4-FFF2-40B4-BE49-F238E27FC236}">
                <a16:creationId xmlns:a16="http://schemas.microsoft.com/office/drawing/2014/main" id="{80BED2D5-D8AE-4AE9-AF52-C45497052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6148" y="371463"/>
            <a:ext cx="1180630" cy="1180630"/>
          </a:xfrm>
          <a:prstGeom prst="rect">
            <a:avLst/>
          </a:prstGeom>
        </p:spPr>
      </p:pic>
      <p:pic>
        <p:nvPicPr>
          <p:cNvPr id="7" name="CD1 TRACK 09">
            <a:hlinkClick r:id="" action="ppaction://media"/>
            <a:extLst>
              <a:ext uri="{FF2B5EF4-FFF2-40B4-BE49-F238E27FC236}">
                <a16:creationId xmlns:a16="http://schemas.microsoft.com/office/drawing/2014/main" id="{77EF8986-1065-4F64-AD2B-FA89FD715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585" end="5557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918" y="2838672"/>
            <a:ext cx="1180630" cy="1180630"/>
          </a:xfrm>
          <a:prstGeom prst="rect">
            <a:avLst/>
          </a:prstGeom>
        </p:spPr>
      </p:pic>
      <p:pic>
        <p:nvPicPr>
          <p:cNvPr id="9" name="CD1 TRACK 09">
            <a:hlinkClick r:id="" action="ppaction://media"/>
            <a:extLst>
              <a:ext uri="{FF2B5EF4-FFF2-40B4-BE49-F238E27FC236}">
                <a16:creationId xmlns:a16="http://schemas.microsoft.com/office/drawing/2014/main" id="{27293E13-13DB-47C0-9164-2C3E4FECF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727" end="1953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918" y="4547729"/>
            <a:ext cx="1180630" cy="11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3A4E0D1-A72B-B466-D983-17AFBE43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rawing of a hand pouring liquid into a bottle&#10;&#10;Description automatically generated">
            <a:extLst>
              <a:ext uri="{FF2B5EF4-FFF2-40B4-BE49-F238E27FC236}">
                <a16:creationId xmlns:a16="http://schemas.microsoft.com/office/drawing/2014/main" id="{554C6AC7-8A72-CAD5-F025-F80C76CBE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" y="2240086"/>
            <a:ext cx="11991751" cy="21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7AAE9-5F81-4926-A30B-7F979CD6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0" y="1713187"/>
            <a:ext cx="11630110" cy="3971954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4693227" y="4365171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D3139-BDB7-41F4-BCFD-77BF10B2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2" y="1856679"/>
            <a:ext cx="11420559" cy="42005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ADF380-2B04-43CF-A94D-C2A16AF7D63A}"/>
              </a:ext>
            </a:extLst>
          </p:cNvPr>
          <p:cNvSpPr/>
          <p:nvPr/>
        </p:nvSpPr>
        <p:spPr>
          <a:xfrm>
            <a:off x="4421084" y="4718956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B4D46-B4CE-4491-BF13-DFB03532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1" y="2184612"/>
            <a:ext cx="11306258" cy="39148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757F89-EC1E-4D69-9F14-D91D0BE0B893}"/>
              </a:ext>
            </a:extLst>
          </p:cNvPr>
          <p:cNvSpPr/>
          <p:nvPr/>
        </p:nvSpPr>
        <p:spPr>
          <a:xfrm>
            <a:off x="4072741" y="4142014"/>
            <a:ext cx="5005944" cy="801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92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AF17D-2B0C-4D53-8D3A-9CAA06E8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80" y="1926076"/>
            <a:ext cx="11391983" cy="42577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31609F-CD24-42B4-BB8D-6EB8EDF507C1}"/>
              </a:ext>
            </a:extLst>
          </p:cNvPr>
          <p:cNvSpPr/>
          <p:nvPr/>
        </p:nvSpPr>
        <p:spPr>
          <a:xfrm>
            <a:off x="6509656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092C1D-C79E-4515-BB22-202B52B3E7C4}"/>
              </a:ext>
            </a:extLst>
          </p:cNvPr>
          <p:cNvSpPr/>
          <p:nvPr/>
        </p:nvSpPr>
        <p:spPr>
          <a:xfrm>
            <a:off x="4725884" y="4414157"/>
            <a:ext cx="5005944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32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2CF96-3AF4-409D-89AA-E400EEAC4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7" y="1903622"/>
            <a:ext cx="11487234" cy="42481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F87023-8EC5-4674-A814-2D97573895AE}"/>
              </a:ext>
            </a:extLst>
          </p:cNvPr>
          <p:cNvSpPr/>
          <p:nvPr/>
        </p:nvSpPr>
        <p:spPr>
          <a:xfrm>
            <a:off x="6509656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294008-CEA9-40AD-B9CB-06C9B588D9B1}"/>
              </a:ext>
            </a:extLst>
          </p:cNvPr>
          <p:cNvSpPr/>
          <p:nvPr/>
        </p:nvSpPr>
        <p:spPr>
          <a:xfrm>
            <a:off x="8599713" y="2405743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7564F0-9449-4F3C-9CE6-A810FAB6F821}"/>
              </a:ext>
            </a:extLst>
          </p:cNvPr>
          <p:cNvSpPr/>
          <p:nvPr/>
        </p:nvSpPr>
        <p:spPr>
          <a:xfrm>
            <a:off x="6460670" y="3687506"/>
            <a:ext cx="1121229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E551DF-5C15-4DE2-9447-3E4A057573BB}"/>
              </a:ext>
            </a:extLst>
          </p:cNvPr>
          <p:cNvSpPr/>
          <p:nvPr/>
        </p:nvSpPr>
        <p:spPr>
          <a:xfrm>
            <a:off x="4762498" y="5165271"/>
            <a:ext cx="4435931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26BA4B-E3EA-7F11-74A8-595DDF28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64" y="416114"/>
            <a:ext cx="408363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hand pouring liquid into a glass&#10;&#10;Description automatically generated">
            <a:extLst>
              <a:ext uri="{FF2B5EF4-FFF2-40B4-BE49-F238E27FC236}">
                <a16:creationId xmlns:a16="http://schemas.microsoft.com/office/drawing/2014/main" id="{28CE5702-9E07-8FD8-272A-5C038CE9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255"/>
            <a:ext cx="12161520" cy="3685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F50FA-F5DB-2136-4CAC-903BA0E1E0F2}"/>
              </a:ext>
            </a:extLst>
          </p:cNvPr>
          <p:cNvSpPr txBox="1"/>
          <p:nvPr/>
        </p:nvSpPr>
        <p:spPr>
          <a:xfrm>
            <a:off x="5846618" y="4239490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o 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C62AC-C240-9F19-8920-46C51AD91681}"/>
              </a:ext>
            </a:extLst>
          </p:cNvPr>
          <p:cNvSpPr txBox="1"/>
          <p:nvPr/>
        </p:nvSpPr>
        <p:spPr>
          <a:xfrm>
            <a:off x="5211932" y="4729232"/>
            <a:ext cx="86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p 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8575C-B760-9324-6A68-840812AA9602}"/>
              </a:ext>
            </a:extLst>
          </p:cNvPr>
          <p:cNvSpPr txBox="1"/>
          <p:nvPr/>
        </p:nvSpPr>
        <p:spPr>
          <a:xfrm>
            <a:off x="6444436" y="4729231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me</a:t>
            </a:r>
            <a:r>
              <a:rPr lang="en-VN" sz="3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4C9D7-AD5E-A288-E2B1-36AC53851F16}"/>
              </a:ext>
            </a:extLst>
          </p:cNvPr>
          <p:cNvSpPr txBox="1"/>
          <p:nvPr/>
        </p:nvSpPr>
        <p:spPr>
          <a:xfrm>
            <a:off x="9607548" y="4239489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m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1FDE76-4EF2-F51F-BEDB-C8083AC0D6C6}"/>
              </a:ext>
            </a:extLst>
          </p:cNvPr>
          <p:cNvSpPr txBox="1"/>
          <p:nvPr/>
        </p:nvSpPr>
        <p:spPr>
          <a:xfrm>
            <a:off x="10785982" y="4253342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82E6F-3820-5F9E-EBAE-32D6AC5A9EAD}"/>
              </a:ext>
            </a:extLst>
          </p:cNvPr>
          <p:cNvSpPr txBox="1"/>
          <p:nvPr/>
        </p:nvSpPr>
        <p:spPr>
          <a:xfrm>
            <a:off x="10460332" y="472923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326BA4B-E3EA-7F11-74A8-595DDF28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64" y="416114"/>
            <a:ext cx="408363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D6BF8562-566E-F54D-E45C-13D033B0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" y="1487981"/>
            <a:ext cx="12116048" cy="3625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4A259-CE44-1D33-B05D-1C00607F2546}"/>
              </a:ext>
            </a:extLst>
          </p:cNvPr>
          <p:cNvSpPr txBox="1"/>
          <p:nvPr/>
        </p:nvSpPr>
        <p:spPr>
          <a:xfrm>
            <a:off x="1088736" y="4022280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u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277D3-B54F-6543-E958-BC49A91B1131}"/>
              </a:ext>
            </a:extLst>
          </p:cNvPr>
          <p:cNvSpPr txBox="1"/>
          <p:nvPr/>
        </p:nvSpPr>
        <p:spPr>
          <a:xfrm>
            <a:off x="1798282" y="4022280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2D172-E323-3C72-FE39-E9C2FF74AFCD}"/>
              </a:ext>
            </a:extLst>
          </p:cNvPr>
          <p:cNvSpPr txBox="1"/>
          <p:nvPr/>
        </p:nvSpPr>
        <p:spPr>
          <a:xfrm>
            <a:off x="799743" y="447985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om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6DB70-8DC9-7B9D-10F3-0947899725A0}"/>
              </a:ext>
            </a:extLst>
          </p:cNvPr>
          <p:cNvSpPr txBox="1"/>
          <p:nvPr/>
        </p:nvSpPr>
        <p:spPr>
          <a:xfrm>
            <a:off x="2086264" y="447985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t e 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FBABA-7FC5-F525-F8D4-7E825F0A4256}"/>
              </a:ext>
            </a:extLst>
          </p:cNvPr>
          <p:cNvSpPr txBox="1"/>
          <p:nvPr/>
        </p:nvSpPr>
        <p:spPr>
          <a:xfrm>
            <a:off x="5419812" y="402228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e a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2B67C-1448-42C7-E3F7-76BCC9F81F0A}"/>
              </a:ext>
            </a:extLst>
          </p:cNvPr>
          <p:cNvSpPr txBox="1"/>
          <p:nvPr/>
        </p:nvSpPr>
        <p:spPr>
          <a:xfrm>
            <a:off x="6425392" y="4022279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59A1C-2A22-8F8D-9AA9-0F844D4191B1}"/>
              </a:ext>
            </a:extLst>
          </p:cNvPr>
          <p:cNvSpPr txBox="1"/>
          <p:nvPr/>
        </p:nvSpPr>
        <p:spPr>
          <a:xfrm>
            <a:off x="5153831" y="44607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DAE0B-8075-70EF-504C-B078D1053984}"/>
              </a:ext>
            </a:extLst>
          </p:cNvPr>
          <p:cNvSpPr txBox="1"/>
          <p:nvPr/>
        </p:nvSpPr>
        <p:spPr>
          <a:xfrm>
            <a:off x="6418153" y="4473387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i </a:t>
            </a:r>
            <a:r>
              <a:rPr lang="en-VN" sz="3600" b="1" dirty="0">
                <a:solidFill>
                  <a:srgbClr val="FF0000"/>
                </a:solidFill>
              </a:rPr>
              <a:t>e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9EF66-D80A-39F2-4B3A-2049CC34CC61}"/>
              </a:ext>
            </a:extLst>
          </p:cNvPr>
          <p:cNvSpPr txBox="1"/>
          <p:nvPr/>
        </p:nvSpPr>
        <p:spPr>
          <a:xfrm>
            <a:off x="9451378" y="4022279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A6CF9-D919-FCFD-6F1B-D249F86CCE23}"/>
              </a:ext>
            </a:extLst>
          </p:cNvPr>
          <p:cNvSpPr txBox="1"/>
          <p:nvPr/>
        </p:nvSpPr>
        <p:spPr>
          <a:xfrm>
            <a:off x="10520587" y="4022279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n i </a:t>
            </a:r>
            <a:r>
              <a:rPr lang="en-VN" sz="3600" b="1" dirty="0">
                <a:solidFill>
                  <a:srgbClr val="FF0000"/>
                </a:solidFill>
              </a:rPr>
              <a:t>n 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372DE-FEC8-7D67-58A4-AA1F8B875BEC}"/>
              </a:ext>
            </a:extLst>
          </p:cNvPr>
          <p:cNvSpPr txBox="1"/>
          <p:nvPr/>
        </p:nvSpPr>
        <p:spPr>
          <a:xfrm>
            <a:off x="9451378" y="4460744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a </a:t>
            </a:r>
            <a:r>
              <a:rPr lang="en-VN" sz="3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07F2E5-3855-37F9-80A7-5138FA3ECA56}"/>
              </a:ext>
            </a:extLst>
          </p:cNvPr>
          <p:cNvSpPr txBox="1"/>
          <p:nvPr/>
        </p:nvSpPr>
        <p:spPr>
          <a:xfrm>
            <a:off x="10727312" y="4479850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a </a:t>
            </a:r>
            <a:r>
              <a:rPr lang="en-VN" sz="3600" b="1" dirty="0">
                <a:solidFill>
                  <a:srgbClr val="FF0000"/>
                </a:solidFill>
              </a:rPr>
              <a:t>g e</a:t>
            </a:r>
          </a:p>
        </p:txBody>
      </p:sp>
    </p:spTree>
    <p:extLst>
      <p:ext uri="{BB962C8B-B14F-4D97-AF65-F5344CB8AC3E}">
        <p14:creationId xmlns:p14="http://schemas.microsoft.com/office/powerpoint/2010/main" val="2147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solving problems, doing experiments, making things, </a:t>
            </a: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using computers, reading stories, learning languages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en-VN" sz="3600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Because I like solving problems.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SCHOOL SUBJECT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2244725" y="3644901"/>
            <a:ext cx="7848600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H I S T O R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2208213" y="47625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kings, queens, wars and facts from the past.</a:t>
            </a:r>
          </a:p>
        </p:txBody>
      </p:sp>
      <p:pic>
        <p:nvPicPr>
          <p:cNvPr id="3076" name="Picture 2" descr="C:\Users\sk-mgrgurinovic\Desktop\BONUS PACK\BONUS PACK -Way to Go 2  - ZA SLANJE\PowerPoint prezenacije\03_slike pp\image7.jpg">
            <a:extLst>
              <a:ext uri="{FF2B5EF4-FFF2-40B4-BE49-F238E27FC236}">
                <a16:creationId xmlns:a16="http://schemas.microsoft.com/office/drawing/2014/main" id="{86182A00-E455-8317-5D7B-43E80102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792538"/>
            <a:ext cx="209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2566988" y="3860800"/>
            <a:ext cx="7129462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M A T H 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2279650" y="392113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add, subtract, divide and multiply numbers.</a:t>
            </a:r>
          </a:p>
        </p:txBody>
      </p:sp>
      <p:sp>
        <p:nvSpPr>
          <p:cNvPr id="4100" name="TekstniOkvir 10">
            <a:extLst>
              <a:ext uri="{FF2B5EF4-FFF2-40B4-BE49-F238E27FC236}">
                <a16:creationId xmlns:a16="http://schemas.microsoft.com/office/drawing/2014/main" id="{DE62349D-2F6F-0637-58C6-00C178A42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149725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3 x 4 = 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25 : 5 =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Baskerville Old Face" panose="02020602080505020303" pitchFamily="18" charset="77"/>
              </a:rPr>
              <a:t>10 + 7 =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2640014" y="4005264"/>
            <a:ext cx="7127875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G E O G R A P H Y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2063750" y="549276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learn about continents, countries, oceans, rivers, lakes and cities.</a:t>
            </a:r>
          </a:p>
        </p:txBody>
      </p:sp>
      <p:pic>
        <p:nvPicPr>
          <p:cNvPr id="5124" name="Picture 8" descr="C:\Users\sk-sivos\AppData\Local\Microsoft\Windows\Temporary Internet Files\Content.IE5\CCEM72RG\large-Earth-Globe-Circling-66.6-6914[1].gif">
            <a:extLst>
              <a:ext uri="{FF2B5EF4-FFF2-40B4-BE49-F238E27FC236}">
                <a16:creationId xmlns:a16="http://schemas.microsoft.com/office/drawing/2014/main" id="{DECF9F91-E7ED-0953-110A-6E47B030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365625"/>
            <a:ext cx="1512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2471738" y="3500439"/>
            <a:ext cx="712946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P.E.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328069" y="511856"/>
            <a:ext cx="74168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5400" dirty="0"/>
              <a:t>You do gymnastics and play sports there.</a:t>
            </a:r>
          </a:p>
        </p:txBody>
      </p:sp>
      <p:pic>
        <p:nvPicPr>
          <p:cNvPr id="8196" name="Picture 6" descr="C:\Users\sk-sivos\AppData\Local\Microsoft\Windows\Temporary Internet Files\Content.IE5\U9UC9VS7\deporte-ni-2525C3-2525B1os[1].jpg">
            <a:extLst>
              <a:ext uri="{FF2B5EF4-FFF2-40B4-BE49-F238E27FC236}">
                <a16:creationId xmlns:a16="http://schemas.microsoft.com/office/drawing/2014/main" id="{49B77326-AFDB-7716-FB7F-DD5866F7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005264"/>
            <a:ext cx="3033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688</Words>
  <Application>Microsoft Office PowerPoint</Application>
  <PresentationFormat>Widescreen</PresentationFormat>
  <Paragraphs>176</Paragraphs>
  <Slides>50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.VnVogue</vt:lpstr>
      <vt:lpstr>Aharoni</vt:lpstr>
      <vt:lpstr>Arial</vt:lpstr>
      <vt:lpstr>Baskerville Old Face</vt:lpstr>
      <vt:lpstr>Calibri</vt:lpstr>
      <vt:lpstr>Calibri Light</vt:lpstr>
      <vt:lpstr>Comic Sans MS</vt:lpstr>
      <vt:lpstr>FrankRuehl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41</cp:revision>
  <dcterms:created xsi:type="dcterms:W3CDTF">2023-01-31T08:21:18Z</dcterms:created>
  <dcterms:modified xsi:type="dcterms:W3CDTF">2024-06-02T02:10:28Z</dcterms:modified>
</cp:coreProperties>
</file>