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04" r:id="rId3"/>
    <p:sldId id="305" r:id="rId4"/>
    <p:sldId id="306" r:id="rId5"/>
    <p:sldId id="299" r:id="rId6"/>
    <p:sldId id="361" r:id="rId7"/>
    <p:sldId id="364" r:id="rId8"/>
    <p:sldId id="365" r:id="rId9"/>
    <p:sldId id="366" r:id="rId10"/>
    <p:sldId id="367" r:id="rId11"/>
    <p:sldId id="368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6" r:id="rId21"/>
    <p:sldId id="325" r:id="rId22"/>
    <p:sldId id="327" r:id="rId23"/>
    <p:sldId id="328" r:id="rId24"/>
    <p:sldId id="329" r:id="rId25"/>
    <p:sldId id="372" r:id="rId26"/>
    <p:sldId id="374" r:id="rId27"/>
    <p:sldId id="373" r:id="rId28"/>
    <p:sldId id="340" r:id="rId29"/>
    <p:sldId id="375" r:id="rId30"/>
    <p:sldId id="336" r:id="rId31"/>
    <p:sldId id="337" r:id="rId32"/>
    <p:sldId id="338" r:id="rId33"/>
    <p:sldId id="339" r:id="rId34"/>
    <p:sldId id="350" r:id="rId35"/>
    <p:sldId id="351" r:id="rId36"/>
    <p:sldId id="352" r:id="rId37"/>
    <p:sldId id="353" r:id="rId38"/>
    <p:sldId id="344" r:id="rId39"/>
    <p:sldId id="354" r:id="rId40"/>
    <p:sldId id="345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9FF9ABBB-E0C5-4C2D-95D3-D206D1CE7E4A}"/>
    <pc:docChg chg="modSld">
      <pc:chgData name="Phan Van Rieu (Hugo)" userId="032e726b-b6b7-45df-b0ca-e82fb010a48a" providerId="ADAL" clId="{9FF9ABBB-E0C5-4C2D-95D3-D206D1CE7E4A}" dt="2024-06-02T02:09:31.517" v="1" actId="20577"/>
      <pc:docMkLst>
        <pc:docMk/>
      </pc:docMkLst>
      <pc:sldChg chg="modSp mod">
        <pc:chgData name="Phan Van Rieu (Hugo)" userId="032e726b-b6b7-45df-b0ca-e82fb010a48a" providerId="ADAL" clId="{9FF9ABBB-E0C5-4C2D-95D3-D206D1CE7E4A}" dt="2024-06-02T02:09:31.517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9FF9ABBB-E0C5-4C2D-95D3-D206D1CE7E4A}" dt="2024-06-02T02:09:31.517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Guest User" userId="S::urn:spo:anon#05835a37f4750773880f95875ae544a8e5947374c80e1ad31507b23b1111f0c0::" providerId="AD" clId="Web-{2AAF8755-0367-497D-29F8-7AE57D4DFE54}"/>
    <pc:docChg chg="delSld modSld">
      <pc:chgData name="Guest User" userId="S::urn:spo:anon#05835a37f4750773880f95875ae544a8e5947374c80e1ad31507b23b1111f0c0::" providerId="AD" clId="Web-{2AAF8755-0367-497D-29F8-7AE57D4DFE54}" dt="2024-03-23T03:55:46.006" v="8"/>
      <pc:docMkLst>
        <pc:docMk/>
      </pc:docMkLst>
      <pc:sldChg chg="del">
        <pc:chgData name="Guest User" userId="S::urn:spo:anon#05835a37f4750773880f95875ae544a8e5947374c80e1ad31507b23b1111f0c0::" providerId="AD" clId="Web-{2AAF8755-0367-497D-29F8-7AE57D4DFE54}" dt="2024-03-23T03:54:26.973" v="0"/>
        <pc:sldMkLst>
          <pc:docMk/>
          <pc:sldMk cId="2925181439" sldId="356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4:31.661" v="1"/>
        <pc:sldMkLst>
          <pc:docMk/>
          <pc:sldMk cId="3931338982" sldId="357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4:36.083" v="2"/>
        <pc:sldMkLst>
          <pc:docMk/>
          <pc:sldMk cId="2714461242" sldId="358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4:41.661" v="3"/>
        <pc:sldMkLst>
          <pc:docMk/>
          <pc:sldMk cId="1823580971" sldId="359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5:14.787" v="4"/>
        <pc:sldMkLst>
          <pc:docMk/>
          <pc:sldMk cId="1915520075" sldId="360"/>
        </pc:sldMkLst>
      </pc:sldChg>
      <pc:sldChg chg="delSp delAnim">
        <pc:chgData name="Guest User" userId="S::urn:spo:anon#05835a37f4750773880f95875ae544a8e5947374c80e1ad31507b23b1111f0c0::" providerId="AD" clId="Web-{2AAF8755-0367-497D-29F8-7AE57D4DFE54}" dt="2024-03-23T03:55:46.006" v="8"/>
        <pc:sldMkLst>
          <pc:docMk/>
          <pc:sldMk cId="3906874573" sldId="361"/>
        </pc:sldMkLst>
        <pc:picChg chg="del">
          <ac:chgData name="Guest User" userId="S::urn:spo:anon#05835a37f4750773880f95875ae544a8e5947374c80e1ad31507b23b1111f0c0::" providerId="AD" clId="Web-{2AAF8755-0367-497D-29F8-7AE57D4DFE54}" dt="2024-03-23T03:55:46.006" v="8"/>
          <ac:picMkLst>
            <pc:docMk/>
            <pc:sldMk cId="3906874573" sldId="361"/>
            <ac:picMk id="2097195" creationId="{00000000-0000-0000-0000-000000000000}"/>
          </ac:picMkLst>
        </pc:picChg>
      </pc:sldChg>
      <pc:sldChg chg="del">
        <pc:chgData name="Guest User" userId="S::urn:spo:anon#05835a37f4750773880f95875ae544a8e5947374c80e1ad31507b23b1111f0c0::" providerId="AD" clId="Web-{2AAF8755-0367-497D-29F8-7AE57D4DFE54}" dt="2024-03-23T03:55:26.943" v="5"/>
        <pc:sldMkLst>
          <pc:docMk/>
          <pc:sldMk cId="243937344" sldId="362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5:34.803" v="6"/>
        <pc:sldMkLst>
          <pc:docMk/>
          <pc:sldMk cId="3534097581" sldId="363"/>
        </pc:sldMkLst>
      </pc:sldChg>
      <pc:sldChg chg="delSp delAnim">
        <pc:chgData name="Guest User" userId="S::urn:spo:anon#05835a37f4750773880f95875ae544a8e5947374c80e1ad31507b23b1111f0c0::" providerId="AD" clId="Web-{2AAF8755-0367-497D-29F8-7AE57D4DFE54}" dt="2024-03-23T03:55:41.193" v="7"/>
        <pc:sldMkLst>
          <pc:docMk/>
          <pc:sldMk cId="1870370444" sldId="364"/>
        </pc:sldMkLst>
        <pc:picChg chg="del">
          <ac:chgData name="Guest User" userId="S::urn:spo:anon#05835a37f4750773880f95875ae544a8e5947374c80e1ad31507b23b1111f0c0::" providerId="AD" clId="Web-{2AAF8755-0367-497D-29F8-7AE57D4DFE54}" dt="2024-03-23T03:55:41.193" v="7"/>
          <ac:picMkLst>
            <pc:docMk/>
            <pc:sldMk cId="1870370444" sldId="364"/>
            <ac:picMk id="2097195" creationId="{00000000-0000-0000-0000-000000000000}"/>
          </ac:picMkLst>
        </pc:picChg>
      </pc:sldChg>
    </pc:docChg>
  </pc:docChgLst>
  <pc:docChgLst>
    <pc:chgData name="Phan Van Rieu (Hugo)" userId="032e726b-b6b7-45df-b0ca-e82fb010a48a" providerId="ADAL" clId="{52948C29-0059-4238-9DE9-ECC39E3973F7}"/>
    <pc:docChg chg="undo custSel addSld delSld modSld modMainMaster">
      <pc:chgData name="Phan Van Rieu (Hugo)" userId="032e726b-b6b7-45df-b0ca-e82fb010a48a" providerId="ADAL" clId="{52948C29-0059-4238-9DE9-ECC39E3973F7}" dt="2024-04-20T02:18:57.270" v="450" actId="20577"/>
      <pc:docMkLst>
        <pc:docMk/>
      </pc:docMkLst>
      <pc:sldChg chg="addSp delSp modSp mod">
        <pc:chgData name="Phan Van Rieu (Hugo)" userId="032e726b-b6b7-45df-b0ca-e82fb010a48a" providerId="ADAL" clId="{52948C29-0059-4238-9DE9-ECC39E3973F7}" dt="2024-04-19T15:04:53.003" v="230" actId="14861"/>
        <pc:sldMkLst>
          <pc:docMk/>
          <pc:sldMk cId="2984877134" sldId="304"/>
        </pc:sldMkLst>
        <pc:picChg chg="del mod">
          <ac:chgData name="Phan Van Rieu (Hugo)" userId="032e726b-b6b7-45df-b0ca-e82fb010a48a" providerId="ADAL" clId="{52948C29-0059-4238-9DE9-ECC39E3973F7}" dt="2024-04-18T15:45:21.718" v="133" actId="478"/>
          <ac:picMkLst>
            <pc:docMk/>
            <pc:sldMk cId="2984877134" sldId="304"/>
            <ac:picMk id="4" creationId="{96034B0A-D916-C7DB-CCF0-211E5FA9D203}"/>
          </ac:picMkLst>
        </pc:picChg>
        <pc:picChg chg="add mod">
          <ac:chgData name="Phan Van Rieu (Hugo)" userId="032e726b-b6b7-45df-b0ca-e82fb010a48a" providerId="ADAL" clId="{52948C29-0059-4238-9DE9-ECC39E3973F7}" dt="2024-04-19T15:04:53.003" v="230" actId="14861"/>
          <ac:picMkLst>
            <pc:docMk/>
            <pc:sldMk cId="2984877134" sldId="304"/>
            <ac:picMk id="5" creationId="{4E7AB747-F0B7-4795-BD45-E02AA5782ED9}"/>
          </ac:picMkLst>
        </pc:picChg>
      </pc:sldChg>
      <pc:sldChg chg="modSp mod">
        <pc:chgData name="Phan Van Rieu (Hugo)" userId="032e726b-b6b7-45df-b0ca-e82fb010a48a" providerId="ADAL" clId="{52948C29-0059-4238-9DE9-ECC39E3973F7}" dt="2024-04-19T08:07:53.028" v="228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52948C29-0059-4238-9DE9-ECC39E3973F7}" dt="2024-04-19T08:07:53.028" v="228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2948C29-0059-4238-9DE9-ECC39E3973F7}" dt="2024-04-17T14:22:02.214" v="6" actId="1076"/>
        <pc:sldMkLst>
          <pc:docMk/>
          <pc:sldMk cId="3553067512" sldId="306"/>
        </pc:sldMkLst>
        <pc:picChg chg="mod">
          <ac:chgData name="Phan Van Rieu (Hugo)" userId="032e726b-b6b7-45df-b0ca-e82fb010a48a" providerId="ADAL" clId="{52948C29-0059-4238-9DE9-ECC39E3973F7}" dt="2024-04-17T14:22:02.214" v="6" actId="1076"/>
          <ac:picMkLst>
            <pc:docMk/>
            <pc:sldMk cId="3553067512" sldId="306"/>
            <ac:picMk id="3" creationId="{00000000-0000-0000-0000-000000000000}"/>
          </ac:picMkLst>
        </pc:picChg>
      </pc:sldChg>
      <pc:sldChg chg="modSp mod">
        <pc:chgData name="Phan Van Rieu (Hugo)" userId="032e726b-b6b7-45df-b0ca-e82fb010a48a" providerId="ADAL" clId="{52948C29-0059-4238-9DE9-ECC39E3973F7}" dt="2024-04-19T15:10:14.388" v="235" actId="1076"/>
        <pc:sldMkLst>
          <pc:docMk/>
          <pc:sldMk cId="1770940671" sldId="320"/>
        </pc:sldMkLst>
        <pc:spChg chg="mod">
          <ac:chgData name="Phan Van Rieu (Hugo)" userId="032e726b-b6b7-45df-b0ca-e82fb010a48a" providerId="ADAL" clId="{52948C29-0059-4238-9DE9-ECC39E3973F7}" dt="2024-04-17T14:44:29.075" v="94" actId="20577"/>
          <ac:spMkLst>
            <pc:docMk/>
            <pc:sldMk cId="1770940671" sldId="320"/>
            <ac:spMk id="20" creationId="{2D000396-1DD0-2A0A-ECC9-257DA405E2D3}"/>
          </ac:spMkLst>
        </pc:spChg>
        <pc:picChg chg="mod">
          <ac:chgData name="Phan Van Rieu (Hugo)" userId="032e726b-b6b7-45df-b0ca-e82fb010a48a" providerId="ADAL" clId="{52948C29-0059-4238-9DE9-ECC39E3973F7}" dt="2024-04-19T15:10:02.446" v="233" actId="1076"/>
          <ac:picMkLst>
            <pc:docMk/>
            <pc:sldMk cId="1770940671" sldId="320"/>
            <ac:picMk id="4" creationId="{2AD9953B-8CF8-1A7C-F109-710484994898}"/>
          </ac:picMkLst>
        </pc:picChg>
        <pc:picChg chg="mod">
          <ac:chgData name="Phan Van Rieu (Hugo)" userId="032e726b-b6b7-45df-b0ca-e82fb010a48a" providerId="ADAL" clId="{52948C29-0059-4238-9DE9-ECC39E3973F7}" dt="2024-04-19T15:09:59.002" v="231" actId="1076"/>
          <ac:picMkLst>
            <pc:docMk/>
            <pc:sldMk cId="1770940671" sldId="320"/>
            <ac:picMk id="9" creationId="{8ABFDE3F-8BF0-D487-2B95-537E1077445A}"/>
          </ac:picMkLst>
        </pc:picChg>
        <pc:picChg chg="mod">
          <ac:chgData name="Phan Van Rieu (Hugo)" userId="032e726b-b6b7-45df-b0ca-e82fb010a48a" providerId="ADAL" clId="{52948C29-0059-4238-9DE9-ECC39E3973F7}" dt="2024-04-19T15:10:14.388" v="235" actId="1076"/>
          <ac:picMkLst>
            <pc:docMk/>
            <pc:sldMk cId="1770940671" sldId="320"/>
            <ac:picMk id="38" creationId="{1D241862-7BD1-2C1E-DF51-F7C877747813}"/>
          </ac:picMkLst>
        </pc:picChg>
      </pc:sldChg>
      <pc:sldChg chg="addSp delSp modSp mod delAnim modAnim">
        <pc:chgData name="Phan Van Rieu (Hugo)" userId="032e726b-b6b7-45df-b0ca-e82fb010a48a" providerId="ADAL" clId="{52948C29-0059-4238-9DE9-ECC39E3973F7}" dt="2024-04-19T15:13:48.818" v="255" actId="478"/>
        <pc:sldMkLst>
          <pc:docMk/>
          <pc:sldMk cId="2948640966" sldId="321"/>
        </pc:sldMkLst>
        <pc:spChg chg="mod">
          <ac:chgData name="Phan Van Rieu (Hugo)" userId="032e726b-b6b7-45df-b0ca-e82fb010a48a" providerId="ADAL" clId="{52948C29-0059-4238-9DE9-ECC39E3973F7}" dt="2024-04-18T14:51:02.887" v="132" actId="1076"/>
          <ac:spMkLst>
            <pc:docMk/>
            <pc:sldMk cId="2948640966" sldId="321"/>
            <ac:spMk id="17" creationId="{00000000-0000-0000-0000-000000000000}"/>
          </ac:spMkLst>
        </pc:spChg>
        <pc:picChg chg="mod">
          <ac:chgData name="Phan Van Rieu (Hugo)" userId="032e726b-b6b7-45df-b0ca-e82fb010a48a" providerId="ADAL" clId="{52948C29-0059-4238-9DE9-ECC39E3973F7}" dt="2024-04-17T14:27:53.812" v="12" actId="1076"/>
          <ac:picMkLst>
            <pc:docMk/>
            <pc:sldMk cId="2948640966" sldId="321"/>
            <ac:picMk id="4" creationId="{5531BA64-4814-5304-10ED-CB19194DA25E}"/>
          </ac:picMkLst>
        </pc:picChg>
        <pc:picChg chg="add del mod">
          <ac:chgData name="Phan Van Rieu (Hugo)" userId="032e726b-b6b7-45df-b0ca-e82fb010a48a" providerId="ADAL" clId="{52948C29-0059-4238-9DE9-ECC39E3973F7}" dt="2024-04-17T14:29:22.380" v="14" actId="478"/>
          <ac:picMkLst>
            <pc:docMk/>
            <pc:sldMk cId="2948640966" sldId="321"/>
            <ac:picMk id="5" creationId="{77BC1302-515D-4215-90F4-8319242CA2E3}"/>
          </ac:picMkLst>
        </pc:picChg>
        <pc:picChg chg="mod">
          <ac:chgData name="Phan Van Rieu (Hugo)" userId="032e726b-b6b7-45df-b0ca-e82fb010a48a" providerId="ADAL" clId="{52948C29-0059-4238-9DE9-ECC39E3973F7}" dt="2024-04-17T14:27:51.473" v="11" actId="14100"/>
          <ac:picMkLst>
            <pc:docMk/>
            <pc:sldMk cId="2948640966" sldId="321"/>
            <ac:picMk id="7" creationId="{29F05421-86EE-9FD8-D5C1-FC44122ABF3D}"/>
          </ac:picMkLst>
        </pc:picChg>
        <pc:picChg chg="add del mod">
          <ac:chgData name="Phan Van Rieu (Hugo)" userId="032e726b-b6b7-45df-b0ca-e82fb010a48a" providerId="ADAL" clId="{52948C29-0059-4238-9DE9-ECC39E3973F7}" dt="2024-04-19T15:13:46.435" v="254" actId="478"/>
          <ac:picMkLst>
            <pc:docMk/>
            <pc:sldMk cId="2948640966" sldId="321"/>
            <ac:picMk id="8" creationId="{27F03F86-F356-4160-B4B6-A1D0D4095643}"/>
          </ac:picMkLst>
        </pc:picChg>
        <pc:picChg chg="add del mod">
          <ac:chgData name="Phan Van Rieu (Hugo)" userId="032e726b-b6b7-45df-b0ca-e82fb010a48a" providerId="ADAL" clId="{52948C29-0059-4238-9DE9-ECC39E3973F7}" dt="2024-04-19T15:12:22.049" v="245" actId="478"/>
          <ac:picMkLst>
            <pc:docMk/>
            <pc:sldMk cId="2948640966" sldId="321"/>
            <ac:picMk id="9" creationId="{CCE60DC2-8DB7-4EB4-A46C-AE88946E299F}"/>
          </ac:picMkLst>
        </pc:picChg>
        <pc:picChg chg="add del mod">
          <ac:chgData name="Phan Van Rieu (Hugo)" userId="032e726b-b6b7-45df-b0ca-e82fb010a48a" providerId="ADAL" clId="{52948C29-0059-4238-9DE9-ECC39E3973F7}" dt="2024-04-19T15:13:48.818" v="255" actId="478"/>
          <ac:picMkLst>
            <pc:docMk/>
            <pc:sldMk cId="2948640966" sldId="321"/>
            <ac:picMk id="10" creationId="{BECC173B-F665-45B3-89CB-2EF2B0749AA7}"/>
          </ac:picMkLst>
        </pc:picChg>
      </pc:sldChg>
      <pc:sldChg chg="modSp mod">
        <pc:chgData name="Phan Van Rieu (Hugo)" userId="032e726b-b6b7-45df-b0ca-e82fb010a48a" providerId="ADAL" clId="{52948C29-0059-4238-9DE9-ECC39E3973F7}" dt="2024-04-19T15:15:43.448" v="264" actId="1076"/>
        <pc:sldMkLst>
          <pc:docMk/>
          <pc:sldMk cId="3274071634" sldId="322"/>
        </pc:sldMkLst>
        <pc:picChg chg="mod">
          <ac:chgData name="Phan Van Rieu (Hugo)" userId="032e726b-b6b7-45df-b0ca-e82fb010a48a" providerId="ADAL" clId="{52948C29-0059-4238-9DE9-ECC39E3973F7}" dt="2024-04-19T15:15:43.448" v="264" actId="1076"/>
          <ac:picMkLst>
            <pc:docMk/>
            <pc:sldMk cId="3274071634" sldId="322"/>
            <ac:picMk id="3" creationId="{81F3194F-FA00-9F25-1A62-AA25132D649E}"/>
          </ac:picMkLst>
        </pc:picChg>
      </pc:sldChg>
      <pc:sldChg chg="modSp mod">
        <pc:chgData name="Phan Van Rieu (Hugo)" userId="032e726b-b6b7-45df-b0ca-e82fb010a48a" providerId="ADAL" clId="{52948C29-0059-4238-9DE9-ECC39E3973F7}" dt="2024-04-19T15:23:19.783" v="297" actId="1076"/>
        <pc:sldMkLst>
          <pc:docMk/>
          <pc:sldMk cId="1663365074" sldId="323"/>
        </pc:sldMkLst>
        <pc:spChg chg="mod">
          <ac:chgData name="Phan Van Rieu (Hugo)" userId="032e726b-b6b7-45df-b0ca-e82fb010a48a" providerId="ADAL" clId="{52948C29-0059-4238-9DE9-ECC39E3973F7}" dt="2024-04-19T15:23:19.783" v="297" actId="1076"/>
          <ac:spMkLst>
            <pc:docMk/>
            <pc:sldMk cId="1663365074" sldId="323"/>
            <ac:spMk id="5" creationId="{46D8DABE-92BC-237A-4B1D-3DE3B3E85D10}"/>
          </ac:spMkLst>
        </pc:spChg>
        <pc:picChg chg="mod">
          <ac:chgData name="Phan Van Rieu (Hugo)" userId="032e726b-b6b7-45df-b0ca-e82fb010a48a" providerId="ADAL" clId="{52948C29-0059-4238-9DE9-ECC39E3973F7}" dt="2024-04-19T15:22:28.084" v="296" actId="1076"/>
          <ac:picMkLst>
            <pc:docMk/>
            <pc:sldMk cId="1663365074" sldId="323"/>
            <ac:picMk id="6" creationId="{A8B3EE59-7E53-9689-8809-B646155BA39A}"/>
          </ac:picMkLst>
        </pc:picChg>
      </pc:sldChg>
      <pc:sldChg chg="modSp mod">
        <pc:chgData name="Phan Van Rieu (Hugo)" userId="032e726b-b6b7-45df-b0ca-e82fb010a48a" providerId="ADAL" clId="{52948C29-0059-4238-9DE9-ECC39E3973F7}" dt="2024-04-19T15:23:45.633" v="314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52948C29-0059-4238-9DE9-ECC39E3973F7}" dt="2024-04-19T15:23:45.633" v="314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modSp mod">
        <pc:chgData name="Phan Van Rieu (Hugo)" userId="032e726b-b6b7-45df-b0ca-e82fb010a48a" providerId="ADAL" clId="{52948C29-0059-4238-9DE9-ECC39E3973F7}" dt="2024-04-20T02:02:24.055" v="366" actId="1076"/>
        <pc:sldMkLst>
          <pc:docMk/>
          <pc:sldMk cId="4091223360" sldId="329"/>
        </pc:sldMkLst>
        <pc:picChg chg="mod">
          <ac:chgData name="Phan Van Rieu (Hugo)" userId="032e726b-b6b7-45df-b0ca-e82fb010a48a" providerId="ADAL" clId="{52948C29-0059-4238-9DE9-ECC39E3973F7}" dt="2024-04-20T02:02:24.055" v="366" actId="1076"/>
          <ac:picMkLst>
            <pc:docMk/>
            <pc:sldMk cId="4091223360" sldId="329"/>
            <ac:picMk id="8" creationId="{8234E047-D1D6-95D2-1879-782EAD631FBE}"/>
          </ac:picMkLst>
        </pc:picChg>
        <pc:picChg chg="mod">
          <ac:chgData name="Phan Van Rieu (Hugo)" userId="032e726b-b6b7-45df-b0ca-e82fb010a48a" providerId="ADAL" clId="{52948C29-0059-4238-9DE9-ECC39E3973F7}" dt="2024-04-20T02:02:22.519" v="365" actId="14100"/>
          <ac:picMkLst>
            <pc:docMk/>
            <pc:sldMk cId="4091223360" sldId="329"/>
            <ac:picMk id="12" creationId="{8B6CE7A6-C1E2-9460-FB8B-6F6589523B43}"/>
          </ac:picMkLst>
        </pc:picChg>
      </pc:sldChg>
      <pc:sldChg chg="modSp mod">
        <pc:chgData name="Phan Van Rieu (Hugo)" userId="032e726b-b6b7-45df-b0ca-e82fb010a48a" providerId="ADAL" clId="{52948C29-0059-4238-9DE9-ECC39E3973F7}" dt="2024-04-17T14:34:37.726" v="35" actId="14100"/>
        <pc:sldMkLst>
          <pc:docMk/>
          <pc:sldMk cId="3981077926" sldId="346"/>
        </pc:sldMkLst>
        <pc:picChg chg="mod">
          <ac:chgData name="Phan Van Rieu (Hugo)" userId="032e726b-b6b7-45df-b0ca-e82fb010a48a" providerId="ADAL" clId="{52948C29-0059-4238-9DE9-ECC39E3973F7}" dt="2024-04-17T14:34:37.726" v="35" actId="14100"/>
          <ac:picMkLst>
            <pc:docMk/>
            <pc:sldMk cId="3981077926" sldId="346"/>
            <ac:picMk id="3" creationId="{00000000-0000-0000-0000-000000000000}"/>
          </ac:picMkLst>
        </pc:picChg>
      </pc:sldChg>
      <pc:sldChg chg="addSp delSp modSp mod delAnim modAnim">
        <pc:chgData name="Phan Van Rieu (Hugo)" userId="032e726b-b6b7-45df-b0ca-e82fb010a48a" providerId="ADAL" clId="{52948C29-0059-4238-9DE9-ECC39E3973F7}" dt="2024-04-20T02:13:09.152" v="379" actId="478"/>
        <pc:sldMkLst>
          <pc:docMk/>
          <pc:sldMk cId="3421192610" sldId="350"/>
        </pc:sldMkLst>
        <pc:spChg chg="del mod">
          <ac:chgData name="Phan Van Rieu (Hugo)" userId="032e726b-b6b7-45df-b0ca-e82fb010a48a" providerId="ADAL" clId="{52948C29-0059-4238-9DE9-ECC39E3973F7}" dt="2024-04-17T14:32:08.704" v="24" actId="478"/>
          <ac:spMkLst>
            <pc:docMk/>
            <pc:sldMk cId="3421192610" sldId="350"/>
            <ac:spMk id="4" creationId="{30C443E3-1B90-77BB-980D-CE328DE2735C}"/>
          </ac:spMkLst>
        </pc:spChg>
        <pc:picChg chg="mod">
          <ac:chgData name="Phan Van Rieu (Hugo)" userId="032e726b-b6b7-45df-b0ca-e82fb010a48a" providerId="ADAL" clId="{52948C29-0059-4238-9DE9-ECC39E3973F7}" dt="2024-04-17T14:32:10.432" v="25" actId="1076"/>
          <ac:picMkLst>
            <pc:docMk/>
            <pc:sldMk cId="3421192610" sldId="350"/>
            <ac:picMk id="2" creationId="{8EA6F73B-FBF9-0AB9-F5FD-E68DC1A5744F}"/>
          </ac:picMkLst>
        </pc:picChg>
        <pc:picChg chg="mod">
          <ac:chgData name="Phan Van Rieu (Hugo)" userId="032e726b-b6b7-45df-b0ca-e82fb010a48a" providerId="ADAL" clId="{52948C29-0059-4238-9DE9-ECC39E3973F7}" dt="2024-04-17T14:31:46.119" v="17" actId="1076"/>
          <ac:picMkLst>
            <pc:docMk/>
            <pc:sldMk cId="3421192610" sldId="350"/>
            <ac:picMk id="3" creationId="{2CBF2B88-4071-0E28-6AA4-E2D8C364882D}"/>
          </ac:picMkLst>
        </pc:picChg>
        <pc:picChg chg="add mod">
          <ac:chgData name="Phan Van Rieu (Hugo)" userId="032e726b-b6b7-45df-b0ca-e82fb010a48a" providerId="ADAL" clId="{52948C29-0059-4238-9DE9-ECC39E3973F7}" dt="2024-04-17T14:32:16.175" v="27" actId="1076"/>
          <ac:picMkLst>
            <pc:docMk/>
            <pc:sldMk cId="3421192610" sldId="350"/>
            <ac:picMk id="8" creationId="{FB4A74AE-CAE3-41F9-BD4C-7ED3135EF31F}"/>
          </ac:picMkLst>
        </pc:picChg>
        <pc:picChg chg="add mod">
          <ac:chgData name="Phan Van Rieu (Hugo)" userId="032e726b-b6b7-45df-b0ca-e82fb010a48a" providerId="ADAL" clId="{52948C29-0059-4238-9DE9-ECC39E3973F7}" dt="2024-04-17T14:32:55.202" v="30" actId="1076"/>
          <ac:picMkLst>
            <pc:docMk/>
            <pc:sldMk cId="3421192610" sldId="350"/>
            <ac:picMk id="9" creationId="{E8AE9F5A-2ACB-4E0A-B266-F57F241D4D56}"/>
          </ac:picMkLst>
        </pc:picChg>
        <pc:picChg chg="add mod">
          <ac:chgData name="Phan Van Rieu (Hugo)" userId="032e726b-b6b7-45df-b0ca-e82fb010a48a" providerId="ADAL" clId="{52948C29-0059-4238-9DE9-ECC39E3973F7}" dt="2024-04-17T14:33:09.382" v="32" actId="1076"/>
          <ac:picMkLst>
            <pc:docMk/>
            <pc:sldMk cId="3421192610" sldId="350"/>
            <ac:picMk id="11" creationId="{837596BA-1291-46FC-9E48-BAEC8166FEFD}"/>
          </ac:picMkLst>
        </pc:picChg>
        <pc:picChg chg="add mod">
          <ac:chgData name="Phan Van Rieu (Hugo)" userId="032e726b-b6b7-45df-b0ca-e82fb010a48a" providerId="ADAL" clId="{52948C29-0059-4238-9DE9-ECC39E3973F7}" dt="2024-04-17T14:33:26.871" v="34" actId="1076"/>
          <ac:picMkLst>
            <pc:docMk/>
            <pc:sldMk cId="3421192610" sldId="350"/>
            <ac:picMk id="12" creationId="{894AD624-982B-460A-BCD2-3B046140E911}"/>
          </ac:picMkLst>
        </pc:picChg>
        <pc:picChg chg="add del mod">
          <ac:chgData name="Phan Van Rieu (Hugo)" userId="032e726b-b6b7-45df-b0ca-e82fb010a48a" providerId="ADAL" clId="{52948C29-0059-4238-9DE9-ECC39E3973F7}" dt="2024-04-20T02:13:09.152" v="379" actId="478"/>
          <ac:picMkLst>
            <pc:docMk/>
            <pc:sldMk cId="3421192610" sldId="350"/>
            <ac:picMk id="13" creationId="{0A381F40-3D6C-41F9-A744-7FB62E0E4D39}"/>
          </ac:picMkLst>
        </pc:picChg>
        <pc:picChg chg="add del mod">
          <ac:chgData name="Phan Van Rieu (Hugo)" userId="032e726b-b6b7-45df-b0ca-e82fb010a48a" providerId="ADAL" clId="{52948C29-0059-4238-9DE9-ECC39E3973F7}" dt="2024-04-19T15:26:38.148" v="320" actId="478"/>
          <ac:picMkLst>
            <pc:docMk/>
            <pc:sldMk cId="3421192610" sldId="350"/>
            <ac:picMk id="13" creationId="{73390C81-C5FA-4CE2-A1C3-0E96A79C8C67}"/>
          </ac:picMkLst>
        </pc:picChg>
        <pc:picChg chg="add del mod">
          <ac:chgData name="Phan Van Rieu (Hugo)" userId="032e726b-b6b7-45df-b0ca-e82fb010a48a" providerId="ADAL" clId="{52948C29-0059-4238-9DE9-ECC39E3973F7}" dt="2024-04-20T02:13:07.322" v="378" actId="478"/>
          <ac:picMkLst>
            <pc:docMk/>
            <pc:sldMk cId="3421192610" sldId="350"/>
            <ac:picMk id="15" creationId="{534414D5-DF8A-4636-BBF2-7138BD5A11E4}"/>
          </ac:picMkLst>
        </pc:picChg>
        <pc:picChg chg="add del mod">
          <ac:chgData name="Phan Van Rieu (Hugo)" userId="032e726b-b6b7-45df-b0ca-e82fb010a48a" providerId="ADAL" clId="{52948C29-0059-4238-9DE9-ECC39E3973F7}" dt="2024-04-19T15:26:40.275" v="321" actId="478"/>
          <ac:picMkLst>
            <pc:docMk/>
            <pc:sldMk cId="3421192610" sldId="350"/>
            <ac:picMk id="15" creationId="{62AB60DA-C84E-42F0-99BA-33B6748876F9}"/>
          </ac:picMkLst>
        </pc:picChg>
      </pc:sldChg>
      <pc:sldChg chg="modSp mod">
        <pc:chgData name="Phan Van Rieu (Hugo)" userId="032e726b-b6b7-45df-b0ca-e82fb010a48a" providerId="ADAL" clId="{52948C29-0059-4238-9DE9-ECC39E3973F7}" dt="2024-04-20T02:13:32.862" v="384" actId="14100"/>
        <pc:sldMkLst>
          <pc:docMk/>
          <pc:sldMk cId="4184350354" sldId="351"/>
        </pc:sldMkLst>
        <pc:picChg chg="mod">
          <ac:chgData name="Phan Van Rieu (Hugo)" userId="032e726b-b6b7-45df-b0ca-e82fb010a48a" providerId="ADAL" clId="{52948C29-0059-4238-9DE9-ECC39E3973F7}" dt="2024-04-20T02:13:32.862" v="384" actId="14100"/>
          <ac:picMkLst>
            <pc:docMk/>
            <pc:sldMk cId="4184350354" sldId="351"/>
            <ac:picMk id="5" creationId="{7A54D6CD-31A5-598F-0F71-0805AB504221}"/>
          </ac:picMkLst>
        </pc:picChg>
        <pc:picChg chg="mod">
          <ac:chgData name="Phan Van Rieu (Hugo)" userId="032e726b-b6b7-45df-b0ca-e82fb010a48a" providerId="ADAL" clId="{52948C29-0059-4238-9DE9-ECC39E3973F7}" dt="2024-04-20T02:13:27.839" v="383" actId="1076"/>
          <ac:picMkLst>
            <pc:docMk/>
            <pc:sldMk cId="4184350354" sldId="351"/>
            <ac:picMk id="9" creationId="{2524E1D0-7F76-17A6-DE19-57436E479EA8}"/>
          </ac:picMkLst>
        </pc:picChg>
      </pc:sldChg>
      <pc:sldChg chg="addSp delSp modSp mod delAnim modAnim">
        <pc:chgData name="Phan Van Rieu (Hugo)" userId="032e726b-b6b7-45df-b0ca-e82fb010a48a" providerId="ADAL" clId="{52948C29-0059-4238-9DE9-ECC39E3973F7}" dt="2024-04-20T02:14:53.979" v="438" actId="20577"/>
        <pc:sldMkLst>
          <pc:docMk/>
          <pc:sldMk cId="307544217" sldId="352"/>
        </pc:sldMkLst>
        <pc:spChg chg="mod">
          <ac:chgData name="Phan Van Rieu (Hugo)" userId="032e726b-b6b7-45df-b0ca-e82fb010a48a" providerId="ADAL" clId="{52948C29-0059-4238-9DE9-ECC39E3973F7}" dt="2024-04-20T02:13:47.529" v="387" actId="1076"/>
          <ac:spMkLst>
            <pc:docMk/>
            <pc:sldMk cId="307544217" sldId="352"/>
            <ac:spMk id="5" creationId="{55AC7372-9150-F215-D4A7-6CE203705829}"/>
          </ac:spMkLst>
        </pc:spChg>
        <pc:spChg chg="del mod">
          <ac:chgData name="Phan Van Rieu (Hugo)" userId="032e726b-b6b7-45df-b0ca-e82fb010a48a" providerId="ADAL" clId="{52948C29-0059-4238-9DE9-ECC39E3973F7}" dt="2024-04-20T02:14:05.917" v="390" actId="478"/>
          <ac:spMkLst>
            <pc:docMk/>
            <pc:sldMk cId="307544217" sldId="352"/>
            <ac:spMk id="6" creationId="{8E2DBAE2-C8E0-DDAD-89B7-D009C24220E2}"/>
          </ac:spMkLst>
        </pc:spChg>
        <pc:spChg chg="add mod">
          <ac:chgData name="Phan Van Rieu (Hugo)" userId="032e726b-b6b7-45df-b0ca-e82fb010a48a" providerId="ADAL" clId="{52948C29-0059-4238-9DE9-ECC39E3973F7}" dt="2024-04-20T02:14:53.979" v="438" actId="20577"/>
          <ac:spMkLst>
            <pc:docMk/>
            <pc:sldMk cId="307544217" sldId="352"/>
            <ac:spMk id="7" creationId="{E9008453-5F98-436F-91EF-2BC69AC63EA0}"/>
          </ac:spMkLst>
        </pc:spChg>
        <pc:picChg chg="mod">
          <ac:chgData name="Phan Van Rieu (Hugo)" userId="032e726b-b6b7-45df-b0ca-e82fb010a48a" providerId="ADAL" clId="{52948C29-0059-4238-9DE9-ECC39E3973F7}" dt="2024-04-20T02:13:49.634" v="388" actId="14100"/>
          <ac:picMkLst>
            <pc:docMk/>
            <pc:sldMk cId="307544217" sldId="352"/>
            <ac:picMk id="2" creationId="{395D0345-F851-8445-2534-5DE4A047B41C}"/>
          </ac:picMkLst>
        </pc:picChg>
        <pc:picChg chg="mod">
          <ac:chgData name="Phan Van Rieu (Hugo)" userId="032e726b-b6b7-45df-b0ca-e82fb010a48a" providerId="ADAL" clId="{52948C29-0059-4238-9DE9-ECC39E3973F7}" dt="2024-04-20T02:13:44.681" v="386" actId="1076"/>
          <ac:picMkLst>
            <pc:docMk/>
            <pc:sldMk cId="307544217" sldId="352"/>
            <ac:picMk id="4" creationId="{DD88A911-6650-244C-2D92-8A73F48B86D4}"/>
          </ac:picMkLst>
        </pc:picChg>
      </pc:sldChg>
      <pc:sldChg chg="addSp delSp modSp mod modAnim">
        <pc:chgData name="Phan Van Rieu (Hugo)" userId="032e726b-b6b7-45df-b0ca-e82fb010a48a" providerId="ADAL" clId="{52948C29-0059-4238-9DE9-ECC39E3973F7}" dt="2024-04-19T15:28:00.054" v="325"/>
        <pc:sldMkLst>
          <pc:docMk/>
          <pc:sldMk cId="2204940981" sldId="354"/>
        </pc:sldMkLst>
        <pc:spChg chg="add del mod">
          <ac:chgData name="Phan Van Rieu (Hugo)" userId="032e726b-b6b7-45df-b0ca-e82fb010a48a" providerId="ADAL" clId="{52948C29-0059-4238-9DE9-ECC39E3973F7}" dt="2024-04-19T15:28:00.054" v="325"/>
          <ac:spMkLst>
            <pc:docMk/>
            <pc:sldMk cId="2204940981" sldId="354"/>
            <ac:spMk id="14" creationId="{33419307-E915-411C-8AE7-F01234720D85}"/>
          </ac:spMkLst>
        </pc:spChg>
      </pc:sldChg>
      <pc:sldChg chg="addSp modSp new mod modAnim">
        <pc:chgData name="Phan Van Rieu (Hugo)" userId="032e726b-b6b7-45df-b0ca-e82fb010a48a" providerId="ADAL" clId="{52948C29-0059-4238-9DE9-ECC39E3973F7}" dt="2024-04-17T14:42:13.777" v="92" actId="1076"/>
        <pc:sldMkLst>
          <pc:docMk/>
          <pc:sldMk cId="1980977244" sldId="375"/>
        </pc:sldMkLst>
        <pc:spChg chg="add mod">
          <ac:chgData name="Phan Van Rieu (Hugo)" userId="032e726b-b6b7-45df-b0ca-e82fb010a48a" providerId="ADAL" clId="{52948C29-0059-4238-9DE9-ECC39E3973F7}" dt="2024-04-17T14:36:31.184" v="55" actId="403"/>
          <ac:spMkLst>
            <pc:docMk/>
            <pc:sldMk cId="1980977244" sldId="375"/>
            <ac:spMk id="2" creationId="{79EAE18E-7406-430F-92F9-74E0B2331EED}"/>
          </ac:spMkLst>
        </pc:spChg>
        <pc:picChg chg="add mod">
          <ac:chgData name="Phan Van Rieu (Hugo)" userId="032e726b-b6b7-45df-b0ca-e82fb010a48a" providerId="ADAL" clId="{52948C29-0059-4238-9DE9-ECC39E3973F7}" dt="2024-04-17T14:39:47.375" v="60" actId="1076"/>
          <ac:picMkLst>
            <pc:docMk/>
            <pc:sldMk cId="1980977244" sldId="375"/>
            <ac:picMk id="3" creationId="{CB0B8BCF-1922-4B9A-9FC8-7E831787CB68}"/>
          </ac:picMkLst>
        </pc:picChg>
        <pc:picChg chg="add mod">
          <ac:chgData name="Phan Van Rieu (Hugo)" userId="032e726b-b6b7-45df-b0ca-e82fb010a48a" providerId="ADAL" clId="{52948C29-0059-4238-9DE9-ECC39E3973F7}" dt="2024-04-17T14:40:09.981" v="66" actId="14100"/>
          <ac:picMkLst>
            <pc:docMk/>
            <pc:sldMk cId="1980977244" sldId="375"/>
            <ac:picMk id="4" creationId="{7C825A99-E32D-4C79-BD3A-1704975D2BBE}"/>
          </ac:picMkLst>
        </pc:picChg>
        <pc:picChg chg="add mod">
          <ac:chgData name="Phan Van Rieu (Hugo)" userId="032e726b-b6b7-45df-b0ca-e82fb010a48a" providerId="ADAL" clId="{52948C29-0059-4238-9DE9-ECC39E3973F7}" dt="2024-04-17T14:40:28.428" v="71" actId="1076"/>
          <ac:picMkLst>
            <pc:docMk/>
            <pc:sldMk cId="1980977244" sldId="375"/>
            <ac:picMk id="5" creationId="{7CE80688-97E6-4DAC-9684-E1EB9D452926}"/>
          </ac:picMkLst>
        </pc:picChg>
        <pc:picChg chg="add mod">
          <ac:chgData name="Phan Van Rieu (Hugo)" userId="032e726b-b6b7-45df-b0ca-e82fb010a48a" providerId="ADAL" clId="{52948C29-0059-4238-9DE9-ECC39E3973F7}" dt="2024-04-17T14:40:55.245" v="81" actId="1076"/>
          <ac:picMkLst>
            <pc:docMk/>
            <pc:sldMk cId="1980977244" sldId="375"/>
            <ac:picMk id="6" creationId="{AB04216F-6ACA-4E2D-A211-7656752ABE81}"/>
          </ac:picMkLst>
        </pc:picChg>
        <pc:picChg chg="add mod">
          <ac:chgData name="Phan Van Rieu (Hugo)" userId="032e726b-b6b7-45df-b0ca-e82fb010a48a" providerId="ADAL" clId="{52948C29-0059-4238-9DE9-ECC39E3973F7}" dt="2024-04-17T14:41:08.637" v="83" actId="1076"/>
          <ac:picMkLst>
            <pc:docMk/>
            <pc:sldMk cId="1980977244" sldId="375"/>
            <ac:picMk id="7" creationId="{2003D5F3-297F-4E74-A7DF-21DA94C57C1D}"/>
          </ac:picMkLst>
        </pc:picChg>
        <pc:picChg chg="add mod">
          <ac:chgData name="Phan Van Rieu (Hugo)" userId="032e726b-b6b7-45df-b0ca-e82fb010a48a" providerId="ADAL" clId="{52948C29-0059-4238-9DE9-ECC39E3973F7}" dt="2024-04-17T14:41:25.181" v="88" actId="1076"/>
          <ac:picMkLst>
            <pc:docMk/>
            <pc:sldMk cId="1980977244" sldId="375"/>
            <ac:picMk id="8" creationId="{A58E33AC-CA1E-42DE-B950-E22E9F834437}"/>
          </ac:picMkLst>
        </pc:picChg>
        <pc:picChg chg="add mod">
          <ac:chgData name="Phan Van Rieu (Hugo)" userId="032e726b-b6b7-45df-b0ca-e82fb010a48a" providerId="ADAL" clId="{52948C29-0059-4238-9DE9-ECC39E3973F7}" dt="2024-04-17T14:42:13.777" v="92" actId="1076"/>
          <ac:picMkLst>
            <pc:docMk/>
            <pc:sldMk cId="1980977244" sldId="375"/>
            <ac:picMk id="9" creationId="{11D7E874-B9CC-4EF0-B79D-164166C3A0AE}"/>
          </ac:picMkLst>
        </pc:picChg>
        <pc:picChg chg="add mod">
          <ac:chgData name="Phan Van Rieu (Hugo)" userId="032e726b-b6b7-45df-b0ca-e82fb010a48a" providerId="ADAL" clId="{52948C29-0059-4238-9DE9-ECC39E3973F7}" dt="2024-04-17T14:42:13.777" v="92" actId="1076"/>
          <ac:picMkLst>
            <pc:docMk/>
            <pc:sldMk cId="1980977244" sldId="375"/>
            <ac:picMk id="10" creationId="{F671DA75-BBE2-4DCC-B714-838A17415BF8}"/>
          </ac:picMkLst>
        </pc:picChg>
      </pc:sldChg>
      <pc:sldChg chg="addSp modSp new del mod">
        <pc:chgData name="Phan Van Rieu (Hugo)" userId="032e726b-b6b7-45df-b0ca-e82fb010a48a" providerId="ADAL" clId="{52948C29-0059-4238-9DE9-ECC39E3973F7}" dt="2024-04-19T15:19:18.947" v="295" actId="47"/>
        <pc:sldMkLst>
          <pc:docMk/>
          <pc:sldMk cId="364060758" sldId="376"/>
        </pc:sldMkLst>
        <pc:picChg chg="add mod">
          <ac:chgData name="Phan Van Rieu (Hugo)" userId="032e726b-b6b7-45df-b0ca-e82fb010a48a" providerId="ADAL" clId="{52948C29-0059-4238-9DE9-ECC39E3973F7}" dt="2024-04-19T15:19:07.440" v="294" actId="1076"/>
          <ac:picMkLst>
            <pc:docMk/>
            <pc:sldMk cId="364060758" sldId="376"/>
            <ac:picMk id="3" creationId="{6CE335B2-FB44-467C-919B-45B3123D4AC1}"/>
          </ac:picMkLst>
        </pc:picChg>
        <pc:picChg chg="add mod">
          <ac:chgData name="Phan Van Rieu (Hugo)" userId="032e726b-b6b7-45df-b0ca-e82fb010a48a" providerId="ADAL" clId="{52948C29-0059-4238-9DE9-ECC39E3973F7}" dt="2024-04-19T15:19:05.243" v="293" actId="1076"/>
          <ac:picMkLst>
            <pc:docMk/>
            <pc:sldMk cId="364060758" sldId="376"/>
            <ac:picMk id="5" creationId="{F6188BE5-CEA4-4FE4-8F47-1A4BE48D0048}"/>
          </ac:picMkLst>
        </pc:picChg>
        <pc:picChg chg="add mod">
          <ac:chgData name="Phan Van Rieu (Hugo)" userId="032e726b-b6b7-45df-b0ca-e82fb010a48a" providerId="ADAL" clId="{52948C29-0059-4238-9DE9-ECC39E3973F7}" dt="2024-04-19T15:19:02.942" v="292" actId="14861"/>
          <ac:picMkLst>
            <pc:docMk/>
            <pc:sldMk cId="364060758" sldId="376"/>
            <ac:picMk id="7" creationId="{7C7B1B9D-5DBC-4684-B814-695E9A4DE904}"/>
          </ac:picMkLst>
        </pc:picChg>
      </pc:sldChg>
      <pc:sldChg chg="addSp delSp modSp new del mod">
        <pc:chgData name="Phan Van Rieu (Hugo)" userId="032e726b-b6b7-45df-b0ca-e82fb010a48a" providerId="ADAL" clId="{52948C29-0059-4238-9DE9-ECC39E3973F7}" dt="2024-04-17T14:49:17.500" v="131" actId="47"/>
        <pc:sldMkLst>
          <pc:docMk/>
          <pc:sldMk cId="863333079" sldId="376"/>
        </pc:sldMkLst>
        <pc:spChg chg="add del mod">
          <ac:chgData name="Phan Van Rieu (Hugo)" userId="032e726b-b6b7-45df-b0ca-e82fb010a48a" providerId="ADAL" clId="{52948C29-0059-4238-9DE9-ECC39E3973F7}" dt="2024-04-17T14:48:34.743" v="124" actId="478"/>
          <ac:spMkLst>
            <pc:docMk/>
            <pc:sldMk cId="863333079" sldId="376"/>
            <ac:spMk id="9" creationId="{C9D4B362-AB8D-40F5-B14B-E1571C5E8463}"/>
          </ac:spMkLst>
        </pc:spChg>
        <pc:picChg chg="add del mod">
          <ac:chgData name="Phan Van Rieu (Hugo)" userId="032e726b-b6b7-45df-b0ca-e82fb010a48a" providerId="ADAL" clId="{52948C29-0059-4238-9DE9-ECC39E3973F7}" dt="2024-04-17T14:47:30.354" v="107" actId="478"/>
          <ac:picMkLst>
            <pc:docMk/>
            <pc:sldMk cId="863333079" sldId="376"/>
            <ac:picMk id="3" creationId="{E720DBCE-E7C9-4CB5-8F75-2CB8C55B2C5D}"/>
          </ac:picMkLst>
        </pc:picChg>
        <pc:picChg chg="add del mod">
          <ac:chgData name="Phan Van Rieu (Hugo)" userId="032e726b-b6b7-45df-b0ca-e82fb010a48a" providerId="ADAL" clId="{52948C29-0059-4238-9DE9-ECC39E3973F7}" dt="2024-04-17T14:46:46.648" v="106" actId="478"/>
          <ac:picMkLst>
            <pc:docMk/>
            <pc:sldMk cId="863333079" sldId="376"/>
            <ac:picMk id="5" creationId="{C552D11E-BA9F-4948-A6BE-E3E60746D954}"/>
          </ac:picMkLst>
        </pc:picChg>
        <pc:picChg chg="add del mod">
          <ac:chgData name="Phan Van Rieu (Hugo)" userId="032e726b-b6b7-45df-b0ca-e82fb010a48a" providerId="ADAL" clId="{52948C29-0059-4238-9DE9-ECC39E3973F7}" dt="2024-04-17T14:47:44.782" v="114" actId="478"/>
          <ac:picMkLst>
            <pc:docMk/>
            <pc:sldMk cId="863333079" sldId="376"/>
            <ac:picMk id="7" creationId="{85E9FDE8-5174-445C-AB3A-82260D8AE8E1}"/>
          </ac:picMkLst>
        </pc:picChg>
        <pc:picChg chg="add del mod">
          <ac:chgData name="Phan Van Rieu (Hugo)" userId="032e726b-b6b7-45df-b0ca-e82fb010a48a" providerId="ADAL" clId="{52948C29-0059-4238-9DE9-ECC39E3973F7}" dt="2024-04-17T14:49:15.128" v="130" actId="478"/>
          <ac:picMkLst>
            <pc:docMk/>
            <pc:sldMk cId="863333079" sldId="376"/>
            <ac:picMk id="11" creationId="{6BE43049-FB8D-474A-A1B1-BBD44D88F209}"/>
          </ac:picMkLst>
        </pc:picChg>
      </pc:sldChg>
      <pc:sldChg chg="addSp modSp new del mod modAnim">
        <pc:chgData name="Phan Van Rieu (Hugo)" userId="032e726b-b6b7-45df-b0ca-e82fb010a48a" providerId="ADAL" clId="{52948C29-0059-4238-9DE9-ECC39E3973F7}" dt="2024-04-19T15:15:39.227" v="263" actId="47"/>
        <pc:sldMkLst>
          <pc:docMk/>
          <pc:sldMk cId="1102846311" sldId="376"/>
        </pc:sldMkLst>
        <pc:picChg chg="add mod">
          <ac:chgData name="Phan Van Rieu (Hugo)" userId="032e726b-b6b7-45df-b0ca-e82fb010a48a" providerId="ADAL" clId="{52948C29-0059-4238-9DE9-ECC39E3973F7}" dt="2024-04-19T15:14:06.730" v="259" actId="1076"/>
          <ac:picMkLst>
            <pc:docMk/>
            <pc:sldMk cId="1102846311" sldId="376"/>
            <ac:picMk id="2" creationId="{267C9548-C7E8-4CC2-8228-4A9EBA50A0B2}"/>
          </ac:picMkLst>
        </pc:picChg>
        <pc:picChg chg="add mod">
          <ac:chgData name="Phan Van Rieu (Hugo)" userId="032e726b-b6b7-45df-b0ca-e82fb010a48a" providerId="ADAL" clId="{52948C29-0059-4238-9DE9-ECC39E3973F7}" dt="2024-04-19T15:14:16.327" v="261" actId="1076"/>
          <ac:picMkLst>
            <pc:docMk/>
            <pc:sldMk cId="1102846311" sldId="376"/>
            <ac:picMk id="3" creationId="{972EB632-C332-4C79-AE80-B8D9C19B6105}"/>
          </ac:picMkLst>
        </pc:picChg>
      </pc:sldChg>
      <pc:sldChg chg="addSp modSp new add del mod modAnim">
        <pc:chgData name="Phan Van Rieu (Hugo)" userId="032e726b-b6b7-45df-b0ca-e82fb010a48a" providerId="ADAL" clId="{52948C29-0059-4238-9DE9-ECC39E3973F7}" dt="2024-04-20T02:02:33.306" v="368" actId="47"/>
        <pc:sldMkLst>
          <pc:docMk/>
          <pc:sldMk cId="1336181009" sldId="376"/>
        </pc:sldMkLst>
        <pc:picChg chg="add mod">
          <ac:chgData name="Phan Van Rieu (Hugo)" userId="032e726b-b6b7-45df-b0ca-e82fb010a48a" providerId="ADAL" clId="{52948C29-0059-4238-9DE9-ECC39E3973F7}" dt="2024-04-20T01:56:26.138" v="346" actId="1076"/>
          <ac:picMkLst>
            <pc:docMk/>
            <pc:sldMk cId="1336181009" sldId="376"/>
            <ac:picMk id="2" creationId="{61B012D8-FDDA-4D87-9C35-EF5B07ED4DC1}"/>
          </ac:picMkLst>
        </pc:picChg>
        <pc:picChg chg="add mod">
          <ac:chgData name="Phan Van Rieu (Hugo)" userId="032e726b-b6b7-45df-b0ca-e82fb010a48a" providerId="ADAL" clId="{52948C29-0059-4238-9DE9-ECC39E3973F7}" dt="2024-04-20T01:56:15.306" v="345" actId="1076"/>
          <ac:picMkLst>
            <pc:docMk/>
            <pc:sldMk cId="1336181009" sldId="376"/>
            <ac:picMk id="3" creationId="{381A6FE1-1B4B-4ABA-94A3-664404124B0E}"/>
          </ac:picMkLst>
        </pc:picChg>
        <pc:picChg chg="add mod">
          <ac:chgData name="Phan Van Rieu (Hugo)" userId="032e726b-b6b7-45df-b0ca-e82fb010a48a" providerId="ADAL" clId="{52948C29-0059-4238-9DE9-ECC39E3973F7}" dt="2024-04-20T01:57:54.423" v="353" actId="1076"/>
          <ac:picMkLst>
            <pc:docMk/>
            <pc:sldMk cId="1336181009" sldId="376"/>
            <ac:picMk id="4" creationId="{9276A509-7B1B-40D1-926E-476EA7F1EBD4}"/>
          </ac:picMkLst>
        </pc:picChg>
        <pc:picChg chg="add mod">
          <ac:chgData name="Phan Van Rieu (Hugo)" userId="032e726b-b6b7-45df-b0ca-e82fb010a48a" providerId="ADAL" clId="{52948C29-0059-4238-9DE9-ECC39E3973F7}" dt="2024-04-20T01:58:22.431" v="355" actId="1076"/>
          <ac:picMkLst>
            <pc:docMk/>
            <pc:sldMk cId="1336181009" sldId="376"/>
            <ac:picMk id="5" creationId="{7E20C782-61C8-49A2-84A0-51333FBF6732}"/>
          </ac:picMkLst>
        </pc:picChg>
      </pc:sldChg>
      <pc:sldChg chg="addSp delSp modSp new del mod">
        <pc:chgData name="Phan Van Rieu (Hugo)" userId="032e726b-b6b7-45df-b0ca-e82fb010a48a" providerId="ADAL" clId="{52948C29-0059-4238-9DE9-ECC39E3973F7}" dt="2024-04-20T01:53:04.574" v="339" actId="47"/>
        <pc:sldMkLst>
          <pc:docMk/>
          <pc:sldMk cId="2107593926" sldId="376"/>
        </pc:sldMkLst>
        <pc:picChg chg="add del mod">
          <ac:chgData name="Phan Van Rieu (Hugo)" userId="032e726b-b6b7-45df-b0ca-e82fb010a48a" providerId="ADAL" clId="{52948C29-0059-4238-9DE9-ECC39E3973F7}" dt="2024-04-20T01:53:02.738" v="338" actId="478"/>
          <ac:picMkLst>
            <pc:docMk/>
            <pc:sldMk cId="2107593926" sldId="376"/>
            <ac:picMk id="3" creationId="{B1D14E10-2652-4B2E-BE53-353EFF0A9BBA}"/>
          </ac:picMkLst>
        </pc:picChg>
      </pc:sldChg>
      <pc:sldChg chg="modSp add del mod">
        <pc:chgData name="Phan Van Rieu (Hugo)" userId="032e726b-b6b7-45df-b0ca-e82fb010a48a" providerId="ADAL" clId="{52948C29-0059-4238-9DE9-ECC39E3973F7}" dt="2024-04-20T02:03:04.018" v="372"/>
        <pc:sldMkLst>
          <pc:docMk/>
          <pc:sldMk cId="3853604491" sldId="376"/>
        </pc:sldMkLst>
        <pc:picChg chg="mod">
          <ac:chgData name="Phan Van Rieu (Hugo)" userId="032e726b-b6b7-45df-b0ca-e82fb010a48a" providerId="ADAL" clId="{52948C29-0059-4238-9DE9-ECC39E3973F7}" dt="2024-04-20T02:03:02.704" v="371" actId="1076"/>
          <ac:picMkLst>
            <pc:docMk/>
            <pc:sldMk cId="3853604491" sldId="376"/>
            <ac:picMk id="10" creationId="{34C14586-5318-1DFE-074B-DAFE4E7EDED6}"/>
          </ac:picMkLst>
        </pc:picChg>
      </pc:sldChg>
      <pc:sldChg chg="add del">
        <pc:chgData name="Phan Van Rieu (Hugo)" userId="032e726b-b6b7-45df-b0ca-e82fb010a48a" providerId="ADAL" clId="{52948C29-0059-4238-9DE9-ECC39E3973F7}" dt="2024-04-20T02:03:04.018" v="372"/>
        <pc:sldMkLst>
          <pc:docMk/>
          <pc:sldMk cId="1760609309" sldId="377"/>
        </pc:sldMkLst>
      </pc:sldChg>
      <pc:sldChg chg="add del">
        <pc:chgData name="Phan Van Rieu (Hugo)" userId="032e726b-b6b7-45df-b0ca-e82fb010a48a" providerId="ADAL" clId="{52948C29-0059-4238-9DE9-ECC39E3973F7}" dt="2024-04-20T02:03:04.018" v="372"/>
        <pc:sldMkLst>
          <pc:docMk/>
          <pc:sldMk cId="4181004305" sldId="378"/>
        </pc:sldMkLst>
      </pc:sldChg>
      <pc:sldChg chg="add del">
        <pc:chgData name="Phan Van Rieu (Hugo)" userId="032e726b-b6b7-45df-b0ca-e82fb010a48a" providerId="ADAL" clId="{52948C29-0059-4238-9DE9-ECC39E3973F7}" dt="2024-04-20T02:03:04.018" v="372"/>
        <pc:sldMkLst>
          <pc:docMk/>
          <pc:sldMk cId="3805365709" sldId="379"/>
        </pc:sldMkLst>
      </pc:sldChg>
      <pc:sldMasterChg chg="modSp mod">
        <pc:chgData name="Phan Van Rieu (Hugo)" userId="032e726b-b6b7-45df-b0ca-e82fb010a48a" providerId="ADAL" clId="{52948C29-0059-4238-9DE9-ECC39E3973F7}" dt="2024-04-20T02:18:57.270" v="450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52948C29-0059-4238-9DE9-ECC39E3973F7}" dt="2024-04-20T02:18:54.077" v="448" actId="20577"/>
          <ac:spMkLst>
            <pc:docMk/>
            <pc:sldMasterMk cId="1318186830" sldId="2147483648"/>
            <ac:spMk id="10" creationId="{00000000-0000-0000-0000-000000000000}"/>
          </ac:spMkLst>
        </pc:spChg>
        <pc:spChg chg="mod">
          <ac:chgData name="Phan Van Rieu (Hugo)" userId="032e726b-b6b7-45df-b0ca-e82fb010a48a" providerId="ADAL" clId="{52948C29-0059-4238-9DE9-ECC39E3973F7}" dt="2024-04-20T02:18:57.270" v="450" actId="20577"/>
          <ac:spMkLst>
            <pc:docMk/>
            <pc:sldMasterMk cId="1318186830" sldId="2147483648"/>
            <ac:spMk id="11" creationId="{00000000-0000-0000-0000-000000000000}"/>
          </ac:spMkLst>
        </pc:spChg>
      </pc:sldMasterChg>
    </pc:docChg>
  </pc:docChgLst>
  <pc:docChgLst>
    <pc:chgData name="Guest User" userId="S::urn:spo:anon#05835a37f4750773880f95875ae544a8e5947374c80e1ad31507b23b1111f0c0::" providerId="AD" clId="Web-{79B97FBF-F476-7004-0B9C-2FFE4B26BEC0}"/>
    <pc:docChg chg="modSld">
      <pc:chgData name="Guest User" userId="S::urn:spo:anon#05835a37f4750773880f95875ae544a8e5947374c80e1ad31507b23b1111f0c0::" providerId="AD" clId="Web-{79B97FBF-F476-7004-0B9C-2FFE4B26BEC0}" dt="2024-03-23T03:57:15.082" v="3"/>
      <pc:docMkLst>
        <pc:docMk/>
      </pc:docMkLst>
      <pc:sldChg chg="delSp delAnim">
        <pc:chgData name="Guest User" userId="S::urn:spo:anon#05835a37f4750773880f95875ae544a8e5947374c80e1ad31507b23b1111f0c0::" providerId="AD" clId="Web-{79B97FBF-F476-7004-0B9C-2FFE4B26BEC0}" dt="2024-03-23T03:57:00.409" v="0"/>
        <pc:sldMkLst>
          <pc:docMk/>
          <pc:sldMk cId="1288536848" sldId="365"/>
        </pc:sldMkLst>
        <pc:picChg chg="del">
          <ac:chgData name="Guest User" userId="S::urn:spo:anon#05835a37f4750773880f95875ae544a8e5947374c80e1ad31507b23b1111f0c0::" providerId="AD" clId="Web-{79B97FBF-F476-7004-0B9C-2FFE4B26BEC0}" dt="2024-03-23T03:57:00.409" v="0"/>
          <ac:picMkLst>
            <pc:docMk/>
            <pc:sldMk cId="1288536848" sldId="365"/>
            <ac:picMk id="2097195" creationId="{00000000-0000-0000-0000-000000000000}"/>
          </ac:picMkLst>
        </pc:picChg>
      </pc:sldChg>
      <pc:sldChg chg="delSp delAnim">
        <pc:chgData name="Guest User" userId="S::urn:spo:anon#05835a37f4750773880f95875ae544a8e5947374c80e1ad31507b23b1111f0c0::" providerId="AD" clId="Web-{79B97FBF-F476-7004-0B9C-2FFE4B26BEC0}" dt="2024-03-23T03:57:05.456" v="1"/>
        <pc:sldMkLst>
          <pc:docMk/>
          <pc:sldMk cId="3532597895" sldId="366"/>
        </pc:sldMkLst>
        <pc:picChg chg="del">
          <ac:chgData name="Guest User" userId="S::urn:spo:anon#05835a37f4750773880f95875ae544a8e5947374c80e1ad31507b23b1111f0c0::" providerId="AD" clId="Web-{79B97FBF-F476-7004-0B9C-2FFE4B26BEC0}" dt="2024-03-23T03:57:05.456" v="1"/>
          <ac:picMkLst>
            <pc:docMk/>
            <pc:sldMk cId="3532597895" sldId="366"/>
            <ac:picMk id="2097195" creationId="{00000000-0000-0000-0000-000000000000}"/>
          </ac:picMkLst>
        </pc:picChg>
      </pc:sldChg>
      <pc:sldChg chg="delSp delAnim">
        <pc:chgData name="Guest User" userId="S::urn:spo:anon#05835a37f4750773880f95875ae544a8e5947374c80e1ad31507b23b1111f0c0::" providerId="AD" clId="Web-{79B97FBF-F476-7004-0B9C-2FFE4B26BEC0}" dt="2024-03-23T03:57:10.488" v="2"/>
        <pc:sldMkLst>
          <pc:docMk/>
          <pc:sldMk cId="1006335373" sldId="367"/>
        </pc:sldMkLst>
        <pc:picChg chg="del">
          <ac:chgData name="Guest User" userId="S::urn:spo:anon#05835a37f4750773880f95875ae544a8e5947374c80e1ad31507b23b1111f0c0::" providerId="AD" clId="Web-{79B97FBF-F476-7004-0B9C-2FFE4B26BEC0}" dt="2024-03-23T03:57:10.488" v="2"/>
          <ac:picMkLst>
            <pc:docMk/>
            <pc:sldMk cId="1006335373" sldId="367"/>
            <ac:picMk id="2097195" creationId="{00000000-0000-0000-0000-000000000000}"/>
          </ac:picMkLst>
        </pc:picChg>
      </pc:sldChg>
      <pc:sldChg chg="delSp delAnim">
        <pc:chgData name="Guest User" userId="S::urn:spo:anon#05835a37f4750773880f95875ae544a8e5947374c80e1ad31507b23b1111f0c0::" providerId="AD" clId="Web-{79B97FBF-F476-7004-0B9C-2FFE4B26BEC0}" dt="2024-03-23T03:57:15.082" v="3"/>
        <pc:sldMkLst>
          <pc:docMk/>
          <pc:sldMk cId="4289147327" sldId="368"/>
        </pc:sldMkLst>
        <pc:picChg chg="del">
          <ac:chgData name="Guest User" userId="S::urn:spo:anon#05835a37f4750773880f95875ae544a8e5947374c80e1ad31507b23b1111f0c0::" providerId="AD" clId="Web-{79B97FBF-F476-7004-0B9C-2FFE4B26BEC0}" dt="2024-03-23T03:57:15.082" v="3"/>
          <ac:picMkLst>
            <pc:docMk/>
            <pc:sldMk cId="4289147327" sldId="368"/>
            <ac:picMk id="209719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8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hyperlink" Target="https://pixabay.com/en/fabric-photo-picture-frame-border-835411/" TargetMode="External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hyperlink" Target="https://pixabay.com/en/fabric-photo-picture-frame-border-835411/" TargetMode="External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12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hyperlink" Target="https://pixabay.com/en/fabric-photo-picture-frame-border-835411/" TargetMode="Externa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hyperlink" Target="https://pixabay.com/en/fabric-photo-picture-frame-border-835411/" TargetMode="Externa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571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9202313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63556" y="1912776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35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3764177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60234" y="1874771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147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geography,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history,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science,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I.T.,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Vietnamese,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ethics.</a:t>
              </a:r>
              <a:r>
                <a:rPr lang="en-VN" sz="3600" b="1" dirty="0">
                  <a:solidFill>
                    <a:schemeClr val="bg1"/>
                  </a:solidFill>
                  <a:effectLst/>
                </a:rPr>
                <a:t> 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02.mp3">
            <a:hlinkClick r:id="" action="ppaction://media"/>
            <a:extLst>
              <a:ext uri="{FF2B5EF4-FFF2-40B4-BE49-F238E27FC236}">
                <a16:creationId xmlns:a16="http://schemas.microsoft.com/office/drawing/2014/main" id="{2AD9953B-8CF8-1A7C-F109-710484994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4982" y="434286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74549" y="52259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06121" y="486093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aɪ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ti</a:t>
            </a:r>
            <a:r>
              <a:rPr lang="en-US" sz="2400" dirty="0">
                <a:solidFill>
                  <a:srgbClr val="FF0000"/>
                </a:solidFill>
              </a:rPr>
              <a:t>ː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Tin </a:t>
            </a:r>
            <a:r>
              <a:rPr lang="en-US" sz="2400" dirty="0" err="1">
                <a:solidFill>
                  <a:srgbClr val="FF0000"/>
                </a:solidFill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940362" y="5276436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saɪəns</a:t>
            </a:r>
            <a:r>
              <a:rPr lang="en-US" sz="2400" dirty="0"/>
              <a:t>/</a:t>
            </a:r>
          </a:p>
          <a:p>
            <a:r>
              <a:rPr lang="en-US" sz="2400" dirty="0" err="1"/>
              <a:t>môn</a:t>
            </a:r>
            <a:r>
              <a:rPr lang="en-US" sz="2400" dirty="0"/>
              <a:t> Khoa học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56298" y="4860937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hɪstri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viːetnəˈmiːz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Việt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7246" y="5216352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dʒiˈɑːɡrəfi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Địa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311382" y="4915704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ˈe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ɪks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đức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FDE3F-8BF0-D487-2B95-537E10774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2" y="528317"/>
            <a:ext cx="4457700" cy="44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241862-7BD1-2C1E-DF51-F7C877747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46" y="1326912"/>
            <a:ext cx="12204383" cy="337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eography.mp3">
            <a:hlinkClick r:id="" action="ppaction://media"/>
            <a:extLst>
              <a:ext uri="{FF2B5EF4-FFF2-40B4-BE49-F238E27FC236}">
                <a16:creationId xmlns:a16="http://schemas.microsoft.com/office/drawing/2014/main" id="{29F05421-86EE-9FD8-D5C1-FC44122AB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059" y="2586595"/>
            <a:ext cx="1136264" cy="11362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6288" y="165676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6" y="583514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8102671" y="3890860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dʒiˈɑːɡrəfi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Địa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 descr="A globe and compass on a table&#10;&#10;Description automatically generated">
            <a:extLst>
              <a:ext uri="{FF2B5EF4-FFF2-40B4-BE49-F238E27FC236}">
                <a16:creationId xmlns:a16="http://schemas.microsoft.com/office/drawing/2014/main" id="{5531BA64-4814-5304-10ED-CB19194DA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98" y="1727524"/>
            <a:ext cx="3945926" cy="3894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586595"/>
            <a:ext cx="3523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story.mp3">
            <a:hlinkClick r:id="" action="ppaction://media"/>
            <a:extLst>
              <a:ext uri="{FF2B5EF4-FFF2-40B4-BE49-F238E27FC236}">
                <a16:creationId xmlns:a16="http://schemas.microsoft.com/office/drawing/2014/main" id="{EBEFA51C-B92E-548D-1254-A5D24A0F7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0123" y="3102806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99837" y="205169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412" y="591636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6" y="3905055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hɪstri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81F3194F-FA00-9F25-1A62-AA25132D6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10" y="1666485"/>
            <a:ext cx="3734581" cy="3685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2398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ience.mp3">
            <a:hlinkClick r:id="" action="ppaction://media"/>
            <a:extLst>
              <a:ext uri="{FF2B5EF4-FFF2-40B4-BE49-F238E27FC236}">
                <a16:creationId xmlns:a16="http://schemas.microsoft.com/office/drawing/2014/main" id="{68B11884-289C-920F-A1F5-EB7D81CD8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043" y="319687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22672" y="193451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354761" y="363503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saɪəns</a:t>
            </a:r>
            <a:r>
              <a:rPr lang="en-US" sz="2400" dirty="0"/>
              <a:t>/</a:t>
            </a:r>
          </a:p>
          <a:p>
            <a:r>
              <a:rPr lang="en-US" sz="2400" dirty="0" err="1"/>
              <a:t>môn</a:t>
            </a:r>
            <a:r>
              <a:rPr lang="en-US" sz="2400" dirty="0"/>
              <a:t> khoa </a:t>
            </a:r>
            <a:r>
              <a:rPr lang="en-US" sz="2400" dirty="0" err="1"/>
              <a:t>học</a:t>
            </a:r>
            <a:endParaRPr lang="en-US" sz="2400" dirty="0"/>
          </a:p>
        </p:txBody>
      </p:sp>
      <p:pic>
        <p:nvPicPr>
          <p:cNvPr id="6" name="Picture 5" descr="A bird and a light bulb&#10;&#10;Description automatically generated">
            <a:extLst>
              <a:ext uri="{FF2B5EF4-FFF2-40B4-BE49-F238E27FC236}">
                <a16:creationId xmlns:a16="http://schemas.microsoft.com/office/drawing/2014/main" id="{A8B3EE59-7E53-9689-8809-B646155BA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65" y="1752658"/>
            <a:ext cx="3514457" cy="3468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354761" y="2184728"/>
            <a:ext cx="2513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.T.mp3">
            <a:hlinkClick r:id="" action="ppaction://media"/>
            <a:extLst>
              <a:ext uri="{FF2B5EF4-FFF2-40B4-BE49-F238E27FC236}">
                <a16:creationId xmlns:a16="http://schemas.microsoft.com/office/drawing/2014/main" id="{3D972EBF-3DB8-28B5-35D1-BE28C9E54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7931" y="356640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21050" y="164811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4" y="591636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826620" y="385217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aɪ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ti</a:t>
            </a:r>
            <a:r>
              <a:rPr lang="en-US" sz="2400" dirty="0">
                <a:solidFill>
                  <a:srgbClr val="FF0000"/>
                </a:solidFill>
              </a:rPr>
              <a:t>ː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Tin </a:t>
            </a:r>
            <a:r>
              <a:rPr lang="en-US" sz="2400" dirty="0" err="1">
                <a:solidFill>
                  <a:srgbClr val="FF0000"/>
                </a:solidFill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FB94FFDB-C760-A01C-2E31-080A65235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12" y="1947178"/>
            <a:ext cx="3904805" cy="3828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56C1B-EDAA-79E6-C809-781C379B287B}"/>
              </a:ext>
            </a:extLst>
          </p:cNvPr>
          <p:cNvSpPr txBox="1"/>
          <p:nvPr/>
        </p:nvSpPr>
        <p:spPr>
          <a:xfrm>
            <a:off x="8217259" y="2497990"/>
            <a:ext cx="1064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I.T.</a:t>
            </a:r>
          </a:p>
        </p:txBody>
      </p:sp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AB747-F0B7-4795-BD45-E02AA5782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686" y="525405"/>
            <a:ext cx="4130466" cy="58071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etnamese.mp3">
            <a:hlinkClick r:id="" action="ppaction://media"/>
            <a:extLst>
              <a:ext uri="{FF2B5EF4-FFF2-40B4-BE49-F238E27FC236}">
                <a16:creationId xmlns:a16="http://schemas.microsoft.com/office/drawing/2014/main" id="{A21695FD-BF5A-B5ED-878C-4A7610A84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3003" y="3225009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19885" y="14598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8131087" y="3884418"/>
            <a:ext cx="2335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viːetnəˈmiːz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Việt</a:t>
            </a:r>
            <a:endParaRPr lang="en-US" sz="2400" dirty="0">
              <a:solidFill>
                <a:srgbClr val="FF0000"/>
              </a:solidFill>
            </a:endParaRP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CA2CA34-3912-6831-3640-65DA564F87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"/>
          <a:stretch/>
        </p:blipFill>
        <p:spPr>
          <a:xfrm>
            <a:off x="1937322" y="1772529"/>
            <a:ext cx="4158678" cy="403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64BED-B690-6C66-71A8-028AE91E55DC}"/>
              </a:ext>
            </a:extLst>
          </p:cNvPr>
          <p:cNvSpPr txBox="1"/>
          <p:nvPr/>
        </p:nvSpPr>
        <p:spPr>
          <a:xfrm>
            <a:off x="7354761" y="2184728"/>
            <a:ext cx="39785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Vietnamese</a:t>
            </a:r>
          </a:p>
        </p:txBody>
      </p:sp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thics.mp3">
            <a:hlinkClick r:id="" action="ppaction://media"/>
            <a:extLst>
              <a:ext uri="{FF2B5EF4-FFF2-40B4-BE49-F238E27FC236}">
                <a16:creationId xmlns:a16="http://schemas.microsoft.com/office/drawing/2014/main" id="{D4BE6E18-5CF3-94FA-222C-BB50689EF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628" y="3439551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53428" y="13220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16" y="428559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932839" y="371570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ˈe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ɪks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đức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A child and child sweeping the floor&#10;&#10;Description automatically generated">
            <a:extLst>
              <a:ext uri="{FF2B5EF4-FFF2-40B4-BE49-F238E27FC236}">
                <a16:creationId xmlns:a16="http://schemas.microsoft.com/office/drawing/2014/main" id="{28758978-D845-7FF7-3D83-FB3BA4E32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36" y="1725851"/>
            <a:ext cx="4596762" cy="3985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080420-ECCB-6296-85DC-4286D65B2BEE}"/>
              </a:ext>
            </a:extLst>
          </p:cNvPr>
          <p:cNvSpPr txBox="1"/>
          <p:nvPr/>
        </p:nvSpPr>
        <p:spPr>
          <a:xfrm>
            <a:off x="8180036" y="2413337"/>
            <a:ext cx="2064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ethics</a:t>
            </a:r>
          </a:p>
        </p:txBody>
      </p:sp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and a light bulb&#10;&#10;Description automatically generated">
            <a:extLst>
              <a:ext uri="{FF2B5EF4-FFF2-40B4-BE49-F238E27FC236}">
                <a16:creationId xmlns:a16="http://schemas.microsoft.com/office/drawing/2014/main" id="{86678DFE-44C8-A911-FC47-FC61F8DAE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7682" r="11096" b="5113"/>
          <a:stretch/>
        </p:blipFill>
        <p:spPr>
          <a:xfrm>
            <a:off x="8216893" y="1286796"/>
            <a:ext cx="2293035" cy="2253664"/>
          </a:xfrm>
          <a:prstGeom prst="rect">
            <a:avLst/>
          </a:prstGeom>
        </p:spPr>
      </p:pic>
      <p:pic>
        <p:nvPicPr>
          <p:cNvPr id="14" name="Picture 13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F461CC35-982E-850B-3820-51E965F5A0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17408" r="10745" b="6901"/>
          <a:stretch/>
        </p:blipFill>
        <p:spPr>
          <a:xfrm>
            <a:off x="4388115" y="1296264"/>
            <a:ext cx="2314121" cy="2244196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12655" y="1202199"/>
            <a:ext cx="2465040" cy="2542735"/>
          </a:xfrm>
          <a:prstGeom prst="rect">
            <a:avLst/>
          </a:prstGeom>
        </p:spPr>
      </p:pic>
      <p:pic>
        <p:nvPicPr>
          <p:cNvPr id="13" name="Picture 12" descr="A globe and compass on a table&#10;&#10;Description automatically generated">
            <a:extLst>
              <a:ext uri="{FF2B5EF4-FFF2-40B4-BE49-F238E27FC236}">
                <a16:creationId xmlns:a16="http://schemas.microsoft.com/office/drawing/2014/main" id="{211AF889-0B0B-7C45-8D77-7F74D2FC80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6518" r="9347" b="9298"/>
          <a:stretch/>
        </p:blipFill>
        <p:spPr>
          <a:xfrm>
            <a:off x="767496" y="1286796"/>
            <a:ext cx="2465040" cy="2402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30891" y="1146995"/>
            <a:ext cx="2465040" cy="2542735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57577" y="1088815"/>
            <a:ext cx="2684877" cy="2769501"/>
          </a:xfrm>
          <a:prstGeom prst="rect">
            <a:avLst/>
          </a:prstGeom>
        </p:spPr>
      </p:pic>
      <p:pic>
        <p:nvPicPr>
          <p:cNvPr id="16" name="geography.mp3">
            <a:hlinkClick r:id="" action="ppaction://media"/>
            <a:extLst>
              <a:ext uri="{FF2B5EF4-FFF2-40B4-BE49-F238E27FC236}">
                <a16:creationId xmlns:a16="http://schemas.microsoft.com/office/drawing/2014/main" id="{EFB11677-3677-BC0F-C996-8AE8B1ABA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1096" y="5448224"/>
            <a:ext cx="812800" cy="812800"/>
          </a:xfrm>
          <a:prstGeom prst="rect">
            <a:avLst/>
          </a:prstGeom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and a light bulb&#10;&#10;Description automatically generated">
            <a:extLst>
              <a:ext uri="{FF2B5EF4-FFF2-40B4-BE49-F238E27FC236}">
                <a16:creationId xmlns:a16="http://schemas.microsoft.com/office/drawing/2014/main" id="{86678DFE-44C8-A911-FC47-FC61F8DAE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7682" r="11096" b="5113"/>
          <a:stretch/>
        </p:blipFill>
        <p:spPr>
          <a:xfrm>
            <a:off x="8216893" y="1286796"/>
            <a:ext cx="2293035" cy="2253664"/>
          </a:xfrm>
          <a:prstGeom prst="rect">
            <a:avLst/>
          </a:prstGeom>
        </p:spPr>
      </p:pic>
      <p:pic>
        <p:nvPicPr>
          <p:cNvPr id="14" name="Picture 13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F461CC35-982E-850B-3820-51E965F5A0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17408" r="10745" b="6901"/>
          <a:stretch/>
        </p:blipFill>
        <p:spPr>
          <a:xfrm>
            <a:off x="4388115" y="1296264"/>
            <a:ext cx="2314121" cy="2244196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4965565" y="404421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12655" y="1202199"/>
            <a:ext cx="2465040" cy="2542735"/>
          </a:xfrm>
          <a:prstGeom prst="rect">
            <a:avLst/>
          </a:prstGeom>
        </p:spPr>
      </p:pic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30891" y="1146995"/>
            <a:ext cx="2465040" cy="2542735"/>
          </a:xfrm>
          <a:prstGeom prst="rect">
            <a:avLst/>
          </a:prstGeom>
        </p:spPr>
      </p:pic>
      <p:pic>
        <p:nvPicPr>
          <p:cNvPr id="3" name="Picture 2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4A24ACEF-403B-68D0-092C-5DC5AF0F3C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t="23583" r="11170" b="4072"/>
          <a:stretch/>
        </p:blipFill>
        <p:spPr>
          <a:xfrm>
            <a:off x="762754" y="1340223"/>
            <a:ext cx="2504731" cy="2349507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94386" y="1146995"/>
            <a:ext cx="2684877" cy="2769501"/>
          </a:xfrm>
          <a:prstGeom prst="rect">
            <a:avLst/>
          </a:prstGeom>
        </p:spPr>
      </p:pic>
      <p:pic>
        <p:nvPicPr>
          <p:cNvPr id="4" name="history.mp3">
            <a:hlinkClick r:id="" action="ppaction://media"/>
            <a:extLst>
              <a:ext uri="{FF2B5EF4-FFF2-40B4-BE49-F238E27FC236}">
                <a16:creationId xmlns:a16="http://schemas.microsoft.com/office/drawing/2014/main" id="{8A4D7061-AEA9-C2B3-C333-1E8B87E86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2176" y="5325588"/>
            <a:ext cx="812800" cy="812800"/>
          </a:xfrm>
          <a:prstGeom prst="rect">
            <a:avLst/>
          </a:prstGeom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84941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144171" y="426884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8788042" y="404412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4945264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4A24ACEF-403B-68D0-092C-5DC5AF0F3C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t="23583" r="11170" b="4072"/>
          <a:stretch/>
        </p:blipFill>
        <p:spPr>
          <a:xfrm>
            <a:off x="762754" y="1340223"/>
            <a:ext cx="2504731" cy="2349507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4386" y="1146995"/>
            <a:ext cx="2684877" cy="2769501"/>
          </a:xfrm>
          <a:prstGeom prst="rect">
            <a:avLst/>
          </a:prstGeom>
        </p:spPr>
      </p:pic>
      <p:pic>
        <p:nvPicPr>
          <p:cNvPr id="5" name="Picture 4" descr="A close up of a card&#10;&#10;Description automatically generated">
            <a:extLst>
              <a:ext uri="{FF2B5EF4-FFF2-40B4-BE49-F238E27FC236}">
                <a16:creationId xmlns:a16="http://schemas.microsoft.com/office/drawing/2014/main" id="{695483B9-DB70-46E5-80DC-77DBE079F9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32052" r="8211" b="3080"/>
          <a:stretch/>
        </p:blipFill>
        <p:spPr>
          <a:xfrm>
            <a:off x="4387201" y="1286796"/>
            <a:ext cx="2661504" cy="2402933"/>
          </a:xfrm>
          <a:prstGeom prst="rect">
            <a:avLst/>
          </a:prstGeom>
        </p:spPr>
      </p:pic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63828" y="1180414"/>
            <a:ext cx="2684877" cy="2509315"/>
          </a:xfrm>
          <a:prstGeom prst="rect">
            <a:avLst/>
          </a:prstGeom>
        </p:spPr>
      </p:pic>
      <p:pic>
        <p:nvPicPr>
          <p:cNvPr id="4" name="Picture 3" descr="A child and child sweeping the floor&#10;&#10;Description automatically generated">
            <a:extLst>
              <a:ext uri="{FF2B5EF4-FFF2-40B4-BE49-F238E27FC236}">
                <a16:creationId xmlns:a16="http://schemas.microsoft.com/office/drawing/2014/main" id="{953C3EF5-8034-A7C9-DC01-AA36E9D4EA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26263" r="16347" b="5895"/>
          <a:stretch/>
        </p:blipFill>
        <p:spPr>
          <a:xfrm>
            <a:off x="8075218" y="1286796"/>
            <a:ext cx="2712658" cy="2500226"/>
          </a:xfrm>
          <a:prstGeom prst="rect">
            <a:avLst/>
          </a:prstGeom>
        </p:spPr>
      </p:pic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33270" y="1107991"/>
            <a:ext cx="2801110" cy="2889398"/>
          </a:xfrm>
          <a:prstGeom prst="rect">
            <a:avLst/>
          </a:prstGeom>
        </p:spPr>
      </p:pic>
      <p:pic>
        <p:nvPicPr>
          <p:cNvPr id="7" name="I.T.mp3">
            <a:hlinkClick r:id="" action="ppaction://media"/>
            <a:extLst>
              <a:ext uri="{FF2B5EF4-FFF2-40B4-BE49-F238E27FC236}">
                <a16:creationId xmlns:a16="http://schemas.microsoft.com/office/drawing/2014/main" id="{8A8ADBC2-7E1E-707E-486F-F08EE52CF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2176" y="5633838"/>
            <a:ext cx="812800" cy="812800"/>
          </a:xfrm>
          <a:prstGeom prst="rect">
            <a:avLst/>
          </a:prstGeom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6305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and a light bulb&#10;&#10;Description automatically generated">
            <a:extLst>
              <a:ext uri="{FF2B5EF4-FFF2-40B4-BE49-F238E27FC236}">
                <a16:creationId xmlns:a16="http://schemas.microsoft.com/office/drawing/2014/main" id="{86678DFE-44C8-A911-FC47-FC61F8DAE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7682" r="11096" b="5113"/>
          <a:stretch/>
        </p:blipFill>
        <p:spPr>
          <a:xfrm>
            <a:off x="8216893" y="1286796"/>
            <a:ext cx="2293035" cy="2253664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88042" y="404421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4945264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30891" y="1146995"/>
            <a:ext cx="2465040" cy="2542735"/>
          </a:xfrm>
          <a:prstGeom prst="rect">
            <a:avLst/>
          </a:prstGeom>
        </p:spPr>
      </p:pic>
      <p:pic>
        <p:nvPicPr>
          <p:cNvPr id="3" name="Picture 2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4A24ACEF-403B-68D0-092C-5DC5AF0F3C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t="23583" r="11170" b="4072"/>
          <a:stretch/>
        </p:blipFill>
        <p:spPr>
          <a:xfrm>
            <a:off x="762754" y="1340223"/>
            <a:ext cx="2504731" cy="2349507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4386" y="1146995"/>
            <a:ext cx="2684877" cy="2769501"/>
          </a:xfrm>
          <a:prstGeom prst="rect">
            <a:avLst/>
          </a:prstGeom>
        </p:spPr>
      </p:pic>
      <p:pic>
        <p:nvPicPr>
          <p:cNvPr id="5" name="Picture 4" descr="A close up of a card&#10;&#10;Description automatically generated">
            <a:extLst>
              <a:ext uri="{FF2B5EF4-FFF2-40B4-BE49-F238E27FC236}">
                <a16:creationId xmlns:a16="http://schemas.microsoft.com/office/drawing/2014/main" id="{695483B9-DB70-46E5-80DC-77DBE079F95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32052" r="8211" b="3080"/>
          <a:stretch/>
        </p:blipFill>
        <p:spPr>
          <a:xfrm>
            <a:off x="4387201" y="1286796"/>
            <a:ext cx="2661504" cy="2402933"/>
          </a:xfrm>
          <a:prstGeom prst="rect">
            <a:avLst/>
          </a:prstGeom>
        </p:spPr>
      </p:pic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63828" y="1180414"/>
            <a:ext cx="2684877" cy="2509315"/>
          </a:xfrm>
          <a:prstGeom prst="rect">
            <a:avLst/>
          </a:prstGeom>
        </p:spPr>
      </p:pic>
      <p:pic>
        <p:nvPicPr>
          <p:cNvPr id="6" name="science.mp3">
            <a:hlinkClick r:id="" action="ppaction://media"/>
            <a:extLst>
              <a:ext uri="{FF2B5EF4-FFF2-40B4-BE49-F238E27FC236}">
                <a16:creationId xmlns:a16="http://schemas.microsoft.com/office/drawing/2014/main" id="{E185CD5B-9A73-EED3-BA67-EFBDC450E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9068" y="5476532"/>
            <a:ext cx="812800" cy="812800"/>
          </a:xfrm>
          <a:prstGeom prst="rect">
            <a:avLst/>
          </a:prstGeom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484630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FA7CA-4AB6-F3E3-8A37-6BF57F792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7" y="571110"/>
            <a:ext cx="52578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0E33BB-B7E7-2FBC-4EF0-A9BB23991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541"/>
            <a:ext cx="12238593" cy="22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AE18E-7406-430F-92F9-74E0B2331EED}"/>
              </a:ext>
            </a:extLst>
          </p:cNvPr>
          <p:cNvSpPr txBox="1"/>
          <p:nvPr/>
        </p:nvSpPr>
        <p:spPr>
          <a:xfrm>
            <a:off x="330200" y="723900"/>
            <a:ext cx="48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Look and say.</a:t>
            </a:r>
          </a:p>
        </p:txBody>
      </p:sp>
      <p:pic>
        <p:nvPicPr>
          <p:cNvPr id="3" name="Picture 2" descr="A globe and compass on a table&#10;&#10;Description automatically generated">
            <a:extLst>
              <a:ext uri="{FF2B5EF4-FFF2-40B4-BE49-F238E27FC236}">
                <a16:creationId xmlns:a16="http://schemas.microsoft.com/office/drawing/2014/main" id="{CB0B8BCF-1922-4B9A-9FC8-7E831787C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87" y="1562424"/>
            <a:ext cx="3945926" cy="3894006"/>
          </a:xfrm>
          <a:prstGeom prst="rect">
            <a:avLst/>
          </a:prstGeom>
        </p:spPr>
      </p:pic>
      <p:pic>
        <p:nvPicPr>
          <p:cNvPr id="4" name="Picture 3" descr="A bird and a light bulb&#10;&#10;Description automatically generated">
            <a:extLst>
              <a:ext uri="{FF2B5EF4-FFF2-40B4-BE49-F238E27FC236}">
                <a16:creationId xmlns:a16="http://schemas.microsoft.com/office/drawing/2014/main" id="{7C825A99-E32D-4C79-BD3A-1704975D2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04" y="1628658"/>
            <a:ext cx="3878809" cy="3827772"/>
          </a:xfrm>
          <a:prstGeom prst="rect">
            <a:avLst/>
          </a:prstGeom>
        </p:spPr>
      </p:pic>
      <p:pic>
        <p:nvPicPr>
          <p:cNvPr id="5" name="Picture 4" descr="A child and child sweeping the floor&#10;&#10;Description automatically generated">
            <a:extLst>
              <a:ext uri="{FF2B5EF4-FFF2-40B4-BE49-F238E27FC236}">
                <a16:creationId xmlns:a16="http://schemas.microsoft.com/office/drawing/2014/main" id="{7CE80688-97E6-4DAC-9684-E1EB9D452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87" y="1682512"/>
            <a:ext cx="4290473" cy="3720063"/>
          </a:xfrm>
          <a:prstGeom prst="rect">
            <a:avLst/>
          </a:prstGeom>
        </p:spPr>
      </p:pic>
      <p:pic>
        <p:nvPicPr>
          <p:cNvPr id="6" name="Picture 5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AB04216F-6ACA-4E2D-A211-7656752AB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45" y="1682512"/>
            <a:ext cx="3945926" cy="3894006"/>
          </a:xfrm>
          <a:prstGeom prst="rect">
            <a:avLst/>
          </a:prstGeom>
        </p:spPr>
      </p:pic>
      <p:pic>
        <p:nvPicPr>
          <p:cNvPr id="7" name="Picture 6" descr="A close up of a card&#10;&#10;Description automatically generated">
            <a:extLst>
              <a:ext uri="{FF2B5EF4-FFF2-40B4-BE49-F238E27FC236}">
                <a16:creationId xmlns:a16="http://schemas.microsoft.com/office/drawing/2014/main" id="{2003D5F3-297F-4E74-A7DF-21DA94C57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"/>
          <a:stretch/>
        </p:blipFill>
        <p:spPr>
          <a:xfrm>
            <a:off x="3794411" y="1613151"/>
            <a:ext cx="4158678" cy="4032727"/>
          </a:xfrm>
          <a:prstGeom prst="rect">
            <a:avLst/>
          </a:prstGeom>
        </p:spPr>
      </p:pic>
      <p:pic>
        <p:nvPicPr>
          <p:cNvPr id="8" name="Picture 7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A58E33AC-CA1E-42DE-B950-E22E9F834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93" y="1628658"/>
            <a:ext cx="4158678" cy="4077135"/>
          </a:xfrm>
          <a:prstGeom prst="rect">
            <a:avLst/>
          </a:prstGeom>
        </p:spPr>
      </p:pic>
      <p:pic>
        <p:nvPicPr>
          <p:cNvPr id="9" name="Picture 8" descr="A child and child sweeping the floor&#10;&#10;Description automatically generated">
            <a:extLst>
              <a:ext uri="{FF2B5EF4-FFF2-40B4-BE49-F238E27FC236}">
                <a16:creationId xmlns:a16="http://schemas.microsoft.com/office/drawing/2014/main" id="{11D7E874-B9CC-4EF0-B79D-164166C3A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11" y="1778800"/>
            <a:ext cx="4290473" cy="3720063"/>
          </a:xfrm>
          <a:prstGeom prst="rect">
            <a:avLst/>
          </a:prstGeom>
        </p:spPr>
      </p:pic>
      <p:pic>
        <p:nvPicPr>
          <p:cNvPr id="10" name="Picture 9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F671DA75-BBE2-4DCC-B714-838A17415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69" y="1778800"/>
            <a:ext cx="3945926" cy="38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school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subject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 and get to know asking and answering about the subject they like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geography, history, science, I.T., Vietnamese, ethics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		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r>
              <a:rPr lang="en-US" sz="3600" b="1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48468" y="931849"/>
              <a:ext cx="5235729" cy="3739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Which subject do you like?</a:t>
              </a:r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like science.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			 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Which subject does he like?</a:t>
              </a:r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He likes English. 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10" name="Picture 9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38B9B99A-8CED-2564-4063-F4FA99B57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" y="1441725"/>
            <a:ext cx="5800041" cy="1637332"/>
          </a:xfrm>
          <a:prstGeom prst="rect">
            <a:avLst/>
          </a:prstGeom>
        </p:spPr>
      </p:pic>
      <p:pic>
        <p:nvPicPr>
          <p:cNvPr id="14" name="Picture 13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3ACF62C8-06CC-0099-7C88-D16B0942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61" y="1904971"/>
            <a:ext cx="3806580" cy="1769849"/>
          </a:xfrm>
          <a:prstGeom prst="rect">
            <a:avLst/>
          </a:prstGeom>
        </p:spPr>
      </p:pic>
      <p:pic>
        <p:nvPicPr>
          <p:cNvPr id="18" name="Picture 17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D8C27B59-3884-DF18-FCA0-B46BAC61E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246" y="1208744"/>
            <a:ext cx="2145795" cy="318037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/>
          <p:nvPr/>
        </p:nvCxnSpPr>
        <p:spPr>
          <a:xfrm>
            <a:off x="3969834" y="2899317"/>
            <a:ext cx="57986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/>
          <p:nvPr/>
        </p:nvCxnSpPr>
        <p:spPr>
          <a:xfrm>
            <a:off x="6787376" y="3414132"/>
            <a:ext cx="57986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8EA6F73B-FBF9-0AB9-F5FD-E68DC1A57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3556" y="376135"/>
            <a:ext cx="1026378" cy="1026378"/>
          </a:xfrm>
          <a:prstGeom prst="rect">
            <a:avLst/>
          </a:prstGeom>
        </p:spPr>
      </p:pic>
      <p:pic>
        <p:nvPicPr>
          <p:cNvPr id="10" name="Picture 9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38B9B99A-8CED-2564-4063-F4FA99B57A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" y="1441725"/>
            <a:ext cx="5800041" cy="1637332"/>
          </a:xfrm>
          <a:prstGeom prst="rect">
            <a:avLst/>
          </a:prstGeom>
        </p:spPr>
      </p:pic>
      <p:pic>
        <p:nvPicPr>
          <p:cNvPr id="14" name="Picture 13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3ACF62C8-06CC-0099-7C88-D16B09425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61" y="1904971"/>
            <a:ext cx="3806580" cy="1769849"/>
          </a:xfrm>
          <a:prstGeom prst="rect">
            <a:avLst/>
          </a:prstGeom>
        </p:spPr>
      </p:pic>
      <p:pic>
        <p:nvPicPr>
          <p:cNvPr id="18" name="Picture 17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D8C27B59-3884-DF18-FCA0-B46BAC61E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246" y="1208744"/>
            <a:ext cx="2145795" cy="3180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BF2B88-4071-0E28-6AA4-E2D8C3648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" y="437038"/>
            <a:ext cx="53975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FB4A74AE-CAE3-41F9-BD4C-7ED3135EF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285" end="11009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256" y="1015212"/>
            <a:ext cx="1026378" cy="1026378"/>
          </a:xfrm>
          <a:prstGeom prst="rect">
            <a:avLst/>
          </a:prstGeom>
        </p:spPr>
      </p:pic>
      <p:pic>
        <p:nvPicPr>
          <p:cNvPr id="9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E8AE9F5A-2ACB-4E0A-B266-F57F241D4D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786" end="8615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297" y="1207956"/>
            <a:ext cx="1026378" cy="1026378"/>
          </a:xfrm>
          <a:prstGeom prst="rect">
            <a:avLst/>
          </a:prstGeom>
        </p:spPr>
      </p:pic>
      <p:pic>
        <p:nvPicPr>
          <p:cNvPr id="11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837596BA-1291-46FC-9E48-BAEC8166FE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532" end="4815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197" y="2565868"/>
            <a:ext cx="1026378" cy="1026378"/>
          </a:xfrm>
          <a:prstGeom prst="rect">
            <a:avLst/>
          </a:prstGeom>
        </p:spPr>
      </p:pic>
      <p:pic>
        <p:nvPicPr>
          <p:cNvPr id="12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894AD624-982B-460A-BCD2-3B046140E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870" end="1707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5282" y="3344669"/>
            <a:ext cx="1026378" cy="102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A54D6CD-31A5-598F-0F71-0805AB504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1" y="1390649"/>
            <a:ext cx="7668219" cy="2371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6D6976-66CE-DA5A-53F5-CD15B5709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48" y="3991707"/>
            <a:ext cx="2265973" cy="229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4E1D0-7F76-17A6-DE19-57436E479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16" y="4118707"/>
            <a:ext cx="6707530" cy="1999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65BB6-4613-F316-9B31-F9ADF77B9C67}"/>
              </a:ext>
            </a:extLst>
          </p:cNvPr>
          <p:cNvSpPr txBox="1"/>
          <p:nvPr/>
        </p:nvSpPr>
        <p:spPr>
          <a:xfrm>
            <a:off x="6978650" y="5219700"/>
            <a:ext cx="131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ethics</a:t>
            </a:r>
          </a:p>
        </p:txBody>
      </p:sp>
    </p:spTree>
    <p:extLst>
      <p:ext uri="{BB962C8B-B14F-4D97-AF65-F5344CB8AC3E}">
        <p14:creationId xmlns:p14="http://schemas.microsoft.com/office/powerpoint/2010/main" val="41843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lobe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DD88A911-6650-244C-2D92-8A73F48B8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1"/>
          <a:stretch/>
        </p:blipFill>
        <p:spPr>
          <a:xfrm>
            <a:off x="304311" y="1414144"/>
            <a:ext cx="7770319" cy="2465706"/>
          </a:xfrm>
          <a:prstGeom prst="rect">
            <a:avLst/>
          </a:prstGeom>
        </p:spPr>
      </p:pic>
      <p:pic>
        <p:nvPicPr>
          <p:cNvPr id="2" name="Picture 1" descr="A globe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395D0345-F851-8445-2534-5DE4A047B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7" t="-2298"/>
          <a:stretch/>
        </p:blipFill>
        <p:spPr>
          <a:xfrm>
            <a:off x="3291839" y="3524251"/>
            <a:ext cx="7947841" cy="2624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AC7372-9150-F215-D4A7-6CE203705829}"/>
              </a:ext>
            </a:extLst>
          </p:cNvPr>
          <p:cNvSpPr txBox="1"/>
          <p:nvPr/>
        </p:nvSpPr>
        <p:spPr>
          <a:xfrm>
            <a:off x="4754621" y="2594684"/>
            <a:ext cx="246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Vietnamese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08453-5F98-436F-91EF-2BC69AC63EA0}"/>
              </a:ext>
            </a:extLst>
          </p:cNvPr>
          <p:cNvSpPr txBox="1"/>
          <p:nvPr/>
        </p:nvSpPr>
        <p:spPr>
          <a:xfrm>
            <a:off x="6735821" y="4836259"/>
            <a:ext cx="432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like geography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of a person with different shapes&#10;&#10;Description automatically generated with medium confidence">
            <a:extLst>
              <a:ext uri="{FF2B5EF4-FFF2-40B4-BE49-F238E27FC236}">
                <a16:creationId xmlns:a16="http://schemas.microsoft.com/office/drawing/2014/main" id="{C8217DB7-A818-21FD-871A-D2FC996A5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7"/>
          <a:stretch/>
        </p:blipFill>
        <p:spPr>
          <a:xfrm>
            <a:off x="0" y="1260689"/>
            <a:ext cx="8394492" cy="2650819"/>
          </a:xfrm>
          <a:prstGeom prst="rect">
            <a:avLst/>
          </a:prstGeom>
        </p:spPr>
      </p:pic>
      <p:pic>
        <p:nvPicPr>
          <p:cNvPr id="4" name="Picture 3" descr="A picture of a person with different shapes&#10;&#10;Description automatically generated with medium confidence">
            <a:extLst>
              <a:ext uri="{FF2B5EF4-FFF2-40B4-BE49-F238E27FC236}">
                <a16:creationId xmlns:a16="http://schemas.microsoft.com/office/drawing/2014/main" id="{1C1B74BD-D19E-CAD7-2980-6F7A5065F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3"/>
          <a:stretch/>
        </p:blipFill>
        <p:spPr>
          <a:xfrm>
            <a:off x="4002404" y="3713872"/>
            <a:ext cx="7727076" cy="2417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22872-C363-05C8-8688-1471954E5D89}"/>
              </a:ext>
            </a:extLst>
          </p:cNvPr>
          <p:cNvSpPr txBox="1"/>
          <p:nvPr/>
        </p:nvSpPr>
        <p:spPr>
          <a:xfrm>
            <a:off x="2930769" y="196028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Which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D98A4-3153-24EB-45D3-3D8387CCBB77}"/>
              </a:ext>
            </a:extLst>
          </p:cNvPr>
          <p:cNvSpPr txBox="1"/>
          <p:nvPr/>
        </p:nvSpPr>
        <p:spPr>
          <a:xfrm>
            <a:off x="6603729" y="1939767"/>
            <a:ext cx="66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4059E-5DAE-28BC-9E1C-3010E6F9F83C}"/>
              </a:ext>
            </a:extLst>
          </p:cNvPr>
          <p:cNvSpPr txBox="1"/>
          <p:nvPr/>
        </p:nvSpPr>
        <p:spPr>
          <a:xfrm>
            <a:off x="5194820" y="2694995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9D76C-A53A-0463-41CF-18AD78680FF0}"/>
              </a:ext>
            </a:extLst>
          </p:cNvPr>
          <p:cNvSpPr txBox="1"/>
          <p:nvPr/>
        </p:nvSpPr>
        <p:spPr>
          <a:xfrm>
            <a:off x="9092264" y="442522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692DF-3C86-56E6-26B2-FC62E9B93AB4}"/>
              </a:ext>
            </a:extLst>
          </p:cNvPr>
          <p:cNvSpPr txBox="1"/>
          <p:nvPr/>
        </p:nvSpPr>
        <p:spPr>
          <a:xfrm>
            <a:off x="7083581" y="5014809"/>
            <a:ext cx="327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She likes history</a:t>
            </a:r>
          </a:p>
        </p:txBody>
      </p:sp>
    </p:spTree>
    <p:extLst>
      <p:ext uri="{BB962C8B-B14F-4D97-AF65-F5344CB8AC3E}">
        <p14:creationId xmlns:p14="http://schemas.microsoft.com/office/powerpoint/2010/main" val="1012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A48C6F-895D-0D99-1F49-BEC66ADB8332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</a:t>
            </a:r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735816D9-53CA-049F-CDDC-700ED98B6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71" y="394315"/>
            <a:ext cx="10032455" cy="60679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B16C39F-A860-AE67-C554-09981F683272}"/>
              </a:ext>
            </a:extLst>
          </p:cNvPr>
          <p:cNvSpPr/>
          <p:nvPr/>
        </p:nvSpPr>
        <p:spPr>
          <a:xfrm>
            <a:off x="3784642" y="4931763"/>
            <a:ext cx="1401955" cy="659568"/>
          </a:xfrm>
          <a:custGeom>
            <a:avLst/>
            <a:gdLst>
              <a:gd name="connsiteX0" fmla="*/ 0 w 1401955"/>
              <a:gd name="connsiteY0" fmla="*/ 329784 h 659568"/>
              <a:gd name="connsiteX1" fmla="*/ 700978 w 1401955"/>
              <a:gd name="connsiteY1" fmla="*/ 0 h 659568"/>
              <a:gd name="connsiteX2" fmla="*/ 1401956 w 1401955"/>
              <a:gd name="connsiteY2" fmla="*/ 329784 h 659568"/>
              <a:gd name="connsiteX3" fmla="*/ 700978 w 1401955"/>
              <a:gd name="connsiteY3" fmla="*/ 659568 h 659568"/>
              <a:gd name="connsiteX4" fmla="*/ 0 w 1401955"/>
              <a:gd name="connsiteY4" fmla="*/ 329784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1955" h="659568" extrusionOk="0">
                <a:moveTo>
                  <a:pt x="0" y="329784"/>
                </a:moveTo>
                <a:cubicBezTo>
                  <a:pt x="-66434" y="106671"/>
                  <a:pt x="295799" y="6771"/>
                  <a:pt x="700978" y="0"/>
                </a:cubicBezTo>
                <a:cubicBezTo>
                  <a:pt x="1104342" y="3416"/>
                  <a:pt x="1389100" y="148058"/>
                  <a:pt x="1401956" y="329784"/>
                </a:cubicBezTo>
                <a:cubicBezTo>
                  <a:pt x="1356235" y="556568"/>
                  <a:pt x="1082028" y="693222"/>
                  <a:pt x="700978" y="659568"/>
                </a:cubicBezTo>
                <a:cubicBezTo>
                  <a:pt x="285381" y="643998"/>
                  <a:pt x="28380" y="525479"/>
                  <a:pt x="0" y="32978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02C14-251A-C6AF-8D99-7025C49782E0}"/>
              </a:ext>
            </a:extLst>
          </p:cNvPr>
          <p:cNvSpPr txBox="1"/>
          <p:nvPr/>
        </p:nvSpPr>
        <p:spPr>
          <a:xfrm>
            <a:off x="3784642" y="5591331"/>
            <a:ext cx="131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ethics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BD06B8-134C-64BA-1741-B9EAAC4641DA}"/>
              </a:ext>
            </a:extLst>
          </p:cNvPr>
          <p:cNvSpPr/>
          <p:nvPr/>
        </p:nvSpPr>
        <p:spPr>
          <a:xfrm>
            <a:off x="5556353" y="1996189"/>
            <a:ext cx="1079293" cy="659568"/>
          </a:xfrm>
          <a:custGeom>
            <a:avLst/>
            <a:gdLst>
              <a:gd name="connsiteX0" fmla="*/ 0 w 1079293"/>
              <a:gd name="connsiteY0" fmla="*/ 329784 h 659568"/>
              <a:gd name="connsiteX1" fmla="*/ 539647 w 1079293"/>
              <a:gd name="connsiteY1" fmla="*/ 0 h 659568"/>
              <a:gd name="connsiteX2" fmla="*/ 1079294 w 1079293"/>
              <a:gd name="connsiteY2" fmla="*/ 329784 h 659568"/>
              <a:gd name="connsiteX3" fmla="*/ 539647 w 1079293"/>
              <a:gd name="connsiteY3" fmla="*/ 659568 h 659568"/>
              <a:gd name="connsiteX4" fmla="*/ 0 w 1079293"/>
              <a:gd name="connsiteY4" fmla="*/ 329784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3" h="659568" extrusionOk="0">
                <a:moveTo>
                  <a:pt x="0" y="329784"/>
                </a:moveTo>
                <a:cubicBezTo>
                  <a:pt x="-31225" y="128388"/>
                  <a:pt x="208399" y="12464"/>
                  <a:pt x="539647" y="0"/>
                </a:cubicBezTo>
                <a:cubicBezTo>
                  <a:pt x="853911" y="3416"/>
                  <a:pt x="1066438" y="148058"/>
                  <a:pt x="1079294" y="329784"/>
                </a:cubicBezTo>
                <a:cubicBezTo>
                  <a:pt x="1034556" y="555608"/>
                  <a:pt x="834410" y="677673"/>
                  <a:pt x="539647" y="659568"/>
                </a:cubicBezTo>
                <a:cubicBezTo>
                  <a:pt x="213150" y="643998"/>
                  <a:pt x="28380" y="525479"/>
                  <a:pt x="0" y="32978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9F2BB-6930-FFFC-0850-C24ADF47AAEF}"/>
              </a:ext>
            </a:extLst>
          </p:cNvPr>
          <p:cNvSpPr txBox="1"/>
          <p:nvPr/>
        </p:nvSpPr>
        <p:spPr>
          <a:xfrm>
            <a:off x="5738946" y="5591331"/>
            <a:ext cx="71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I.T.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2903EF-EABD-27CA-17F8-C90F67BDFD98}"/>
              </a:ext>
            </a:extLst>
          </p:cNvPr>
          <p:cNvSpPr/>
          <p:nvPr/>
        </p:nvSpPr>
        <p:spPr>
          <a:xfrm>
            <a:off x="7270992" y="3807568"/>
            <a:ext cx="1079293" cy="870382"/>
          </a:xfrm>
          <a:custGeom>
            <a:avLst/>
            <a:gdLst>
              <a:gd name="connsiteX0" fmla="*/ 0 w 1079293"/>
              <a:gd name="connsiteY0" fmla="*/ 435191 h 870382"/>
              <a:gd name="connsiteX1" fmla="*/ 539647 w 1079293"/>
              <a:gd name="connsiteY1" fmla="*/ 0 h 870382"/>
              <a:gd name="connsiteX2" fmla="*/ 1079294 w 1079293"/>
              <a:gd name="connsiteY2" fmla="*/ 435191 h 870382"/>
              <a:gd name="connsiteX3" fmla="*/ 539647 w 1079293"/>
              <a:gd name="connsiteY3" fmla="*/ 870382 h 870382"/>
              <a:gd name="connsiteX4" fmla="*/ 0 w 1079293"/>
              <a:gd name="connsiteY4" fmla="*/ 435191 h 87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3" h="870382" extrusionOk="0">
                <a:moveTo>
                  <a:pt x="0" y="435191"/>
                </a:moveTo>
                <a:cubicBezTo>
                  <a:pt x="-40837" y="169653"/>
                  <a:pt x="191438" y="18829"/>
                  <a:pt x="539647" y="0"/>
                </a:cubicBezTo>
                <a:cubicBezTo>
                  <a:pt x="848409" y="2257"/>
                  <a:pt x="1031527" y="196361"/>
                  <a:pt x="1079294" y="435191"/>
                </a:cubicBezTo>
                <a:cubicBezTo>
                  <a:pt x="1046838" y="707235"/>
                  <a:pt x="828879" y="919064"/>
                  <a:pt x="539647" y="870382"/>
                </a:cubicBezTo>
                <a:cubicBezTo>
                  <a:pt x="191660" y="843054"/>
                  <a:pt x="15601" y="682994"/>
                  <a:pt x="0" y="43519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24478-773A-7387-DD17-2AD4F4B1BCAA}"/>
              </a:ext>
            </a:extLst>
          </p:cNvPr>
          <p:cNvSpPr txBox="1"/>
          <p:nvPr/>
        </p:nvSpPr>
        <p:spPr>
          <a:xfrm>
            <a:off x="6944899" y="5638205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science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EC5E9A-31A7-8AF2-ACA8-75C05646FA6A}"/>
              </a:ext>
            </a:extLst>
          </p:cNvPr>
          <p:cNvSpPr/>
          <p:nvPr/>
        </p:nvSpPr>
        <p:spPr>
          <a:xfrm>
            <a:off x="8862034" y="1890782"/>
            <a:ext cx="1079293" cy="870382"/>
          </a:xfrm>
          <a:custGeom>
            <a:avLst/>
            <a:gdLst>
              <a:gd name="connsiteX0" fmla="*/ 0 w 1079293"/>
              <a:gd name="connsiteY0" fmla="*/ 435191 h 870382"/>
              <a:gd name="connsiteX1" fmla="*/ 539647 w 1079293"/>
              <a:gd name="connsiteY1" fmla="*/ 0 h 870382"/>
              <a:gd name="connsiteX2" fmla="*/ 1079294 w 1079293"/>
              <a:gd name="connsiteY2" fmla="*/ 435191 h 870382"/>
              <a:gd name="connsiteX3" fmla="*/ 539647 w 1079293"/>
              <a:gd name="connsiteY3" fmla="*/ 870382 h 870382"/>
              <a:gd name="connsiteX4" fmla="*/ 0 w 1079293"/>
              <a:gd name="connsiteY4" fmla="*/ 435191 h 87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3" h="870382" extrusionOk="0">
                <a:moveTo>
                  <a:pt x="0" y="435191"/>
                </a:moveTo>
                <a:cubicBezTo>
                  <a:pt x="-40837" y="169653"/>
                  <a:pt x="191438" y="18829"/>
                  <a:pt x="539647" y="0"/>
                </a:cubicBezTo>
                <a:cubicBezTo>
                  <a:pt x="848409" y="2257"/>
                  <a:pt x="1031527" y="196361"/>
                  <a:pt x="1079294" y="435191"/>
                </a:cubicBezTo>
                <a:cubicBezTo>
                  <a:pt x="1046838" y="707235"/>
                  <a:pt x="828879" y="919064"/>
                  <a:pt x="539647" y="870382"/>
                </a:cubicBezTo>
                <a:cubicBezTo>
                  <a:pt x="191660" y="843054"/>
                  <a:pt x="15601" y="682994"/>
                  <a:pt x="0" y="43519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F0CB7-C4AF-141A-FBBC-C898C178D6B9}"/>
              </a:ext>
            </a:extLst>
          </p:cNvPr>
          <p:cNvSpPr txBox="1"/>
          <p:nvPr/>
        </p:nvSpPr>
        <p:spPr>
          <a:xfrm>
            <a:off x="8298462" y="5983066"/>
            <a:ext cx="2206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Vietnamese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5D24C2-0578-6C84-BCB0-FEBCD9C45211}"/>
              </a:ext>
            </a:extLst>
          </p:cNvPr>
          <p:cNvSpPr/>
          <p:nvPr/>
        </p:nvSpPr>
        <p:spPr>
          <a:xfrm>
            <a:off x="10698091" y="2886861"/>
            <a:ext cx="1079293" cy="870382"/>
          </a:xfrm>
          <a:custGeom>
            <a:avLst/>
            <a:gdLst>
              <a:gd name="connsiteX0" fmla="*/ 0 w 1079293"/>
              <a:gd name="connsiteY0" fmla="*/ 435191 h 870382"/>
              <a:gd name="connsiteX1" fmla="*/ 539647 w 1079293"/>
              <a:gd name="connsiteY1" fmla="*/ 0 h 870382"/>
              <a:gd name="connsiteX2" fmla="*/ 1079294 w 1079293"/>
              <a:gd name="connsiteY2" fmla="*/ 435191 h 870382"/>
              <a:gd name="connsiteX3" fmla="*/ 539647 w 1079293"/>
              <a:gd name="connsiteY3" fmla="*/ 870382 h 870382"/>
              <a:gd name="connsiteX4" fmla="*/ 0 w 1079293"/>
              <a:gd name="connsiteY4" fmla="*/ 435191 h 87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3" h="870382" extrusionOk="0">
                <a:moveTo>
                  <a:pt x="0" y="435191"/>
                </a:moveTo>
                <a:cubicBezTo>
                  <a:pt x="-40837" y="169653"/>
                  <a:pt x="191438" y="18829"/>
                  <a:pt x="539647" y="0"/>
                </a:cubicBezTo>
                <a:cubicBezTo>
                  <a:pt x="848409" y="2257"/>
                  <a:pt x="1031527" y="196361"/>
                  <a:pt x="1079294" y="435191"/>
                </a:cubicBezTo>
                <a:cubicBezTo>
                  <a:pt x="1046838" y="707235"/>
                  <a:pt x="828879" y="919064"/>
                  <a:pt x="539647" y="870382"/>
                </a:cubicBezTo>
                <a:cubicBezTo>
                  <a:pt x="191660" y="843054"/>
                  <a:pt x="15601" y="682994"/>
                  <a:pt x="0" y="43519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10CC89-4B21-8D8D-9EE2-F85655308FD8}"/>
              </a:ext>
            </a:extLst>
          </p:cNvPr>
          <p:cNvSpPr txBox="1"/>
          <p:nvPr/>
        </p:nvSpPr>
        <p:spPr>
          <a:xfrm>
            <a:off x="10374396" y="5603458"/>
            <a:ext cx="1513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22049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9" grpId="0" animBg="1"/>
      <p:bldP spid="10" grpId="0"/>
      <p:bldP spid="11" grpId="0" animBg="1"/>
      <p:bldP spid="12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500"/>
            <a:ext cx="8881004" cy="605523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geography, history, science, I.T., Vietnamese, ethics.</a:t>
            </a:r>
            <a:r>
              <a:rPr lang="en-VN" sz="3600" dirty="0">
                <a:solidFill>
                  <a:schemeClr val="accent5"/>
                </a:solidFill>
                <a:effectLst/>
              </a:rPr>
              <a:t> 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380143" y="645360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53" name="Picture 140" descr="hour hand red.png"/>
          <p:cNvPicPr>
            <a:picLocks noChangeAspect="1"/>
          </p:cNvPicPr>
          <p:nvPr/>
        </p:nvPicPr>
        <p:blipFill rotWithShape="1">
          <a:blip r:embed="rId4"/>
          <a:srcRect b="6381"/>
          <a:stretch>
            <a:fillRect/>
          </a:stretch>
        </p:blipFill>
        <p:spPr bwMode="auto">
          <a:xfrm rot="10800000">
            <a:off x="4359308" y="1772816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54" name="5 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8588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97170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8306" y="5585315"/>
            <a:ext cx="1951758" cy="9742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2933308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176557" y="4616742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4801">
            <a:off x="7646090" y="3836741"/>
            <a:ext cx="877887" cy="70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E7D92-88A0-59ED-40E1-6E1D76A57226}"/>
              </a:ext>
            </a:extLst>
          </p:cNvPr>
          <p:cNvSpPr txBox="1"/>
          <p:nvPr/>
        </p:nvSpPr>
        <p:spPr>
          <a:xfrm>
            <a:off x="277441" y="520866"/>
            <a:ext cx="4414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Click on SPIN and STOP.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Answer the questions.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6200000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63555" y="1896853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874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2021279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82966" y="1909136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370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6949974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37748" y="1805595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5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678969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14422" y="1768675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597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590</Words>
  <Application>Microsoft Office PowerPoint</Application>
  <PresentationFormat>Widescreen</PresentationFormat>
  <Paragraphs>168</Paragraphs>
  <Slides>45</Slides>
  <Notes>32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.VnVogue</vt:lpstr>
      <vt:lpstr>Arial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43</cp:revision>
  <dcterms:created xsi:type="dcterms:W3CDTF">2023-01-31T08:21:18Z</dcterms:created>
  <dcterms:modified xsi:type="dcterms:W3CDTF">2024-06-02T02:09:33Z</dcterms:modified>
</cp:coreProperties>
</file>