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3" r:id="rId2"/>
    <p:sldId id="350" r:id="rId3"/>
    <p:sldId id="305" r:id="rId4"/>
    <p:sldId id="306" r:id="rId5"/>
    <p:sldId id="257" r:id="rId6"/>
    <p:sldId id="259" r:id="rId7"/>
    <p:sldId id="261" r:id="rId8"/>
    <p:sldId id="464" r:id="rId9"/>
    <p:sldId id="465" r:id="rId10"/>
    <p:sldId id="466" r:id="rId11"/>
    <p:sldId id="467" r:id="rId12"/>
    <p:sldId id="317" r:id="rId13"/>
    <p:sldId id="318" r:id="rId14"/>
    <p:sldId id="319" r:id="rId15"/>
    <p:sldId id="320" r:id="rId16"/>
    <p:sldId id="321" r:id="rId17"/>
    <p:sldId id="362" r:id="rId18"/>
    <p:sldId id="363" r:id="rId19"/>
    <p:sldId id="364" r:id="rId20"/>
    <p:sldId id="365" r:id="rId21"/>
    <p:sldId id="366" r:id="rId22"/>
    <p:sldId id="327" r:id="rId23"/>
    <p:sldId id="328" r:id="rId24"/>
    <p:sldId id="458" r:id="rId25"/>
    <p:sldId id="459" r:id="rId26"/>
    <p:sldId id="460" r:id="rId27"/>
    <p:sldId id="461" r:id="rId28"/>
    <p:sldId id="462" r:id="rId29"/>
    <p:sldId id="463" r:id="rId30"/>
    <p:sldId id="335" r:id="rId31"/>
    <p:sldId id="336" r:id="rId32"/>
    <p:sldId id="337" r:id="rId33"/>
    <p:sldId id="338" r:id="rId34"/>
    <p:sldId id="339" r:id="rId35"/>
    <p:sldId id="340" r:id="rId36"/>
    <p:sldId id="361" r:id="rId37"/>
    <p:sldId id="342" r:id="rId38"/>
    <p:sldId id="367" r:id="rId39"/>
    <p:sldId id="368" r:id="rId40"/>
    <p:sldId id="344" r:id="rId41"/>
    <p:sldId id="345" r:id="rId42"/>
    <p:sldId id="346" r:id="rId43"/>
    <p:sldId id="347" r:id="rId44"/>
    <p:sldId id="348" r:id="rId45"/>
    <p:sldId id="349" r:id="rId46"/>
    <p:sldId id="30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86" d="100"/>
          <a:sy n="86" d="100"/>
        </p:scale>
        <p:origin x="2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BA5E3430-DA00-4DE1-BE30-3B4902238E4C}"/>
    <pc:docChg chg="modSld">
      <pc:chgData name="Phan Van Rieu (Hugo)" userId="032e726b-b6b7-45df-b0ca-e82fb010a48a" providerId="ADAL" clId="{BA5E3430-DA00-4DE1-BE30-3B4902238E4C}" dt="2024-07-16T05:13:56.523" v="7"/>
      <pc:docMkLst>
        <pc:docMk/>
      </pc:docMkLst>
      <pc:sldChg chg="modSp mod">
        <pc:chgData name="Phan Van Rieu (Hugo)" userId="032e726b-b6b7-45df-b0ca-e82fb010a48a" providerId="ADAL" clId="{BA5E3430-DA00-4DE1-BE30-3B4902238E4C}" dt="2024-07-16T05:13:34.312" v="3"/>
        <pc:sldMkLst>
          <pc:docMk/>
          <pc:sldMk cId="1770940671" sldId="320"/>
        </pc:sldMkLst>
        <pc:spChg chg="mod">
          <ac:chgData name="Phan Van Rieu (Hugo)" userId="032e726b-b6b7-45df-b0ca-e82fb010a48a" providerId="ADAL" clId="{BA5E3430-DA00-4DE1-BE30-3B4902238E4C}" dt="2024-07-16T05:13:34.312" v="3"/>
          <ac:spMkLst>
            <pc:docMk/>
            <pc:sldMk cId="1770940671" sldId="320"/>
            <ac:spMk id="19" creationId="{8A2E0635-D091-7D9C-71A7-3206519560E3}"/>
          </ac:spMkLst>
        </pc:spChg>
        <pc:spChg chg="mod">
          <ac:chgData name="Phan Van Rieu (Hugo)" userId="032e726b-b6b7-45df-b0ca-e82fb010a48a" providerId="ADAL" clId="{BA5E3430-DA00-4DE1-BE30-3B4902238E4C}" dt="2024-07-16T05:13:27.272" v="1"/>
          <ac:spMkLst>
            <pc:docMk/>
            <pc:sldMk cId="1770940671" sldId="320"/>
            <ac:spMk id="20" creationId="{2D000396-1DD0-2A0A-ECC9-257DA405E2D3}"/>
          </ac:spMkLst>
        </pc:spChg>
      </pc:sldChg>
      <pc:sldChg chg="modSp mod">
        <pc:chgData name="Phan Van Rieu (Hugo)" userId="032e726b-b6b7-45df-b0ca-e82fb010a48a" providerId="ADAL" clId="{BA5E3430-DA00-4DE1-BE30-3B4902238E4C}" dt="2024-07-16T05:13:46.310" v="5"/>
        <pc:sldMkLst>
          <pc:docMk/>
          <pc:sldMk cId="1424942686" sldId="362"/>
        </pc:sldMkLst>
        <pc:spChg chg="mod">
          <ac:chgData name="Phan Van Rieu (Hugo)" userId="032e726b-b6b7-45df-b0ca-e82fb010a48a" providerId="ADAL" clId="{BA5E3430-DA00-4DE1-BE30-3B4902238E4C}" dt="2024-07-16T05:13:46.310" v="5"/>
          <ac:spMkLst>
            <pc:docMk/>
            <pc:sldMk cId="1424942686" sldId="362"/>
            <ac:spMk id="4" creationId="{10615ABA-CE86-91C9-0F82-1B08F37C5350}"/>
          </ac:spMkLst>
        </pc:spChg>
      </pc:sldChg>
      <pc:sldChg chg="modSp mod">
        <pc:chgData name="Phan Van Rieu (Hugo)" userId="032e726b-b6b7-45df-b0ca-e82fb010a48a" providerId="ADAL" clId="{BA5E3430-DA00-4DE1-BE30-3B4902238E4C}" dt="2024-07-16T05:13:56.523" v="7"/>
        <pc:sldMkLst>
          <pc:docMk/>
          <pc:sldMk cId="524001183" sldId="364"/>
        </pc:sldMkLst>
        <pc:spChg chg="mod">
          <ac:chgData name="Phan Van Rieu (Hugo)" userId="032e726b-b6b7-45df-b0ca-e82fb010a48a" providerId="ADAL" clId="{BA5E3430-DA00-4DE1-BE30-3B4902238E4C}" dt="2024-07-16T05:13:56.523" v="7"/>
          <ac:spMkLst>
            <pc:docMk/>
            <pc:sldMk cId="524001183" sldId="364"/>
            <ac:spMk id="4" creationId="{E7FB044D-5E1A-3358-6FAC-42080BE9FAE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424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23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062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97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67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0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45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83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734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33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10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0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02195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47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microsoft.com/office/2007/relationships/media" Target="../media/media2.mp3"/><Relationship Id="rId21" Type="http://schemas.openxmlformats.org/officeDocument/2006/relationships/image" Target="../media/image25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0.xml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8.png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audio" Target="../media/media5.mp3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5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3.png"/><Relationship Id="rId4" Type="http://schemas.openxmlformats.org/officeDocument/2006/relationships/audio" Target="../media/media5.mp3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6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5.png"/><Relationship Id="rId4" Type="http://schemas.openxmlformats.org/officeDocument/2006/relationships/audio" Target="../media/media6.mp3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7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7.png"/><Relationship Id="rId4" Type="http://schemas.openxmlformats.org/officeDocument/2006/relationships/audio" Target="../media/media7.mp3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5.wav"/><Relationship Id="rId12" Type="http://schemas.openxmlformats.org/officeDocument/2006/relationships/image" Target="../media/image52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9.jpeg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5.wav"/><Relationship Id="rId12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4.wav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10" Type="http://schemas.openxmlformats.org/officeDocument/2006/relationships/image" Target="../media/image56.jpe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5.png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52.jpeg"/><Relationship Id="rId5" Type="http://schemas.openxmlformats.org/officeDocument/2006/relationships/audio" Target="../media/audio4.wav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7.png"/><Relationship Id="rId1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5.wav"/><Relationship Id="rId12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8.jpeg"/><Relationship Id="rId1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5.wav"/><Relationship Id="rId12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4.wav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10" Type="http://schemas.openxmlformats.org/officeDocument/2006/relationships/image" Target="../media/image56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59.png"/><Relationship Id="rId1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52.jpeg"/><Relationship Id="rId5" Type="http://schemas.openxmlformats.org/officeDocument/2006/relationships/audio" Target="../media/audio4.wav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7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9.wav"/><Relationship Id="rId7" Type="http://schemas.openxmlformats.org/officeDocument/2006/relationships/image" Target="../media/image6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66.png"/><Relationship Id="rId4" Type="http://schemas.openxmlformats.org/officeDocument/2006/relationships/audio" Target="../media/media9.wav"/><Relationship Id="rId9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13" Type="http://schemas.openxmlformats.org/officeDocument/2006/relationships/image" Target="../media/image35.png"/><Relationship Id="rId3" Type="http://schemas.microsoft.com/office/2007/relationships/media" Target="../media/media9.wav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6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mp3"/><Relationship Id="rId11" Type="http://schemas.openxmlformats.org/officeDocument/2006/relationships/image" Target="../media/image65.png"/><Relationship Id="rId5" Type="http://schemas.microsoft.com/office/2007/relationships/media" Target="../media/media10.mp3"/><Relationship Id="rId10" Type="http://schemas.openxmlformats.org/officeDocument/2006/relationships/image" Target="../media/image64.png"/><Relationship Id="rId4" Type="http://schemas.openxmlformats.org/officeDocument/2006/relationships/audio" Target="../media/media9.wav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9.jpe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4</a:t>
            </a:r>
            <a:r>
              <a:rPr lang="en-VN" sz="4000" b="1">
                <a:solidFill>
                  <a:srgbClr val="00B050"/>
                </a:solidFill>
              </a:rPr>
              <a:t>.1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29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b="74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623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r="1964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5511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931514" y="1268349"/>
              <a:ext cx="4270913" cy="4147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put up a Christmas tree,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give presents,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watch fireworks,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wear costumes,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give lucky money,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watch the lion dance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028564" y="4869095"/>
            <a:ext cx="20825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ər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kɑːstuːmz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2143113" y="4838185"/>
            <a:ext cx="2082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ɡɪv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zənts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57310" y="4855301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/ɡɪv ˈlʌki ˈmʌni/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lì xì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346006" y="4743710"/>
            <a:ext cx="26843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/pʊt ʌp ə ˈ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krɪsməs tri/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trí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thông Noel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20989" y="4791642"/>
            <a:ext cx="21699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/wɑtʃ ðə ˈ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laɪən dæns/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múa lân/múa sư tử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DDFB838-7B55-1CEB-430D-7EBD4F8B1CE2}"/>
              </a:ext>
            </a:extLst>
          </p:cNvPr>
          <p:cNvSpPr txBox="1"/>
          <p:nvPr/>
        </p:nvSpPr>
        <p:spPr>
          <a:xfrm>
            <a:off x="4162289" y="4847669"/>
            <a:ext cx="198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/wɑtʃ ˈfaɪərwɜrks/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pháo 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A903CD-8913-87AC-5152-580D4B3D74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257" y="3820692"/>
            <a:ext cx="1644735" cy="844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18FCB-4240-81FF-6F35-1461FD2BB7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431CE3-52D2-6DB0-3121-CC93302A51A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9" y="1359862"/>
            <a:ext cx="12192000" cy="2256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92F81D-E823-4AB8-AF99-42D32659C4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" y="1634357"/>
            <a:ext cx="1854295" cy="15939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F95773-2543-E5D5-A344-BD4527BA995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11" y="3787685"/>
            <a:ext cx="1644735" cy="10859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B6C937-8721-A173-EE92-DD63FC4572E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47" y="1613519"/>
            <a:ext cx="1828894" cy="16701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42EB455-9805-FA75-45C1-3CD969CE6E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60" y="3910023"/>
            <a:ext cx="1346269" cy="8953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1FCCBAA-AD4E-216F-D14E-1D6A3C7FEC3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82" y="1610344"/>
            <a:ext cx="1866996" cy="16764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F3718A-A440-D2AD-DA15-3C4EE2AC1E9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92" y="3971282"/>
            <a:ext cx="1390721" cy="774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89B8466-F02B-E44D-86F8-0C710B48F12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62" y="1605781"/>
            <a:ext cx="1860646" cy="16066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9A8101-4B77-824A-ADFF-0E883C4DE72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06" y="3946828"/>
            <a:ext cx="1371670" cy="74933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E490D97-AAAD-0C81-9EC3-D0FE87DE5F0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592" y="1608956"/>
            <a:ext cx="1854295" cy="16193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525CC4D-6B26-7691-2A86-1627E9ADBF2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37" y="3819822"/>
            <a:ext cx="1492327" cy="87634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B8FCA7D-5E9F-74B4-585F-C4CD6F8062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28" y="1605781"/>
            <a:ext cx="1841595" cy="1651085"/>
          </a:xfrm>
          <a:prstGeom prst="rect">
            <a:avLst/>
          </a:prstGeom>
        </p:spPr>
      </p:pic>
      <p:pic>
        <p:nvPicPr>
          <p:cNvPr id="57" name="CD1 TRACK 45">
            <a:hlinkClick r:id="" action="ppaction://media"/>
            <a:extLst>
              <a:ext uri="{FF2B5EF4-FFF2-40B4-BE49-F238E27FC236}">
                <a16:creationId xmlns:a16="http://schemas.microsoft.com/office/drawing/2014/main" id="{C1166A39-8D18-CD9F-27D8-09FA98429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pic>
        <p:nvPicPr>
          <p:cNvPr id="61" name="put up a Christmas tree">
            <a:hlinkClick r:id="" action="ppaction://media"/>
            <a:extLst>
              <a:ext uri="{FF2B5EF4-FFF2-40B4-BE49-F238E27FC236}">
                <a16:creationId xmlns:a16="http://schemas.microsoft.com/office/drawing/2014/main" id="{A0501C36-7328-4A28-7CC5-125791A2FB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92983" y="954599"/>
            <a:ext cx="406400" cy="406400"/>
          </a:xfrm>
          <a:prstGeom prst="rect">
            <a:avLst/>
          </a:prstGeom>
        </p:spPr>
      </p:pic>
      <p:pic>
        <p:nvPicPr>
          <p:cNvPr id="62" name="give presents">
            <a:hlinkClick r:id="" action="ppaction://media"/>
            <a:extLst>
              <a:ext uri="{FF2B5EF4-FFF2-40B4-BE49-F238E27FC236}">
                <a16:creationId xmlns:a16="http://schemas.microsoft.com/office/drawing/2014/main" id="{E696BB50-9D36-493D-3813-2B2978C241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955694" y="946556"/>
            <a:ext cx="406400" cy="406400"/>
          </a:xfrm>
          <a:prstGeom prst="rect">
            <a:avLst/>
          </a:prstGeom>
        </p:spPr>
      </p:pic>
      <p:pic>
        <p:nvPicPr>
          <p:cNvPr id="63" name="watch fireworks">
            <a:hlinkClick r:id="" action="ppaction://media"/>
            <a:extLst>
              <a:ext uri="{FF2B5EF4-FFF2-40B4-BE49-F238E27FC236}">
                <a16:creationId xmlns:a16="http://schemas.microsoft.com/office/drawing/2014/main" id="{E58C145E-4DEF-A4B4-0E41-7AB22571723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15205" y="993100"/>
            <a:ext cx="406400" cy="406400"/>
          </a:xfrm>
          <a:prstGeom prst="rect">
            <a:avLst/>
          </a:prstGeom>
        </p:spPr>
      </p:pic>
      <p:pic>
        <p:nvPicPr>
          <p:cNvPr id="64" name="wear costumes">
            <a:hlinkClick r:id="" action="ppaction://media"/>
            <a:extLst>
              <a:ext uri="{FF2B5EF4-FFF2-40B4-BE49-F238E27FC236}">
                <a16:creationId xmlns:a16="http://schemas.microsoft.com/office/drawing/2014/main" id="{CA7767AC-74AB-64F3-7B9C-0CC275D5940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874716" y="909717"/>
            <a:ext cx="406400" cy="406400"/>
          </a:xfrm>
          <a:prstGeom prst="rect">
            <a:avLst/>
          </a:prstGeom>
        </p:spPr>
      </p:pic>
      <p:pic>
        <p:nvPicPr>
          <p:cNvPr id="65" name="give lucky money">
            <a:hlinkClick r:id="" action="ppaction://media"/>
            <a:extLst>
              <a:ext uri="{FF2B5EF4-FFF2-40B4-BE49-F238E27FC236}">
                <a16:creationId xmlns:a16="http://schemas.microsoft.com/office/drawing/2014/main" id="{E0F4F5B1-D046-E478-C366-48934C31FE2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886899" y="933952"/>
            <a:ext cx="406400" cy="406400"/>
          </a:xfrm>
          <a:prstGeom prst="rect">
            <a:avLst/>
          </a:prstGeom>
        </p:spPr>
      </p:pic>
      <p:pic>
        <p:nvPicPr>
          <p:cNvPr id="66" name="watch the lion dance">
            <a:hlinkClick r:id="" action="ppaction://media"/>
            <a:extLst>
              <a:ext uri="{FF2B5EF4-FFF2-40B4-BE49-F238E27FC236}">
                <a16:creationId xmlns:a16="http://schemas.microsoft.com/office/drawing/2014/main" id="{A6508E2F-19FC-2A04-49CF-8E9E5ED82BF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992617" y="9645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id="{7F240C35-33DE-158D-76DF-6F866D8A7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6808" y="393745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ADDA9A-8EF8-8E3F-2565-3DEDA2823B97}"/>
              </a:ext>
            </a:extLst>
          </p:cNvPr>
          <p:cNvSpPr txBox="1"/>
          <p:nvPr/>
        </p:nvSpPr>
        <p:spPr>
          <a:xfrm>
            <a:off x="7861929" y="4705505"/>
            <a:ext cx="26843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/pʊt ʌp ə ˈ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krɪsməs tri/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trí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thông Noel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ut up a Christmas tree">
            <a:hlinkClick r:id="" action="ppaction://media"/>
            <a:extLst>
              <a:ext uri="{FF2B5EF4-FFF2-40B4-BE49-F238E27FC236}">
                <a16:creationId xmlns:a16="http://schemas.microsoft.com/office/drawing/2014/main" id="{3F7EE4E7-9671-2F71-20D1-D0ED32EE62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6808" y="188948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4C6496-ACF8-A8B4-255E-402FAB931C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05" y="2474017"/>
            <a:ext cx="5931206" cy="18316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E62141-5F44-F2E8-C5F1-8C6F7C400F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1" y="1484945"/>
            <a:ext cx="5491745" cy="389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id="{7F240C35-33DE-158D-76DF-6F866D8A7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15ABA-CE86-91C9-0F82-1B08F37C5350}"/>
              </a:ext>
            </a:extLst>
          </p:cNvPr>
          <p:cNvSpPr txBox="1"/>
          <p:nvPr/>
        </p:nvSpPr>
        <p:spPr>
          <a:xfrm>
            <a:off x="7893897" y="4148851"/>
            <a:ext cx="2082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ɡɪv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zənts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ive presents">
            <a:hlinkClick r:id="" action="ppaction://media"/>
            <a:extLst>
              <a:ext uri="{FF2B5EF4-FFF2-40B4-BE49-F238E27FC236}">
                <a16:creationId xmlns:a16="http://schemas.microsoft.com/office/drawing/2014/main" id="{9DC729EC-1A0A-9A24-903E-31B025B5A7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1860955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9FD09-03BC-95F1-C0C1-A14C88F98F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10" y="2677803"/>
            <a:ext cx="5842184" cy="1216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B98E21-C087-A7D7-9901-A62D3314E2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193"/>
            <a:ext cx="4495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42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id="{7F240C35-33DE-158D-76DF-6F866D8A7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F41D8D-F035-E609-BBEA-3A73D230E0DA}"/>
              </a:ext>
            </a:extLst>
          </p:cNvPr>
          <p:cNvSpPr txBox="1"/>
          <p:nvPr/>
        </p:nvSpPr>
        <p:spPr>
          <a:xfrm>
            <a:off x="7848182" y="4337312"/>
            <a:ext cx="198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/wɑtʃ ˈfaɪərwɜrks/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pháo 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atch fireworks">
            <a:hlinkClick r:id="" action="ppaction://media"/>
            <a:extLst>
              <a:ext uri="{FF2B5EF4-FFF2-40B4-BE49-F238E27FC236}">
                <a16:creationId xmlns:a16="http://schemas.microsoft.com/office/drawing/2014/main" id="{E0817426-8B8E-F616-EC7B-7D95F7DB0F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76005" y="2370407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EC1733-1FC1-879E-78F6-FCC4B3F944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05" y="3064214"/>
            <a:ext cx="6096000" cy="948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DAF282-2066-DDFE-1252-447EAFE8A4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164"/>
            <a:ext cx="5034013" cy="403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519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id="{7F240C35-33DE-158D-76DF-6F866D8A7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FB044D-5E1A-3358-6FAC-42080BE9FAE5}"/>
              </a:ext>
            </a:extLst>
          </p:cNvPr>
          <p:cNvSpPr txBox="1"/>
          <p:nvPr/>
        </p:nvSpPr>
        <p:spPr>
          <a:xfrm>
            <a:off x="7801022" y="3780605"/>
            <a:ext cx="20825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ər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kɑːstuːmz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ear costumes">
            <a:hlinkClick r:id="" action="ppaction://media"/>
            <a:extLst>
              <a:ext uri="{FF2B5EF4-FFF2-40B4-BE49-F238E27FC236}">
                <a16:creationId xmlns:a16="http://schemas.microsoft.com/office/drawing/2014/main" id="{3A7962F4-645A-9BA0-5868-40A05786E2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2005428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CCF03-EEB8-D831-7FBE-66513DABA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98"/>
            <a:ext cx="5554539" cy="3936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28BB40-8760-0931-D94F-DDABA5F2E5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66" y="2749606"/>
            <a:ext cx="6180872" cy="77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011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AF4F5-D0D2-0093-4F67-C6080C006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72" y="497631"/>
            <a:ext cx="4333466" cy="602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id="{7F240C35-33DE-158D-76DF-6F866D8A7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7A1103-6285-0D4C-EE89-DF986FA73ADC}"/>
              </a:ext>
            </a:extLst>
          </p:cNvPr>
          <p:cNvSpPr txBox="1"/>
          <p:nvPr/>
        </p:nvSpPr>
        <p:spPr>
          <a:xfrm>
            <a:off x="7889633" y="451841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/ɡɪv ˈlʌki ˈmʌni/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lì xì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ive lucky money">
            <a:hlinkClick r:id="" action="ppaction://media"/>
            <a:extLst>
              <a:ext uri="{FF2B5EF4-FFF2-40B4-BE49-F238E27FC236}">
                <a16:creationId xmlns:a16="http://schemas.microsoft.com/office/drawing/2014/main" id="{7D9906E3-3D77-5ED9-A366-295F482CE2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2145" y="1800226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385BF-2591-4FBB-3548-EB93B109B3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04" y="3114145"/>
            <a:ext cx="5984819" cy="958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FC9E11-027F-FE33-E9F2-22E969A261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914"/>
            <a:ext cx="56483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953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B17E1-5AD0-9ACE-4B60-EBD76AA22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607"/>
            <a:ext cx="5931205" cy="577880"/>
          </a:xfrm>
          <a:prstGeom prst="rect">
            <a:avLst/>
          </a:prstGeom>
        </p:spPr>
      </p:pic>
      <p:pic>
        <p:nvPicPr>
          <p:cNvPr id="3" name="CD1 TRACK 45">
            <a:hlinkClick r:id="" action="ppaction://media"/>
            <a:extLst>
              <a:ext uri="{FF2B5EF4-FFF2-40B4-BE49-F238E27FC236}">
                <a16:creationId xmlns:a16="http://schemas.microsoft.com/office/drawing/2014/main" id="{7F240C35-33DE-158D-76DF-6F866D8A7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399955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F3710-68E7-A9BD-D8C2-49288F55785B}"/>
              </a:ext>
            </a:extLst>
          </p:cNvPr>
          <p:cNvSpPr txBox="1"/>
          <p:nvPr/>
        </p:nvSpPr>
        <p:spPr>
          <a:xfrm>
            <a:off x="7875483" y="4406631"/>
            <a:ext cx="21699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/wɑtʃ ðə ˈ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laɪən dæns/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múa lân/múa sư tử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atch the lion dance">
            <a:hlinkClick r:id="" action="ppaction://media"/>
            <a:extLst>
              <a:ext uri="{FF2B5EF4-FFF2-40B4-BE49-F238E27FC236}">
                <a16:creationId xmlns:a16="http://schemas.microsoft.com/office/drawing/2014/main" id="{B56E0C96-4158-CDE3-AC05-718F6ED2E0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9102" y="1532414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C1368-6438-567E-9703-FD0EB8D626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42" y="2178084"/>
            <a:ext cx="5434213" cy="2374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9DA31D-E7CA-A3FB-1FEE-3BABA1111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666" y="2374693"/>
            <a:ext cx="555307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41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66766" y="1436368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5622" y="3300189"/>
              <a:ext cx="1448146" cy="110960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99214" y="2904379"/>
              <a:ext cx="1409714" cy="1167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59409" y="2752896"/>
              <a:ext cx="1298648" cy="1207967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689396" y="5687480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9609200" y="541588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19568" y="72897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ear costumes">
            <a:hlinkClick r:id="" action="ppaction://media"/>
            <a:extLst>
              <a:ext uri="{FF2B5EF4-FFF2-40B4-BE49-F238E27FC236}">
                <a16:creationId xmlns:a16="http://schemas.microsoft.com/office/drawing/2014/main" id="{CC973500-83E3-971D-FC41-1F4F06D4D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75127" y="499823"/>
            <a:ext cx="536081" cy="5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842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679" y="1540994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3984" y="3102247"/>
              <a:ext cx="1618166" cy="128427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66915" y="2954891"/>
              <a:ext cx="1402577" cy="1163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212957" y="1750992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2331" y="2238180"/>
              <a:ext cx="1538123" cy="1994785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9417523" y="5524199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693533" y="5669182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1813081" y="5549639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35178" y="95216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3449" y="862731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watch the lion dance">
            <a:hlinkClick r:id="" action="ppaction://media"/>
            <a:extLst>
              <a:ext uri="{FF2B5EF4-FFF2-40B4-BE49-F238E27FC236}">
                <a16:creationId xmlns:a16="http://schemas.microsoft.com/office/drawing/2014/main" id="{811A6041-91CC-6C4D-EDBA-377D2BDC7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22845" y="530877"/>
            <a:ext cx="660332" cy="66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343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53730" y="1767546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61344" y="2672911"/>
              <a:ext cx="1573287" cy="190265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62240" y="1565643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96351" y="2694911"/>
              <a:ext cx="1634011" cy="140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09128" y="2939466"/>
              <a:ext cx="1298648" cy="1207967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9406749" y="5752810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5799475" y="558493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91973" y="116892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7500" y="108928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ve presents">
            <a:hlinkClick r:id="" action="ppaction://media"/>
            <a:extLst>
              <a:ext uri="{FF2B5EF4-FFF2-40B4-BE49-F238E27FC236}">
                <a16:creationId xmlns:a16="http://schemas.microsoft.com/office/drawing/2014/main" id="{411FBAA8-9719-D151-A180-3492FBA4A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39930" y="402264"/>
            <a:ext cx="536081" cy="53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781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66766" y="1436368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4955" y="3186388"/>
              <a:ext cx="1279255" cy="110960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99214" y="2904379"/>
              <a:ext cx="1409714" cy="1167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8514" y="2364891"/>
              <a:ext cx="1394858" cy="1808988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689396" y="5600513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9609200" y="541588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19568" y="72897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watch fireworks">
            <a:hlinkClick r:id="" action="ppaction://media"/>
            <a:extLst>
              <a:ext uri="{FF2B5EF4-FFF2-40B4-BE49-F238E27FC236}">
                <a16:creationId xmlns:a16="http://schemas.microsoft.com/office/drawing/2014/main" id="{D6CB3F33-9EB6-2E3E-C2F9-591323032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62127" y="509133"/>
            <a:ext cx="630548" cy="63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639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679" y="1540994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33984" y="3124875"/>
              <a:ext cx="1618166" cy="123902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466915" y="2954891"/>
              <a:ext cx="1402577" cy="1163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212957" y="1750992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2331" y="2238180"/>
              <a:ext cx="1538123" cy="1994785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9417523" y="5524199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693533" y="5669182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1813081" y="5549639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35178" y="95216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3449" y="862731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ive lucky money">
            <a:hlinkClick r:id="" action="ppaction://media"/>
            <a:extLst>
              <a:ext uri="{FF2B5EF4-FFF2-40B4-BE49-F238E27FC236}">
                <a16:creationId xmlns:a16="http://schemas.microsoft.com/office/drawing/2014/main" id="{0B3BFE91-FE2B-6363-B2A7-D8A349494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70767" y="511076"/>
            <a:ext cx="640877" cy="64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347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53730" y="1767546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/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58047" y="3171832"/>
              <a:ext cx="1376584" cy="105566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62240" y="1565643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/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96351" y="2694911"/>
              <a:ext cx="1634011" cy="140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/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53001" y="2885972"/>
              <a:ext cx="1298648" cy="1207967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9406749" y="5752810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5799475" y="558493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91973" y="116892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7500" y="108928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ut up a Christmas tree">
            <a:hlinkClick r:id="" action="ppaction://media"/>
            <a:extLst>
              <a:ext uri="{FF2B5EF4-FFF2-40B4-BE49-F238E27FC236}">
                <a16:creationId xmlns:a16="http://schemas.microsoft.com/office/drawing/2014/main" id="{1DCEE75E-0EAD-3757-5FF2-EC538439E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42993" y="513855"/>
            <a:ext cx="848980" cy="84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28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68401" y="1443841"/>
            <a:ext cx="108288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put up a Christmas tree, give presents, watch fireworks, wear costumes, give lucky money, watch the lion dance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 do people do to celebrate Christmas?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- They put up a Christmas tree. 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53401-5A81-E179-EC2B-D21A6CBB4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1" y="2093495"/>
            <a:ext cx="12209810" cy="2391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706D9-33CA-8CE7-B09B-CC7E99289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911"/>
            <a:ext cx="7131417" cy="4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162440" y="1853638"/>
              <a:ext cx="5867120" cy="2011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 people do to celebrate Christmas?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They put up a Christmas tree.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6A6E3-4286-8A34-4F5C-231205C30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4" y="2812258"/>
            <a:ext cx="4016664" cy="1886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60153E-EBCD-C928-8210-C1D482F6D4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37" y="2812257"/>
            <a:ext cx="3848626" cy="1649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2809A-B775-86F8-9B20-54BC3EBB0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24" y="1504561"/>
            <a:ext cx="6322742" cy="1649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D4CA6-B16C-C56A-95F6-D38188381D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89" y="4325941"/>
            <a:ext cx="4715763" cy="1649410"/>
          </a:xfrm>
          <a:prstGeom prst="rect">
            <a:avLst/>
          </a:prstGeom>
        </p:spPr>
      </p:pic>
      <p:pic>
        <p:nvPicPr>
          <p:cNvPr id="11" name="MẪU CÂU TL">
            <a:hlinkClick r:id="" action="ppaction://media"/>
            <a:extLst>
              <a:ext uri="{FF2B5EF4-FFF2-40B4-BE49-F238E27FC236}">
                <a16:creationId xmlns:a16="http://schemas.microsoft.com/office/drawing/2014/main" id="{E26FCFB6-A335-20A6-15A4-87A9EE858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56325" y="3659187"/>
            <a:ext cx="406400" cy="406400"/>
          </a:xfrm>
          <a:prstGeom prst="rect">
            <a:avLst/>
          </a:prstGeom>
        </p:spPr>
      </p:pic>
      <p:pic>
        <p:nvPicPr>
          <p:cNvPr id="12" name="MẪU CÂU HỎI">
            <a:hlinkClick r:id="" action="ppaction://media"/>
            <a:extLst>
              <a:ext uri="{FF2B5EF4-FFF2-40B4-BE49-F238E27FC236}">
                <a16:creationId xmlns:a16="http://schemas.microsoft.com/office/drawing/2014/main" id="{23D81C08-99BB-52C2-E907-9078EE6A88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94656" y="10156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C89DC4-DCD1-E23E-966C-1A6284D1B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224" y="2812258"/>
            <a:ext cx="4016664" cy="1886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46634-FDB4-B72D-D9DE-1FF7489EB0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37" y="2812257"/>
            <a:ext cx="3848626" cy="1649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C229B0-CF0F-204B-6180-59671BBD7B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24" y="1504561"/>
            <a:ext cx="6322742" cy="1649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437F7B-D926-669E-05EA-75A2BFF94A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89" y="4325941"/>
            <a:ext cx="4715763" cy="1649410"/>
          </a:xfrm>
          <a:prstGeom prst="rect">
            <a:avLst/>
          </a:prstGeom>
        </p:spPr>
      </p:pic>
      <p:pic>
        <p:nvPicPr>
          <p:cNvPr id="9" name="MẪU CÂU TL">
            <a:hlinkClick r:id="" action="ppaction://media"/>
            <a:extLst>
              <a:ext uri="{FF2B5EF4-FFF2-40B4-BE49-F238E27FC236}">
                <a16:creationId xmlns:a16="http://schemas.microsoft.com/office/drawing/2014/main" id="{30373060-D45E-E2FA-DCB3-592206138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56325" y="3659187"/>
            <a:ext cx="406400" cy="406400"/>
          </a:xfrm>
          <a:prstGeom prst="rect">
            <a:avLst/>
          </a:prstGeom>
        </p:spPr>
      </p:pic>
      <p:pic>
        <p:nvPicPr>
          <p:cNvPr id="10" name="MẪU CÂU HỎI">
            <a:hlinkClick r:id="" action="ppaction://media"/>
            <a:extLst>
              <a:ext uri="{FF2B5EF4-FFF2-40B4-BE49-F238E27FC236}">
                <a16:creationId xmlns:a16="http://schemas.microsoft.com/office/drawing/2014/main" id="{31027689-E9D1-7647-CE66-9B318030D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94656" y="1015610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34826E-8493-2B2B-8E74-AF4AD2D87B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431"/>
            <a:ext cx="5175516" cy="565179"/>
          </a:xfrm>
          <a:prstGeom prst="rect">
            <a:avLst/>
          </a:prstGeom>
        </p:spPr>
      </p:pic>
      <p:pic>
        <p:nvPicPr>
          <p:cNvPr id="13" name="CD1 TRACK 46">
            <a:hlinkClick r:id="" action="ppaction://media"/>
            <a:extLst>
              <a:ext uri="{FF2B5EF4-FFF2-40B4-BE49-F238E27FC236}">
                <a16:creationId xmlns:a16="http://schemas.microsoft.com/office/drawing/2014/main" id="{E5B8D1BC-0794-89BC-C71E-93990685B6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01556" y="4504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96B858-4817-879D-27E1-4F6295469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9" y="978250"/>
            <a:ext cx="10534640" cy="5409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42BADD-AE29-AF44-4976-42DB178E6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" y="386126"/>
            <a:ext cx="6172517" cy="508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259B3E-1628-86E0-8C03-7CDB08D0FB4F}"/>
              </a:ext>
            </a:extLst>
          </p:cNvPr>
          <p:cNvSpPr txBox="1"/>
          <p:nvPr/>
        </p:nvSpPr>
        <p:spPr>
          <a:xfrm>
            <a:off x="3524554" y="2884790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the lions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98A2C9-1FFA-93BC-DE9C-36E6E9D202B6}"/>
              </a:ext>
            </a:extLst>
          </p:cNvPr>
          <p:cNvSpPr txBox="1"/>
          <p:nvPr/>
        </p:nvSpPr>
        <p:spPr>
          <a:xfrm>
            <a:off x="1781128" y="2080557"/>
            <a:ext cx="31972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They wear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7B631-9F84-4D3E-AF1D-9072A42EC6FB}"/>
              </a:ext>
            </a:extLst>
          </p:cNvPr>
          <p:cNvSpPr txBox="1"/>
          <p:nvPr/>
        </p:nvSpPr>
        <p:spPr>
          <a:xfrm>
            <a:off x="3524554" y="3928254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fireworks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D10B6E-1151-BD8D-A83B-52C633ADB4A7}"/>
              </a:ext>
            </a:extLst>
          </p:cNvPr>
          <p:cNvSpPr txBox="1"/>
          <p:nvPr/>
        </p:nvSpPr>
        <p:spPr>
          <a:xfrm>
            <a:off x="1360969" y="3342254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What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A3C7C2-1443-9315-91F4-4B42233ABC3A}"/>
              </a:ext>
            </a:extLst>
          </p:cNvPr>
          <p:cNvSpPr txBox="1"/>
          <p:nvPr/>
        </p:nvSpPr>
        <p:spPr>
          <a:xfrm>
            <a:off x="2116270" y="5037551"/>
            <a:ext cx="23160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They give lucky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30E169-FF39-3CF1-9675-A5A04785BEA3}"/>
              </a:ext>
            </a:extLst>
          </p:cNvPr>
          <p:cNvSpPr txBox="1"/>
          <p:nvPr/>
        </p:nvSpPr>
        <p:spPr>
          <a:xfrm>
            <a:off x="1899460" y="4392709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do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47DB2D-19F1-67C5-2821-A4F13A94BB54}"/>
              </a:ext>
            </a:extLst>
          </p:cNvPr>
          <p:cNvSpPr txBox="1"/>
          <p:nvPr/>
        </p:nvSpPr>
        <p:spPr>
          <a:xfrm>
            <a:off x="2320330" y="5879750"/>
            <a:ext cx="23160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give presents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F0007E-BA4F-294C-6324-6DCC1B169A8B}"/>
              </a:ext>
            </a:extLst>
          </p:cNvPr>
          <p:cNvSpPr txBox="1"/>
          <p:nvPr/>
        </p:nvSpPr>
        <p:spPr>
          <a:xfrm>
            <a:off x="1144115" y="5562281"/>
            <a:ext cx="20187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What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6A56DE-9119-7747-E66C-A7FB4FD2F602}"/>
              </a:ext>
            </a:extLst>
          </p:cNvPr>
          <p:cNvSpPr txBox="1"/>
          <p:nvPr/>
        </p:nvSpPr>
        <p:spPr>
          <a:xfrm>
            <a:off x="7778722" y="1900514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D4943B-DF1D-6740-ED54-1DB3B56E3FE5}"/>
              </a:ext>
            </a:extLst>
          </p:cNvPr>
          <p:cNvSpPr txBox="1"/>
          <p:nvPr/>
        </p:nvSpPr>
        <p:spPr>
          <a:xfrm>
            <a:off x="7778721" y="3651702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8EE989-B958-F1D2-C10D-D1AB47042CBE}"/>
              </a:ext>
            </a:extLst>
          </p:cNvPr>
          <p:cNvSpPr txBox="1"/>
          <p:nvPr/>
        </p:nvSpPr>
        <p:spPr>
          <a:xfrm>
            <a:off x="7778720" y="2713855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B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D6B746-08C5-3B1C-D86C-FCFD3B12596A}"/>
              </a:ext>
            </a:extLst>
          </p:cNvPr>
          <p:cNvSpPr txBox="1"/>
          <p:nvPr/>
        </p:nvSpPr>
        <p:spPr>
          <a:xfrm>
            <a:off x="7759703" y="4695681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D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BEC44B-CFB9-24F9-3482-C821EA05B2CE}"/>
              </a:ext>
            </a:extLst>
          </p:cNvPr>
          <p:cNvSpPr txBox="1"/>
          <p:nvPr/>
        </p:nvSpPr>
        <p:spPr>
          <a:xfrm>
            <a:off x="7778720" y="5726257"/>
            <a:ext cx="577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F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0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C4B660-C9F0-AB1B-A70D-BC9EB3990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79" y="1055518"/>
            <a:ext cx="10344341" cy="54134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46842D-A02E-290C-F019-ADB8DC080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82" y="409187"/>
            <a:ext cx="2686188" cy="463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0B6D3-F470-B9B6-715D-C1CE4836A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449" y="3162300"/>
            <a:ext cx="3200399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6E89E7-F52B-9C41-FF52-78813E811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419" y="2589213"/>
            <a:ext cx="3200399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7A43E9-C67F-F929-7FC2-1193B5CE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71" y="5811973"/>
            <a:ext cx="3200399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7835F0-8383-9E42-8538-DCA62A6A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371" y="5802482"/>
            <a:ext cx="3794048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3A2797-775B-FC27-9562-749C13A30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081" y="5229395"/>
            <a:ext cx="3737073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8EE21-31CD-660C-D758-0B613C300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" y="1809625"/>
            <a:ext cx="12192000" cy="3719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10BB9A-59D1-EC6A-1A91-221FD5DD3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48" y="409187"/>
            <a:ext cx="3975304" cy="4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81682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8EE21-31CD-660C-D758-0B613C3001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5" t="48316" r="4911" b="209"/>
          <a:stretch/>
        </p:blipFill>
        <p:spPr>
          <a:xfrm>
            <a:off x="1" y="1809624"/>
            <a:ext cx="12191999" cy="3995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10BB9A-59D1-EC6A-1A91-221FD5DD3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48" y="409187"/>
            <a:ext cx="3975304" cy="457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E57DE3-ABC8-5DDA-2E0C-A765225AF7AD}"/>
              </a:ext>
            </a:extLst>
          </p:cNvPr>
          <p:cNvSpPr txBox="1"/>
          <p:nvPr/>
        </p:nvSpPr>
        <p:spPr>
          <a:xfrm>
            <a:off x="7432628" y="2677457"/>
            <a:ext cx="319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12 a.m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6AD7C-8028-270A-E1BE-DEA9DA7C1081}"/>
              </a:ext>
            </a:extLst>
          </p:cNvPr>
          <p:cNvSpPr txBox="1"/>
          <p:nvPr/>
        </p:nvSpPr>
        <p:spPr>
          <a:xfrm>
            <a:off x="2287564" y="3323788"/>
            <a:ext cx="319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fireworks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2F7A7-415C-C8A9-B72D-00F737893EE3}"/>
              </a:ext>
            </a:extLst>
          </p:cNvPr>
          <p:cNvSpPr txBox="1"/>
          <p:nvPr/>
        </p:nvSpPr>
        <p:spPr>
          <a:xfrm>
            <a:off x="3159860" y="3868455"/>
            <a:ext cx="513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 puts up a Christmas tree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659B4A-E654-DE64-B0FE-AF5209263D24}"/>
              </a:ext>
            </a:extLst>
          </p:cNvPr>
          <p:cNvSpPr txBox="1"/>
          <p:nvPr/>
        </p:nvSpPr>
        <p:spPr>
          <a:xfrm>
            <a:off x="5602264" y="4945726"/>
            <a:ext cx="319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0000"/>
                </a:solidFill>
              </a:rPr>
              <a:t>Christmas cake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4659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1756" y="1815293"/>
            <a:ext cx="5062887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put up a Christmas tree, give presents, watch fireworks, wear costumes, give lucky money, watch the lion dance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380522" y="2453675"/>
            <a:ext cx="673768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 do people do to celebrate Christmas? </a:t>
            </a:r>
          </a:p>
          <a:p>
            <a:r>
              <a:rPr lang="en-US" sz="3600" i="1">
                <a:solidFill>
                  <a:srgbClr val="0070C0"/>
                </a:solidFill>
              </a:rPr>
              <a:t>- They put up a Christmas tree. 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17)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13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30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freevector.com/site_media/preview_images/FreeVector-Magic-Background-Vecto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" y="0"/>
            <a:ext cx="12188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143000"/>
            <a:ext cx="5003800" cy="5715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04"/>
          <a:stretch/>
        </p:blipFill>
        <p:spPr>
          <a:xfrm>
            <a:off x="1981618" y="188640"/>
            <a:ext cx="8232035" cy="308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05124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id="{A074C57D-F4C8-E5BE-881A-DD0E85F05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id="{B7F3F928-97C3-51C8-945D-2357CF67F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0" b="-2390"/>
          <a:stretch/>
        </p:blipFill>
        <p:spPr bwMode="auto">
          <a:xfrm>
            <a:off x="2627143" y="1376551"/>
            <a:ext cx="3468857" cy="53189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706638"/>
            <a:ext cx="273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Christmas</a:t>
            </a:r>
            <a:r>
              <a:rPr kumimoji="0" lang="es-ES_tradnl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tree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642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 b="11182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fireworks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053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b="9225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lucky money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8021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freevector.com/site_media/preview_images/FreeVector-Magic-Background-Vector.jpg">
            <a:extLst>
              <a:ext uri="{FF2B5EF4-FFF2-40B4-BE49-F238E27FC236}">
                <a16:creationId xmlns:a16="http://schemas.microsoft.com/office/drawing/2014/main" id="{D10E4256-C271-FFE8-C434-A1A4E05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" y="389467"/>
            <a:ext cx="1218764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t2.gstatic.com/images?q=tbn:ANd9GcS09HVdyQ6a3c-4dw36UE-Ok609pD22CSDkqd6Yjm9R7Ij45v5TMA">
            <a:extLst>
              <a:ext uri="{FF2B5EF4-FFF2-40B4-BE49-F238E27FC236}">
                <a16:creationId xmlns:a16="http://schemas.microsoft.com/office/drawing/2014/main" id="{A8290ECE-7495-6D8A-C5D1-718D3EC5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5" y="391169"/>
            <a:ext cx="12192000" cy="33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0" b="11630"/>
          <a:stretch/>
        </p:blipFill>
        <p:spPr bwMode="auto">
          <a:xfrm>
            <a:off x="2448744" y="2903977"/>
            <a:ext cx="4127794" cy="33661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2037" y="4036035"/>
            <a:ext cx="2449907" cy="19704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08" r="100000">
                        <a14:foregroundMark x1="46447" y1="38667" x2="47208" y2="47556"/>
                        <a14:foregroundMark x1="60660" y1="39556" x2="60660" y2="47111"/>
                        <a14:foregroundMark x1="52538" y1="57778" x2="52030" y2="60667"/>
                        <a14:foregroundMark x1="29695" y1="52889" x2="24365" y2="55333"/>
                        <a14:foregroundMark x1="78934" y1="52889" x2="84518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5" r="8207"/>
          <a:stretch/>
        </p:blipFill>
        <p:spPr>
          <a:xfrm>
            <a:off x="7104112" y="1988841"/>
            <a:ext cx="3395846" cy="4594895"/>
          </a:xfrm>
          <a:prstGeom prst="rect">
            <a:avLst/>
          </a:prstGeom>
        </p:spPr>
      </p:pic>
      <p:sp>
        <p:nvSpPr>
          <p:cNvPr id="4" name="3 Llamada ovalada"/>
          <p:cNvSpPr/>
          <p:nvPr/>
        </p:nvSpPr>
        <p:spPr>
          <a:xfrm>
            <a:off x="5591944" y="476673"/>
            <a:ext cx="4695056" cy="1044707"/>
          </a:xfrm>
          <a:prstGeom prst="wedgeEllipseCallout">
            <a:avLst>
              <a:gd name="adj1" fmla="val 19480"/>
              <a:gd name="adj2" fmla="val 861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5 Conector recto"/>
          <p:cNvCxnSpPr>
            <a:cxnSpLocks/>
          </p:cNvCxnSpPr>
          <p:nvPr/>
        </p:nvCxnSpPr>
        <p:spPr>
          <a:xfrm flipH="1">
            <a:off x="4860105" y="5157194"/>
            <a:ext cx="2388023" cy="148313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624392" y="6093296"/>
            <a:ext cx="875566" cy="64807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70340" y="683326"/>
            <a:ext cx="27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lion dance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64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555</Words>
  <Application>Microsoft Office PowerPoint</Application>
  <PresentationFormat>Widescreen</PresentationFormat>
  <Paragraphs>180</Paragraphs>
  <Slides>46</Slides>
  <Notes>37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.VnVogue</vt:lpstr>
      <vt:lpstr>Arial</vt:lpstr>
      <vt:lpstr>Berlin Sans FB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56</cp:revision>
  <dcterms:created xsi:type="dcterms:W3CDTF">2023-01-31T08:21:18Z</dcterms:created>
  <dcterms:modified xsi:type="dcterms:W3CDTF">2024-07-16T05:14:11Z</dcterms:modified>
</cp:coreProperties>
</file>